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83" d="100"/>
          <a:sy n="83" d="100"/>
        </p:scale>
        <p:origin x="346" y="8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vide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4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7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3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3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6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7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3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LMS_API_VERSION" val="SCORM 2004 (4th edition)"/>
  <p:tag name="ISPRING_ULTRA_SCORM_COURCE_TITLE" val="CĐ 1 bài ôn tập kì 2"/>
  <p:tag name="ISPRING_ULTRA_SCORM_COURSE_ID" val="E908ACBE-0A0B-41F6-BC4D-1B5B4564BDF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2\\PP-TIENGVIET-HK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1 bài ôn tập kì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8229F-E97A-4A08-91B0-1901FADA3BB0}:4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E16A6A-FBBB-4E9D-870E-CBCBC6FBFDF1}:4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CE323B-9ADD-4274-AE55-6589806DCA40}:4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08A64E-9D05-462D-B598-36D0820EF4AD}:4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B7EF0E-2266-4E9E-A587-9A6BD19286F3}:4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A532B4-8A90-4260-BC90-23EE38FBFA43}: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CC4E9A-E5BA-43FE-952A-176019B0CBFF}:4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B5FCE2-AF1B-4140-B2BB-34C61447D009}:4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0E094E-A135-4428-8833-9D7E45CC52F3}:4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0FF830-66A4-4E9B-86FA-D77A4FBA4B72}: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6E9A2-C40D-401C-AA5E-0D381A3B7508}:4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873A3B-227A-41E9-BF79-178668B5ED59}:48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5525</TotalTime>
  <Words>200</Words>
  <Application>Microsoft Office PowerPoint</Application>
  <PresentationFormat>Custom</PresentationFormat>
  <Paragraphs>50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1 bài ôn tập kì 2</dc:title>
  <cp:lastModifiedBy>Admin</cp:lastModifiedBy>
  <cp:revision>3273</cp:revision>
  <dcterms:created xsi:type="dcterms:W3CDTF">2015-12-01T09:06:39Z</dcterms:created>
  <dcterms:modified xsi:type="dcterms:W3CDTF">2024-12-18T14:20:21Z</dcterms:modified>
</cp:coreProperties>
</file>