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87" r:id="rId4"/>
    <p:sldId id="336" r:id="rId5"/>
    <p:sldId id="323" r:id="rId6"/>
    <p:sldId id="324" r:id="rId7"/>
    <p:sldId id="325" r:id="rId8"/>
    <p:sldId id="326" r:id="rId9"/>
    <p:sldId id="327" r:id="rId10"/>
    <p:sldId id="3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3333FF"/>
    <a:srgbClr val="CCFFFF"/>
    <a:srgbClr val="EEE642"/>
    <a:srgbClr val="BAEEEE"/>
    <a:srgbClr val="FFFFFF"/>
    <a:srgbClr val="508ADE"/>
    <a:srgbClr val="4F8CDE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47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07FF-1568-4CE9-AAD6-1DA11F3DC0B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9BDF0-085E-4E02-9A2B-70D3925C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9BF1-FB74-47DC-999A-46F1F5FCF5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7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1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D0EC62D-BEB0-D72E-A893-D644C853C0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microsoft.com/office/2007/relationships/media" Target="../media/media2.mp3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5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svg"/><Relationship Id="rId1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828801" y="809575"/>
            <a:ext cx="9983972" cy="4825681"/>
          </a:xfrm>
          <a:custGeom>
            <a:avLst/>
            <a:gdLst>
              <a:gd name="connsiteX0" fmla="*/ 0 w 9983972"/>
              <a:gd name="connsiteY0" fmla="*/ 2412841 h 4825681"/>
              <a:gd name="connsiteX1" fmla="*/ 1658628 w 9983972"/>
              <a:gd name="connsiteY1" fmla="*/ 0 h 4825681"/>
              <a:gd name="connsiteX2" fmla="*/ 2064692 w 9983972"/>
              <a:gd name="connsiteY2" fmla="*/ 0 h 4825681"/>
              <a:gd name="connsiteX3" fmla="*/ 2804091 w 9983972"/>
              <a:gd name="connsiteY3" fmla="*/ 0 h 4825681"/>
              <a:gd name="connsiteX4" fmla="*/ 3476823 w 9983972"/>
              <a:gd name="connsiteY4" fmla="*/ 0 h 4825681"/>
              <a:gd name="connsiteX5" fmla="*/ 4149556 w 9983972"/>
              <a:gd name="connsiteY5" fmla="*/ 0 h 4825681"/>
              <a:gd name="connsiteX6" fmla="*/ 4888955 w 9983972"/>
              <a:gd name="connsiteY6" fmla="*/ 0 h 4825681"/>
              <a:gd name="connsiteX7" fmla="*/ 5561687 w 9983972"/>
              <a:gd name="connsiteY7" fmla="*/ 0 h 4825681"/>
              <a:gd name="connsiteX8" fmla="*/ 6167753 w 9983972"/>
              <a:gd name="connsiteY8" fmla="*/ 0 h 4825681"/>
              <a:gd name="connsiteX9" fmla="*/ 6640483 w 9983972"/>
              <a:gd name="connsiteY9" fmla="*/ 0 h 4825681"/>
              <a:gd name="connsiteX10" fmla="*/ 7113214 w 9983972"/>
              <a:gd name="connsiteY10" fmla="*/ 0 h 4825681"/>
              <a:gd name="connsiteX11" fmla="*/ 7719279 w 9983972"/>
              <a:gd name="connsiteY11" fmla="*/ 0 h 4825681"/>
              <a:gd name="connsiteX12" fmla="*/ 8325345 w 9983972"/>
              <a:gd name="connsiteY12" fmla="*/ 0 h 4825681"/>
              <a:gd name="connsiteX13" fmla="*/ 9983973 w 9983972"/>
              <a:gd name="connsiteY13" fmla="*/ 2412841 h 4825681"/>
              <a:gd name="connsiteX14" fmla="*/ 9983972 w 9983972"/>
              <a:gd name="connsiteY14" fmla="*/ 2412841 h 4825681"/>
              <a:gd name="connsiteX15" fmla="*/ 8325343 w 9983972"/>
              <a:gd name="connsiteY15" fmla="*/ 4825682 h 4825681"/>
              <a:gd name="connsiteX16" fmla="*/ 7785945 w 9983972"/>
              <a:gd name="connsiteY16" fmla="*/ 4825682 h 4825681"/>
              <a:gd name="connsiteX17" fmla="*/ 7179880 w 9983972"/>
              <a:gd name="connsiteY17" fmla="*/ 4825682 h 4825681"/>
              <a:gd name="connsiteX18" fmla="*/ 6573816 w 9983972"/>
              <a:gd name="connsiteY18" fmla="*/ 4825682 h 4825681"/>
              <a:gd name="connsiteX19" fmla="*/ 6167752 w 9983972"/>
              <a:gd name="connsiteY19" fmla="*/ 4825682 h 4825681"/>
              <a:gd name="connsiteX20" fmla="*/ 5428352 w 9983972"/>
              <a:gd name="connsiteY20" fmla="*/ 4825682 h 4825681"/>
              <a:gd name="connsiteX21" fmla="*/ 4955621 w 9983972"/>
              <a:gd name="connsiteY21" fmla="*/ 4825681 h 4825681"/>
              <a:gd name="connsiteX22" fmla="*/ 4549558 w 9983972"/>
              <a:gd name="connsiteY22" fmla="*/ 4825681 h 4825681"/>
              <a:gd name="connsiteX23" fmla="*/ 4076827 w 9983972"/>
              <a:gd name="connsiteY23" fmla="*/ 4825681 h 4825681"/>
              <a:gd name="connsiteX24" fmla="*/ 3470762 w 9983972"/>
              <a:gd name="connsiteY24" fmla="*/ 4825681 h 4825681"/>
              <a:gd name="connsiteX25" fmla="*/ 2998032 w 9983972"/>
              <a:gd name="connsiteY25" fmla="*/ 4825681 h 4825681"/>
              <a:gd name="connsiteX26" fmla="*/ 2391966 w 9983972"/>
              <a:gd name="connsiteY26" fmla="*/ 4825681 h 4825681"/>
              <a:gd name="connsiteX27" fmla="*/ 1658628 w 9983972"/>
              <a:gd name="connsiteY27" fmla="*/ 4825681 h 4825681"/>
              <a:gd name="connsiteX28" fmla="*/ 0 w 9983972"/>
              <a:gd name="connsiteY28" fmla="*/ 2412839 h 4825681"/>
              <a:gd name="connsiteX29" fmla="*/ 0 w 9983972"/>
              <a:gd name="connsiteY29" fmla="*/ 2412841 h 4825681"/>
              <a:gd name="connsiteX0" fmla="*/ 0 w 9983972"/>
              <a:gd name="connsiteY0" fmla="*/ 2412841 h 4825681"/>
              <a:gd name="connsiteX1" fmla="*/ 1658628 w 9983972"/>
              <a:gd name="connsiteY1" fmla="*/ 0 h 4825681"/>
              <a:gd name="connsiteX2" fmla="*/ 2131359 w 9983972"/>
              <a:gd name="connsiteY2" fmla="*/ 0 h 4825681"/>
              <a:gd name="connsiteX3" fmla="*/ 2737424 w 9983972"/>
              <a:gd name="connsiteY3" fmla="*/ 0 h 4825681"/>
              <a:gd name="connsiteX4" fmla="*/ 3410156 w 9983972"/>
              <a:gd name="connsiteY4" fmla="*/ 0 h 4825681"/>
              <a:gd name="connsiteX5" fmla="*/ 3882886 w 9983972"/>
              <a:gd name="connsiteY5" fmla="*/ 0 h 4825681"/>
              <a:gd name="connsiteX6" fmla="*/ 4355618 w 9983972"/>
              <a:gd name="connsiteY6" fmla="*/ 0 h 4825681"/>
              <a:gd name="connsiteX7" fmla="*/ 4895016 w 9983972"/>
              <a:gd name="connsiteY7" fmla="*/ 0 h 4825681"/>
              <a:gd name="connsiteX8" fmla="*/ 5301079 w 9983972"/>
              <a:gd name="connsiteY8" fmla="*/ 0 h 4825681"/>
              <a:gd name="connsiteX9" fmla="*/ 6040479 w 9983972"/>
              <a:gd name="connsiteY9" fmla="*/ 0 h 4825681"/>
              <a:gd name="connsiteX10" fmla="*/ 6579876 w 9983972"/>
              <a:gd name="connsiteY10" fmla="*/ 0 h 4825681"/>
              <a:gd name="connsiteX11" fmla="*/ 7185942 w 9983972"/>
              <a:gd name="connsiteY11" fmla="*/ 0 h 4825681"/>
              <a:gd name="connsiteX12" fmla="*/ 7592006 w 9983972"/>
              <a:gd name="connsiteY12" fmla="*/ 0 h 4825681"/>
              <a:gd name="connsiteX13" fmla="*/ 8325345 w 9983972"/>
              <a:gd name="connsiteY13" fmla="*/ 0 h 4825681"/>
              <a:gd name="connsiteX14" fmla="*/ 9983973 w 9983972"/>
              <a:gd name="connsiteY14" fmla="*/ 2412841 h 4825681"/>
              <a:gd name="connsiteX15" fmla="*/ 9983972 w 9983972"/>
              <a:gd name="connsiteY15" fmla="*/ 2412841 h 4825681"/>
              <a:gd name="connsiteX16" fmla="*/ 8325343 w 9983972"/>
              <a:gd name="connsiteY16" fmla="*/ 4825682 h 4825681"/>
              <a:gd name="connsiteX17" fmla="*/ 7852612 w 9983972"/>
              <a:gd name="connsiteY17" fmla="*/ 4825682 h 4825681"/>
              <a:gd name="connsiteX18" fmla="*/ 7179880 w 9983972"/>
              <a:gd name="connsiteY18" fmla="*/ 4825682 h 4825681"/>
              <a:gd name="connsiteX19" fmla="*/ 6707150 w 9983972"/>
              <a:gd name="connsiteY19" fmla="*/ 4825682 h 4825681"/>
              <a:gd name="connsiteX20" fmla="*/ 6101085 w 9983972"/>
              <a:gd name="connsiteY20" fmla="*/ 4825682 h 4825681"/>
              <a:gd name="connsiteX21" fmla="*/ 5695021 w 9983972"/>
              <a:gd name="connsiteY21" fmla="*/ 4825682 h 4825681"/>
              <a:gd name="connsiteX22" fmla="*/ 5022289 w 9983972"/>
              <a:gd name="connsiteY22" fmla="*/ 4825682 h 4825681"/>
              <a:gd name="connsiteX23" fmla="*/ 4282890 w 9983972"/>
              <a:gd name="connsiteY23" fmla="*/ 4825681 h 4825681"/>
              <a:gd name="connsiteX24" fmla="*/ 3676825 w 9983972"/>
              <a:gd name="connsiteY24" fmla="*/ 4825681 h 4825681"/>
              <a:gd name="connsiteX25" fmla="*/ 3070759 w 9983972"/>
              <a:gd name="connsiteY25" fmla="*/ 4825681 h 4825681"/>
              <a:gd name="connsiteX26" fmla="*/ 2664695 w 9983972"/>
              <a:gd name="connsiteY26" fmla="*/ 4825681 h 4825681"/>
              <a:gd name="connsiteX27" fmla="*/ 1658628 w 9983972"/>
              <a:gd name="connsiteY27" fmla="*/ 4825681 h 4825681"/>
              <a:gd name="connsiteX28" fmla="*/ 0 w 9983972"/>
              <a:gd name="connsiteY28" fmla="*/ 2412839 h 4825681"/>
              <a:gd name="connsiteX29" fmla="*/ 0 w 9983972"/>
              <a:gd name="connsiteY29" fmla="*/ 2412841 h 4825681"/>
              <a:gd name="connsiteX0" fmla="*/ 0 w 9983972"/>
              <a:gd name="connsiteY0" fmla="*/ 2412841 h 4825681"/>
              <a:gd name="connsiteX1" fmla="*/ 1658628 w 9983972"/>
              <a:gd name="connsiteY1" fmla="*/ 0 h 4825681"/>
              <a:gd name="connsiteX2" fmla="*/ 2064692 w 9983972"/>
              <a:gd name="connsiteY2" fmla="*/ 0 h 4825681"/>
              <a:gd name="connsiteX3" fmla="*/ 2804091 w 9983972"/>
              <a:gd name="connsiteY3" fmla="*/ 0 h 4825681"/>
              <a:gd name="connsiteX4" fmla="*/ 3476823 w 9983972"/>
              <a:gd name="connsiteY4" fmla="*/ 0 h 4825681"/>
              <a:gd name="connsiteX5" fmla="*/ 4149556 w 9983972"/>
              <a:gd name="connsiteY5" fmla="*/ 0 h 4825681"/>
              <a:gd name="connsiteX6" fmla="*/ 4888955 w 9983972"/>
              <a:gd name="connsiteY6" fmla="*/ 0 h 4825681"/>
              <a:gd name="connsiteX7" fmla="*/ 5561687 w 9983972"/>
              <a:gd name="connsiteY7" fmla="*/ 0 h 4825681"/>
              <a:gd name="connsiteX8" fmla="*/ 6167753 w 9983972"/>
              <a:gd name="connsiteY8" fmla="*/ 0 h 4825681"/>
              <a:gd name="connsiteX9" fmla="*/ 6640483 w 9983972"/>
              <a:gd name="connsiteY9" fmla="*/ 0 h 4825681"/>
              <a:gd name="connsiteX10" fmla="*/ 7113214 w 9983972"/>
              <a:gd name="connsiteY10" fmla="*/ 0 h 4825681"/>
              <a:gd name="connsiteX11" fmla="*/ 7719279 w 9983972"/>
              <a:gd name="connsiteY11" fmla="*/ 0 h 4825681"/>
              <a:gd name="connsiteX12" fmla="*/ 8325345 w 9983972"/>
              <a:gd name="connsiteY12" fmla="*/ 0 h 4825681"/>
              <a:gd name="connsiteX13" fmla="*/ 9983973 w 9983972"/>
              <a:gd name="connsiteY13" fmla="*/ 2412841 h 4825681"/>
              <a:gd name="connsiteX14" fmla="*/ 9983972 w 9983972"/>
              <a:gd name="connsiteY14" fmla="*/ 2412841 h 4825681"/>
              <a:gd name="connsiteX15" fmla="*/ 8325343 w 9983972"/>
              <a:gd name="connsiteY15" fmla="*/ 4825682 h 4825681"/>
              <a:gd name="connsiteX16" fmla="*/ 7785945 w 9983972"/>
              <a:gd name="connsiteY16" fmla="*/ 4825682 h 4825681"/>
              <a:gd name="connsiteX17" fmla="*/ 7179880 w 9983972"/>
              <a:gd name="connsiteY17" fmla="*/ 4825682 h 4825681"/>
              <a:gd name="connsiteX18" fmla="*/ 6573816 w 9983972"/>
              <a:gd name="connsiteY18" fmla="*/ 4825682 h 4825681"/>
              <a:gd name="connsiteX19" fmla="*/ 6167752 w 9983972"/>
              <a:gd name="connsiteY19" fmla="*/ 4825682 h 4825681"/>
              <a:gd name="connsiteX20" fmla="*/ 5428352 w 9983972"/>
              <a:gd name="connsiteY20" fmla="*/ 4825682 h 4825681"/>
              <a:gd name="connsiteX21" fmla="*/ 4955621 w 9983972"/>
              <a:gd name="connsiteY21" fmla="*/ 4825681 h 4825681"/>
              <a:gd name="connsiteX22" fmla="*/ 4549558 w 9983972"/>
              <a:gd name="connsiteY22" fmla="*/ 4825681 h 4825681"/>
              <a:gd name="connsiteX23" fmla="*/ 4076827 w 9983972"/>
              <a:gd name="connsiteY23" fmla="*/ 4825681 h 4825681"/>
              <a:gd name="connsiteX24" fmla="*/ 3470762 w 9983972"/>
              <a:gd name="connsiteY24" fmla="*/ 4825681 h 4825681"/>
              <a:gd name="connsiteX25" fmla="*/ 2998032 w 9983972"/>
              <a:gd name="connsiteY25" fmla="*/ 4825681 h 4825681"/>
              <a:gd name="connsiteX26" fmla="*/ 2391966 w 9983972"/>
              <a:gd name="connsiteY26" fmla="*/ 4825681 h 4825681"/>
              <a:gd name="connsiteX27" fmla="*/ 1658628 w 9983972"/>
              <a:gd name="connsiteY27" fmla="*/ 4825681 h 4825681"/>
              <a:gd name="connsiteX28" fmla="*/ 0 w 9983972"/>
              <a:gd name="connsiteY28" fmla="*/ 2412839 h 4825681"/>
              <a:gd name="connsiteX29" fmla="*/ 0 w 9983972"/>
              <a:gd name="connsiteY29" fmla="*/ 2412841 h 482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983972" h="4825681" fill="none" extrusionOk="0">
                <a:moveTo>
                  <a:pt x="0" y="2412841"/>
                </a:moveTo>
                <a:cubicBezTo>
                  <a:pt x="-90417" y="939386"/>
                  <a:pt x="895906" y="278924"/>
                  <a:pt x="1658628" y="0"/>
                </a:cubicBezTo>
                <a:cubicBezTo>
                  <a:pt x="1755764" y="-75142"/>
                  <a:pt x="1858456" y="31205"/>
                  <a:pt x="2064692" y="0"/>
                </a:cubicBezTo>
                <a:cubicBezTo>
                  <a:pt x="2271801" y="-123925"/>
                  <a:pt x="2398574" y="37705"/>
                  <a:pt x="2804091" y="0"/>
                </a:cubicBezTo>
                <a:cubicBezTo>
                  <a:pt x="3172619" y="-2925"/>
                  <a:pt x="3309678" y="-42706"/>
                  <a:pt x="3476823" y="0"/>
                </a:cubicBezTo>
                <a:cubicBezTo>
                  <a:pt x="3759953" y="-42093"/>
                  <a:pt x="3892413" y="91932"/>
                  <a:pt x="4149556" y="0"/>
                </a:cubicBezTo>
                <a:cubicBezTo>
                  <a:pt x="4266087" y="-11621"/>
                  <a:pt x="4628297" y="124018"/>
                  <a:pt x="4888955" y="0"/>
                </a:cubicBezTo>
                <a:cubicBezTo>
                  <a:pt x="5197382" y="-50394"/>
                  <a:pt x="5238158" y="202440"/>
                  <a:pt x="5561687" y="0"/>
                </a:cubicBezTo>
                <a:cubicBezTo>
                  <a:pt x="5857028" y="-52695"/>
                  <a:pt x="5947171" y="86304"/>
                  <a:pt x="6167753" y="0"/>
                </a:cubicBezTo>
                <a:cubicBezTo>
                  <a:pt x="6316629" y="19270"/>
                  <a:pt x="6461344" y="3852"/>
                  <a:pt x="6640483" y="0"/>
                </a:cubicBezTo>
                <a:cubicBezTo>
                  <a:pt x="6725988" y="-45732"/>
                  <a:pt x="6907149" y="27873"/>
                  <a:pt x="7113214" y="0"/>
                </a:cubicBezTo>
                <a:cubicBezTo>
                  <a:pt x="7283129" y="-5893"/>
                  <a:pt x="7570571" y="73628"/>
                  <a:pt x="7719279" y="0"/>
                </a:cubicBezTo>
                <a:cubicBezTo>
                  <a:pt x="7940075" y="-43121"/>
                  <a:pt x="8095065" y="56430"/>
                  <a:pt x="8325345" y="0"/>
                </a:cubicBezTo>
                <a:cubicBezTo>
                  <a:pt x="9610129" y="225445"/>
                  <a:pt x="10097554" y="934787"/>
                  <a:pt x="9983973" y="2412841"/>
                </a:cubicBezTo>
                <a:lnTo>
                  <a:pt x="9983972" y="2412841"/>
                </a:lnTo>
                <a:cubicBezTo>
                  <a:pt x="9899455" y="3761830"/>
                  <a:pt x="9475623" y="4739065"/>
                  <a:pt x="8325343" y="4825682"/>
                </a:cubicBezTo>
                <a:cubicBezTo>
                  <a:pt x="8135006" y="4834436"/>
                  <a:pt x="7951528" y="4805815"/>
                  <a:pt x="7785945" y="4825682"/>
                </a:cubicBezTo>
                <a:cubicBezTo>
                  <a:pt x="7587226" y="4817845"/>
                  <a:pt x="7414728" y="4761207"/>
                  <a:pt x="7179880" y="4825682"/>
                </a:cubicBezTo>
                <a:cubicBezTo>
                  <a:pt x="6961584" y="4882265"/>
                  <a:pt x="6719249" y="4801607"/>
                  <a:pt x="6573816" y="4825682"/>
                </a:cubicBezTo>
                <a:cubicBezTo>
                  <a:pt x="6371472" y="4829263"/>
                  <a:pt x="6319719" y="4808487"/>
                  <a:pt x="6167752" y="4825682"/>
                </a:cubicBezTo>
                <a:cubicBezTo>
                  <a:pt x="5997170" y="4909169"/>
                  <a:pt x="5545131" y="4682268"/>
                  <a:pt x="5428352" y="4825682"/>
                </a:cubicBezTo>
                <a:cubicBezTo>
                  <a:pt x="5272979" y="4895183"/>
                  <a:pt x="5197129" y="4717151"/>
                  <a:pt x="4955621" y="4825681"/>
                </a:cubicBezTo>
                <a:cubicBezTo>
                  <a:pt x="4702904" y="4842366"/>
                  <a:pt x="4670171" y="4761950"/>
                  <a:pt x="4549558" y="4825681"/>
                </a:cubicBezTo>
                <a:cubicBezTo>
                  <a:pt x="4409544" y="4837886"/>
                  <a:pt x="4235962" y="4787930"/>
                  <a:pt x="4076827" y="4825681"/>
                </a:cubicBezTo>
                <a:cubicBezTo>
                  <a:pt x="4019873" y="4857866"/>
                  <a:pt x="3719976" y="4807590"/>
                  <a:pt x="3470762" y="4825681"/>
                </a:cubicBezTo>
                <a:cubicBezTo>
                  <a:pt x="3238509" y="4823603"/>
                  <a:pt x="3173652" y="4793884"/>
                  <a:pt x="2998032" y="4825681"/>
                </a:cubicBezTo>
                <a:cubicBezTo>
                  <a:pt x="2774193" y="4847843"/>
                  <a:pt x="2499497" y="4766612"/>
                  <a:pt x="2391966" y="4825681"/>
                </a:cubicBezTo>
                <a:cubicBezTo>
                  <a:pt x="2182856" y="4891003"/>
                  <a:pt x="2002427" y="4841522"/>
                  <a:pt x="1658628" y="4825681"/>
                </a:cubicBezTo>
                <a:cubicBezTo>
                  <a:pt x="1121338" y="5084220"/>
                  <a:pt x="326817" y="3701759"/>
                  <a:pt x="0" y="2412839"/>
                </a:cubicBezTo>
                <a:lnTo>
                  <a:pt x="0" y="2412841"/>
                </a:lnTo>
                <a:close/>
              </a:path>
              <a:path w="9983972" h="4825681" stroke="0" extrusionOk="0">
                <a:moveTo>
                  <a:pt x="0" y="2412841"/>
                </a:moveTo>
                <a:cubicBezTo>
                  <a:pt x="214377" y="641271"/>
                  <a:pt x="403449" y="11180"/>
                  <a:pt x="1658628" y="0"/>
                </a:cubicBezTo>
                <a:cubicBezTo>
                  <a:pt x="1826260" y="-38703"/>
                  <a:pt x="1990039" y="68987"/>
                  <a:pt x="2131359" y="0"/>
                </a:cubicBezTo>
                <a:cubicBezTo>
                  <a:pt x="2305838" y="-2537"/>
                  <a:pt x="2648275" y="55473"/>
                  <a:pt x="2737424" y="0"/>
                </a:cubicBezTo>
                <a:cubicBezTo>
                  <a:pt x="2974496" y="5261"/>
                  <a:pt x="3206907" y="55445"/>
                  <a:pt x="3410156" y="0"/>
                </a:cubicBezTo>
                <a:cubicBezTo>
                  <a:pt x="3592400" y="-44500"/>
                  <a:pt x="3786519" y="29914"/>
                  <a:pt x="3882886" y="0"/>
                </a:cubicBezTo>
                <a:cubicBezTo>
                  <a:pt x="3933921" y="-57180"/>
                  <a:pt x="4114577" y="-32038"/>
                  <a:pt x="4355618" y="0"/>
                </a:cubicBezTo>
                <a:cubicBezTo>
                  <a:pt x="4538802" y="57459"/>
                  <a:pt x="4689746" y="54998"/>
                  <a:pt x="4895016" y="0"/>
                </a:cubicBezTo>
                <a:cubicBezTo>
                  <a:pt x="5062233" y="-39100"/>
                  <a:pt x="5065697" y="23707"/>
                  <a:pt x="5301079" y="0"/>
                </a:cubicBezTo>
                <a:cubicBezTo>
                  <a:pt x="5431639" y="-16013"/>
                  <a:pt x="5843952" y="170440"/>
                  <a:pt x="6040479" y="0"/>
                </a:cubicBezTo>
                <a:cubicBezTo>
                  <a:pt x="6259557" y="-82531"/>
                  <a:pt x="6358306" y="43241"/>
                  <a:pt x="6579876" y="0"/>
                </a:cubicBezTo>
                <a:cubicBezTo>
                  <a:pt x="6785836" y="-61361"/>
                  <a:pt x="6899511" y="119787"/>
                  <a:pt x="7185942" y="0"/>
                </a:cubicBezTo>
                <a:cubicBezTo>
                  <a:pt x="7349936" y="-98360"/>
                  <a:pt x="7382558" y="-26530"/>
                  <a:pt x="7592006" y="0"/>
                </a:cubicBezTo>
                <a:cubicBezTo>
                  <a:pt x="7791297" y="-101911"/>
                  <a:pt x="8054174" y="62590"/>
                  <a:pt x="8325345" y="0"/>
                </a:cubicBezTo>
                <a:cubicBezTo>
                  <a:pt x="9420807" y="325103"/>
                  <a:pt x="10275401" y="1436699"/>
                  <a:pt x="9983973" y="2412841"/>
                </a:cubicBezTo>
                <a:lnTo>
                  <a:pt x="9983972" y="2412841"/>
                </a:lnTo>
                <a:cubicBezTo>
                  <a:pt x="10146250" y="3845344"/>
                  <a:pt x="8915988" y="4876151"/>
                  <a:pt x="8325343" y="4825682"/>
                </a:cubicBezTo>
                <a:cubicBezTo>
                  <a:pt x="8177213" y="4873186"/>
                  <a:pt x="8078190" y="4773918"/>
                  <a:pt x="7852612" y="4825682"/>
                </a:cubicBezTo>
                <a:cubicBezTo>
                  <a:pt x="7786604" y="4798209"/>
                  <a:pt x="7460928" y="4743706"/>
                  <a:pt x="7179880" y="4825682"/>
                </a:cubicBezTo>
                <a:cubicBezTo>
                  <a:pt x="6939738" y="4839173"/>
                  <a:pt x="6907615" y="4750735"/>
                  <a:pt x="6707150" y="4825682"/>
                </a:cubicBezTo>
                <a:cubicBezTo>
                  <a:pt x="6619547" y="4912794"/>
                  <a:pt x="6379513" y="4907693"/>
                  <a:pt x="6101085" y="4825682"/>
                </a:cubicBezTo>
                <a:cubicBezTo>
                  <a:pt x="5819353" y="4834173"/>
                  <a:pt x="5837474" y="4779379"/>
                  <a:pt x="5695021" y="4825682"/>
                </a:cubicBezTo>
                <a:cubicBezTo>
                  <a:pt x="5622717" y="4880025"/>
                  <a:pt x="5199129" y="4779455"/>
                  <a:pt x="5022289" y="4825682"/>
                </a:cubicBezTo>
                <a:cubicBezTo>
                  <a:pt x="4837851" y="4852863"/>
                  <a:pt x="4571694" y="4732909"/>
                  <a:pt x="4282890" y="4825681"/>
                </a:cubicBezTo>
                <a:cubicBezTo>
                  <a:pt x="3945992" y="4844734"/>
                  <a:pt x="3907283" y="4763837"/>
                  <a:pt x="3676825" y="4825681"/>
                </a:cubicBezTo>
                <a:cubicBezTo>
                  <a:pt x="3550579" y="4804893"/>
                  <a:pt x="3233966" y="4644907"/>
                  <a:pt x="3070759" y="4825681"/>
                </a:cubicBezTo>
                <a:cubicBezTo>
                  <a:pt x="2847324" y="4894229"/>
                  <a:pt x="2732576" y="4822334"/>
                  <a:pt x="2664695" y="4825681"/>
                </a:cubicBezTo>
                <a:cubicBezTo>
                  <a:pt x="2684446" y="4913800"/>
                  <a:pt x="1981373" y="4841780"/>
                  <a:pt x="1658628" y="4825681"/>
                </a:cubicBezTo>
                <a:cubicBezTo>
                  <a:pt x="772943" y="4543136"/>
                  <a:pt x="292904" y="3416197"/>
                  <a:pt x="0" y="2412839"/>
                </a:cubicBezTo>
                <a:lnTo>
                  <a:pt x="0" y="2412841"/>
                </a:lnTo>
                <a:close/>
              </a:path>
              <a:path w="9983972" h="4825681" fill="none" stroke="0" extrusionOk="0">
                <a:moveTo>
                  <a:pt x="0" y="2412841"/>
                </a:moveTo>
                <a:cubicBezTo>
                  <a:pt x="204840" y="739196"/>
                  <a:pt x="552191" y="95838"/>
                  <a:pt x="1658628" y="0"/>
                </a:cubicBezTo>
                <a:cubicBezTo>
                  <a:pt x="1705539" y="-90133"/>
                  <a:pt x="1920306" y="43706"/>
                  <a:pt x="2064692" y="0"/>
                </a:cubicBezTo>
                <a:cubicBezTo>
                  <a:pt x="2181141" y="-32899"/>
                  <a:pt x="2513337" y="131097"/>
                  <a:pt x="2804091" y="0"/>
                </a:cubicBezTo>
                <a:cubicBezTo>
                  <a:pt x="3141992" y="-33361"/>
                  <a:pt x="3285660" y="26735"/>
                  <a:pt x="3476823" y="0"/>
                </a:cubicBezTo>
                <a:cubicBezTo>
                  <a:pt x="3625105" y="18014"/>
                  <a:pt x="3872248" y="128724"/>
                  <a:pt x="4149556" y="0"/>
                </a:cubicBezTo>
                <a:cubicBezTo>
                  <a:pt x="4314617" y="-38522"/>
                  <a:pt x="4665322" y="110260"/>
                  <a:pt x="4888955" y="0"/>
                </a:cubicBezTo>
                <a:cubicBezTo>
                  <a:pt x="5103369" y="-132942"/>
                  <a:pt x="5294908" y="179354"/>
                  <a:pt x="5561687" y="0"/>
                </a:cubicBezTo>
                <a:cubicBezTo>
                  <a:pt x="5860590" y="-99762"/>
                  <a:pt x="5984778" y="52102"/>
                  <a:pt x="6167753" y="0"/>
                </a:cubicBezTo>
                <a:cubicBezTo>
                  <a:pt x="6330939" y="-96579"/>
                  <a:pt x="6499592" y="-11098"/>
                  <a:pt x="6640483" y="0"/>
                </a:cubicBezTo>
                <a:cubicBezTo>
                  <a:pt x="6823437" y="-62449"/>
                  <a:pt x="6877194" y="29593"/>
                  <a:pt x="7113214" y="0"/>
                </a:cubicBezTo>
                <a:cubicBezTo>
                  <a:pt x="7312617" y="-80396"/>
                  <a:pt x="7503736" y="17302"/>
                  <a:pt x="7719279" y="0"/>
                </a:cubicBezTo>
                <a:cubicBezTo>
                  <a:pt x="7939044" y="-32726"/>
                  <a:pt x="8086574" y="50465"/>
                  <a:pt x="8325345" y="0"/>
                </a:cubicBezTo>
                <a:cubicBezTo>
                  <a:pt x="9149258" y="425638"/>
                  <a:pt x="9806112" y="1045061"/>
                  <a:pt x="9983973" y="2412841"/>
                </a:cubicBezTo>
                <a:lnTo>
                  <a:pt x="9983972" y="2412841"/>
                </a:lnTo>
                <a:cubicBezTo>
                  <a:pt x="10051910" y="4016986"/>
                  <a:pt x="9238783" y="4873254"/>
                  <a:pt x="8325343" y="4825682"/>
                </a:cubicBezTo>
                <a:cubicBezTo>
                  <a:pt x="8085177" y="4931227"/>
                  <a:pt x="8027784" y="4743092"/>
                  <a:pt x="7785945" y="4825682"/>
                </a:cubicBezTo>
                <a:cubicBezTo>
                  <a:pt x="7576959" y="4913223"/>
                  <a:pt x="7308733" y="4779064"/>
                  <a:pt x="7179880" y="4825682"/>
                </a:cubicBezTo>
                <a:cubicBezTo>
                  <a:pt x="7025273" y="4895856"/>
                  <a:pt x="6742840" y="4800435"/>
                  <a:pt x="6573816" y="4825682"/>
                </a:cubicBezTo>
                <a:cubicBezTo>
                  <a:pt x="6381475" y="4826039"/>
                  <a:pt x="6336860" y="4816648"/>
                  <a:pt x="6167752" y="4825682"/>
                </a:cubicBezTo>
                <a:cubicBezTo>
                  <a:pt x="5994942" y="4857752"/>
                  <a:pt x="5632790" y="4672985"/>
                  <a:pt x="5428352" y="4825682"/>
                </a:cubicBezTo>
                <a:cubicBezTo>
                  <a:pt x="5277952" y="4973178"/>
                  <a:pt x="5190690" y="4773538"/>
                  <a:pt x="4955621" y="4825681"/>
                </a:cubicBezTo>
                <a:cubicBezTo>
                  <a:pt x="4734169" y="4927695"/>
                  <a:pt x="4645266" y="4749383"/>
                  <a:pt x="4549558" y="4825681"/>
                </a:cubicBezTo>
                <a:cubicBezTo>
                  <a:pt x="4365571" y="4908491"/>
                  <a:pt x="4323497" y="4822924"/>
                  <a:pt x="4076827" y="4825681"/>
                </a:cubicBezTo>
                <a:cubicBezTo>
                  <a:pt x="3951917" y="4893021"/>
                  <a:pt x="3740065" y="4845312"/>
                  <a:pt x="3470762" y="4825681"/>
                </a:cubicBezTo>
                <a:cubicBezTo>
                  <a:pt x="3238840" y="4832718"/>
                  <a:pt x="3166551" y="4795182"/>
                  <a:pt x="2998032" y="4825681"/>
                </a:cubicBezTo>
                <a:cubicBezTo>
                  <a:pt x="2801910" y="4848118"/>
                  <a:pt x="2465314" y="4751384"/>
                  <a:pt x="2391966" y="4825681"/>
                </a:cubicBezTo>
                <a:cubicBezTo>
                  <a:pt x="2142631" y="4959461"/>
                  <a:pt x="1992570" y="4777295"/>
                  <a:pt x="1658628" y="4825681"/>
                </a:cubicBezTo>
                <a:cubicBezTo>
                  <a:pt x="610149" y="4924495"/>
                  <a:pt x="-146713" y="3531402"/>
                  <a:pt x="0" y="2412839"/>
                </a:cubicBezTo>
                <a:lnTo>
                  <a:pt x="0" y="2412841"/>
                </a:lnTo>
                <a:close/>
              </a:path>
              <a:path w="9983972" h="4825681" fill="none" stroke="0" extrusionOk="0">
                <a:moveTo>
                  <a:pt x="0" y="2412841"/>
                </a:moveTo>
                <a:cubicBezTo>
                  <a:pt x="117791" y="783218"/>
                  <a:pt x="730694" y="123211"/>
                  <a:pt x="1658628" y="0"/>
                </a:cubicBezTo>
                <a:cubicBezTo>
                  <a:pt x="1729163" y="-81321"/>
                  <a:pt x="1861264" y="17552"/>
                  <a:pt x="2064692" y="0"/>
                </a:cubicBezTo>
                <a:cubicBezTo>
                  <a:pt x="2224197" y="-59094"/>
                  <a:pt x="2466560" y="58782"/>
                  <a:pt x="2804091" y="0"/>
                </a:cubicBezTo>
                <a:cubicBezTo>
                  <a:pt x="3176409" y="-29039"/>
                  <a:pt x="3264176" y="-6429"/>
                  <a:pt x="3476823" y="0"/>
                </a:cubicBezTo>
                <a:cubicBezTo>
                  <a:pt x="3689834" y="-8946"/>
                  <a:pt x="3878359" y="105493"/>
                  <a:pt x="4149556" y="0"/>
                </a:cubicBezTo>
                <a:cubicBezTo>
                  <a:pt x="4343136" y="6002"/>
                  <a:pt x="4646230" y="100831"/>
                  <a:pt x="4888955" y="0"/>
                </a:cubicBezTo>
                <a:cubicBezTo>
                  <a:pt x="5152681" y="-16919"/>
                  <a:pt x="5263799" y="174225"/>
                  <a:pt x="5561687" y="0"/>
                </a:cubicBezTo>
                <a:cubicBezTo>
                  <a:pt x="5849472" y="-17262"/>
                  <a:pt x="5948729" y="83659"/>
                  <a:pt x="6167753" y="0"/>
                </a:cubicBezTo>
                <a:cubicBezTo>
                  <a:pt x="6306098" y="-38560"/>
                  <a:pt x="6485469" y="2827"/>
                  <a:pt x="6640483" y="0"/>
                </a:cubicBezTo>
                <a:cubicBezTo>
                  <a:pt x="6781996" y="-52172"/>
                  <a:pt x="6908270" y="39606"/>
                  <a:pt x="7113214" y="0"/>
                </a:cubicBezTo>
                <a:cubicBezTo>
                  <a:pt x="7287106" y="-49312"/>
                  <a:pt x="7548977" y="54549"/>
                  <a:pt x="7719279" y="0"/>
                </a:cubicBezTo>
                <a:cubicBezTo>
                  <a:pt x="7903928" y="5748"/>
                  <a:pt x="8061994" y="79283"/>
                  <a:pt x="8325345" y="0"/>
                </a:cubicBezTo>
                <a:cubicBezTo>
                  <a:pt x="9238281" y="385164"/>
                  <a:pt x="10238189" y="1010468"/>
                  <a:pt x="9983973" y="2412841"/>
                </a:cubicBezTo>
                <a:lnTo>
                  <a:pt x="9983972" y="2412841"/>
                </a:lnTo>
                <a:cubicBezTo>
                  <a:pt x="10077123" y="3846480"/>
                  <a:pt x="9286319" y="4928621"/>
                  <a:pt x="8325343" y="4825682"/>
                </a:cubicBezTo>
                <a:cubicBezTo>
                  <a:pt x="8113158" y="4900502"/>
                  <a:pt x="7987045" y="4745166"/>
                  <a:pt x="7785945" y="4825682"/>
                </a:cubicBezTo>
                <a:cubicBezTo>
                  <a:pt x="7570978" y="4884387"/>
                  <a:pt x="7355362" y="4717774"/>
                  <a:pt x="7179880" y="4825682"/>
                </a:cubicBezTo>
                <a:cubicBezTo>
                  <a:pt x="7041659" y="4894506"/>
                  <a:pt x="6751550" y="4808824"/>
                  <a:pt x="6573816" y="4825682"/>
                </a:cubicBezTo>
                <a:cubicBezTo>
                  <a:pt x="6381138" y="4823933"/>
                  <a:pt x="6320578" y="4810971"/>
                  <a:pt x="6167752" y="4825682"/>
                </a:cubicBezTo>
                <a:cubicBezTo>
                  <a:pt x="5974112" y="4909804"/>
                  <a:pt x="5554684" y="4676389"/>
                  <a:pt x="5428352" y="4825682"/>
                </a:cubicBezTo>
                <a:cubicBezTo>
                  <a:pt x="5269892" y="4857152"/>
                  <a:pt x="5187043" y="4789111"/>
                  <a:pt x="4955621" y="4825681"/>
                </a:cubicBezTo>
                <a:cubicBezTo>
                  <a:pt x="4723504" y="4868940"/>
                  <a:pt x="4668674" y="4758556"/>
                  <a:pt x="4549558" y="4825681"/>
                </a:cubicBezTo>
                <a:cubicBezTo>
                  <a:pt x="4410156" y="4878181"/>
                  <a:pt x="4250185" y="4785499"/>
                  <a:pt x="4076827" y="4825681"/>
                </a:cubicBezTo>
                <a:cubicBezTo>
                  <a:pt x="3998633" y="4900837"/>
                  <a:pt x="3738488" y="4831563"/>
                  <a:pt x="3470762" y="4825681"/>
                </a:cubicBezTo>
                <a:cubicBezTo>
                  <a:pt x="3230662" y="4827598"/>
                  <a:pt x="3165545" y="4796918"/>
                  <a:pt x="2998032" y="4825681"/>
                </a:cubicBezTo>
                <a:cubicBezTo>
                  <a:pt x="2776896" y="4848109"/>
                  <a:pt x="2499891" y="4759893"/>
                  <a:pt x="2391966" y="4825681"/>
                </a:cubicBezTo>
                <a:cubicBezTo>
                  <a:pt x="2157076" y="4905918"/>
                  <a:pt x="2023497" y="4831473"/>
                  <a:pt x="1658628" y="4825681"/>
                </a:cubicBezTo>
                <a:cubicBezTo>
                  <a:pt x="700302" y="4755838"/>
                  <a:pt x="12807" y="3362098"/>
                  <a:pt x="0" y="2412839"/>
                </a:cubicBezTo>
                <a:lnTo>
                  <a:pt x="0" y="241284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064692 w 9983972"/>
                      <a:gd name="connsiteY2" fmla="*/ 0 h 4825681"/>
                      <a:gd name="connsiteX3" fmla="*/ 2804091 w 9983972"/>
                      <a:gd name="connsiteY3" fmla="*/ 0 h 4825681"/>
                      <a:gd name="connsiteX4" fmla="*/ 3476823 w 9983972"/>
                      <a:gd name="connsiteY4" fmla="*/ 0 h 4825681"/>
                      <a:gd name="connsiteX5" fmla="*/ 4149556 w 9983972"/>
                      <a:gd name="connsiteY5" fmla="*/ 0 h 4825681"/>
                      <a:gd name="connsiteX6" fmla="*/ 4888955 w 9983972"/>
                      <a:gd name="connsiteY6" fmla="*/ 0 h 4825681"/>
                      <a:gd name="connsiteX7" fmla="*/ 5561687 w 9983972"/>
                      <a:gd name="connsiteY7" fmla="*/ 0 h 4825681"/>
                      <a:gd name="connsiteX8" fmla="*/ 6167753 w 9983972"/>
                      <a:gd name="connsiteY8" fmla="*/ 0 h 4825681"/>
                      <a:gd name="connsiteX9" fmla="*/ 6640483 w 9983972"/>
                      <a:gd name="connsiteY9" fmla="*/ 0 h 4825681"/>
                      <a:gd name="connsiteX10" fmla="*/ 7113214 w 9983972"/>
                      <a:gd name="connsiteY10" fmla="*/ 0 h 4825681"/>
                      <a:gd name="connsiteX11" fmla="*/ 7719279 w 9983972"/>
                      <a:gd name="connsiteY11" fmla="*/ 0 h 4825681"/>
                      <a:gd name="connsiteX12" fmla="*/ 8325345 w 9983972"/>
                      <a:gd name="connsiteY12" fmla="*/ 0 h 4825681"/>
                      <a:gd name="connsiteX13" fmla="*/ 9983973 w 9983972"/>
                      <a:gd name="connsiteY13" fmla="*/ 2412841 h 4825681"/>
                      <a:gd name="connsiteX14" fmla="*/ 9983972 w 9983972"/>
                      <a:gd name="connsiteY14" fmla="*/ 2412841 h 4825681"/>
                      <a:gd name="connsiteX15" fmla="*/ 8325343 w 9983972"/>
                      <a:gd name="connsiteY15" fmla="*/ 4825682 h 4825681"/>
                      <a:gd name="connsiteX16" fmla="*/ 7785945 w 9983972"/>
                      <a:gd name="connsiteY16" fmla="*/ 4825682 h 4825681"/>
                      <a:gd name="connsiteX17" fmla="*/ 7179880 w 9983972"/>
                      <a:gd name="connsiteY17" fmla="*/ 4825682 h 4825681"/>
                      <a:gd name="connsiteX18" fmla="*/ 6573816 w 9983972"/>
                      <a:gd name="connsiteY18" fmla="*/ 4825682 h 4825681"/>
                      <a:gd name="connsiteX19" fmla="*/ 6167752 w 9983972"/>
                      <a:gd name="connsiteY19" fmla="*/ 4825682 h 4825681"/>
                      <a:gd name="connsiteX20" fmla="*/ 5428352 w 9983972"/>
                      <a:gd name="connsiteY20" fmla="*/ 4825682 h 4825681"/>
                      <a:gd name="connsiteX21" fmla="*/ 4955621 w 9983972"/>
                      <a:gd name="connsiteY21" fmla="*/ 4825681 h 4825681"/>
                      <a:gd name="connsiteX22" fmla="*/ 4549558 w 9983972"/>
                      <a:gd name="connsiteY22" fmla="*/ 4825681 h 4825681"/>
                      <a:gd name="connsiteX23" fmla="*/ 4076827 w 9983972"/>
                      <a:gd name="connsiteY23" fmla="*/ 4825681 h 4825681"/>
                      <a:gd name="connsiteX24" fmla="*/ 3470762 w 9983972"/>
                      <a:gd name="connsiteY24" fmla="*/ 4825681 h 4825681"/>
                      <a:gd name="connsiteX25" fmla="*/ 2998032 w 9983972"/>
                      <a:gd name="connsiteY25" fmla="*/ 4825681 h 4825681"/>
                      <a:gd name="connsiteX26" fmla="*/ 2391966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131359 w 9983972"/>
                      <a:gd name="connsiteY2" fmla="*/ 0 h 4825681"/>
                      <a:gd name="connsiteX3" fmla="*/ 2737424 w 9983972"/>
                      <a:gd name="connsiteY3" fmla="*/ 0 h 4825681"/>
                      <a:gd name="connsiteX4" fmla="*/ 3410156 w 9983972"/>
                      <a:gd name="connsiteY4" fmla="*/ 0 h 4825681"/>
                      <a:gd name="connsiteX5" fmla="*/ 3882886 w 9983972"/>
                      <a:gd name="connsiteY5" fmla="*/ 0 h 4825681"/>
                      <a:gd name="connsiteX6" fmla="*/ 4355618 w 9983972"/>
                      <a:gd name="connsiteY6" fmla="*/ 0 h 4825681"/>
                      <a:gd name="connsiteX7" fmla="*/ 4895016 w 9983972"/>
                      <a:gd name="connsiteY7" fmla="*/ 0 h 4825681"/>
                      <a:gd name="connsiteX8" fmla="*/ 5301079 w 9983972"/>
                      <a:gd name="connsiteY8" fmla="*/ 0 h 4825681"/>
                      <a:gd name="connsiteX9" fmla="*/ 6040479 w 9983972"/>
                      <a:gd name="connsiteY9" fmla="*/ 0 h 4825681"/>
                      <a:gd name="connsiteX10" fmla="*/ 6579876 w 9983972"/>
                      <a:gd name="connsiteY10" fmla="*/ 0 h 4825681"/>
                      <a:gd name="connsiteX11" fmla="*/ 7185942 w 9983972"/>
                      <a:gd name="connsiteY11" fmla="*/ 0 h 4825681"/>
                      <a:gd name="connsiteX12" fmla="*/ 7592006 w 9983972"/>
                      <a:gd name="connsiteY12" fmla="*/ 0 h 4825681"/>
                      <a:gd name="connsiteX13" fmla="*/ 8325345 w 9983972"/>
                      <a:gd name="connsiteY13" fmla="*/ 0 h 4825681"/>
                      <a:gd name="connsiteX14" fmla="*/ 9983973 w 9983972"/>
                      <a:gd name="connsiteY14" fmla="*/ 2412841 h 4825681"/>
                      <a:gd name="connsiteX15" fmla="*/ 9983972 w 9983972"/>
                      <a:gd name="connsiteY15" fmla="*/ 2412841 h 4825681"/>
                      <a:gd name="connsiteX16" fmla="*/ 8325343 w 9983972"/>
                      <a:gd name="connsiteY16" fmla="*/ 4825682 h 4825681"/>
                      <a:gd name="connsiteX17" fmla="*/ 7852612 w 9983972"/>
                      <a:gd name="connsiteY17" fmla="*/ 4825682 h 4825681"/>
                      <a:gd name="connsiteX18" fmla="*/ 7179880 w 9983972"/>
                      <a:gd name="connsiteY18" fmla="*/ 4825682 h 4825681"/>
                      <a:gd name="connsiteX19" fmla="*/ 6707150 w 9983972"/>
                      <a:gd name="connsiteY19" fmla="*/ 4825682 h 4825681"/>
                      <a:gd name="connsiteX20" fmla="*/ 6101085 w 9983972"/>
                      <a:gd name="connsiteY20" fmla="*/ 4825682 h 4825681"/>
                      <a:gd name="connsiteX21" fmla="*/ 5695021 w 9983972"/>
                      <a:gd name="connsiteY21" fmla="*/ 4825682 h 4825681"/>
                      <a:gd name="connsiteX22" fmla="*/ 5022289 w 9983972"/>
                      <a:gd name="connsiteY22" fmla="*/ 4825682 h 4825681"/>
                      <a:gd name="connsiteX23" fmla="*/ 4282890 w 9983972"/>
                      <a:gd name="connsiteY23" fmla="*/ 4825681 h 4825681"/>
                      <a:gd name="connsiteX24" fmla="*/ 3676825 w 9983972"/>
                      <a:gd name="connsiteY24" fmla="*/ 4825681 h 4825681"/>
                      <a:gd name="connsiteX25" fmla="*/ 3070759 w 9983972"/>
                      <a:gd name="connsiteY25" fmla="*/ 4825681 h 4825681"/>
                      <a:gd name="connsiteX26" fmla="*/ 2664695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983972" h="4825681" fill="none" extrusionOk="0">
                        <a:moveTo>
                          <a:pt x="0" y="2412841"/>
                        </a:moveTo>
                        <a:cubicBezTo>
                          <a:pt x="-5567" y="920447"/>
                          <a:pt x="848420" y="167630"/>
                          <a:pt x="1658628" y="0"/>
                        </a:cubicBezTo>
                        <a:cubicBezTo>
                          <a:pt x="1750849" y="-59863"/>
                          <a:pt x="1879574" y="55817"/>
                          <a:pt x="2064692" y="0"/>
                        </a:cubicBezTo>
                        <a:cubicBezTo>
                          <a:pt x="2263308" y="-110414"/>
                          <a:pt x="2439580" y="37999"/>
                          <a:pt x="2804091" y="0"/>
                        </a:cubicBezTo>
                        <a:cubicBezTo>
                          <a:pt x="3152622" y="-16574"/>
                          <a:pt x="3293057" y="-5403"/>
                          <a:pt x="3476823" y="0"/>
                        </a:cubicBezTo>
                        <a:cubicBezTo>
                          <a:pt x="3723633" y="-31743"/>
                          <a:pt x="3910766" y="78103"/>
                          <a:pt x="4149556" y="0"/>
                        </a:cubicBezTo>
                        <a:cubicBezTo>
                          <a:pt x="4277532" y="-16462"/>
                          <a:pt x="4649396" y="123425"/>
                          <a:pt x="4888955" y="0"/>
                        </a:cubicBezTo>
                        <a:cubicBezTo>
                          <a:pt x="5162918" y="-78729"/>
                          <a:pt x="5263984" y="140310"/>
                          <a:pt x="5561687" y="0"/>
                        </a:cubicBezTo>
                        <a:cubicBezTo>
                          <a:pt x="5854778" y="-57868"/>
                          <a:pt x="5962620" y="72839"/>
                          <a:pt x="6167753" y="0"/>
                        </a:cubicBezTo>
                        <a:cubicBezTo>
                          <a:pt x="6322412" y="442"/>
                          <a:pt x="6464754" y="6734"/>
                          <a:pt x="6640483" y="0"/>
                        </a:cubicBezTo>
                        <a:cubicBezTo>
                          <a:pt x="6762607" y="-33668"/>
                          <a:pt x="6912114" y="42075"/>
                          <a:pt x="7113214" y="0"/>
                        </a:cubicBezTo>
                        <a:cubicBezTo>
                          <a:pt x="7300922" y="-32716"/>
                          <a:pt x="7550997" y="46015"/>
                          <a:pt x="7719279" y="0"/>
                        </a:cubicBezTo>
                        <a:cubicBezTo>
                          <a:pt x="7922941" y="-10813"/>
                          <a:pt x="8087067" y="56184"/>
                          <a:pt x="8325345" y="0"/>
                        </a:cubicBezTo>
                        <a:cubicBezTo>
                          <a:pt x="9377482" y="182080"/>
                          <a:pt x="9955949" y="994447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9967324" y="3797570"/>
                          <a:pt x="9381913" y="4808621"/>
                          <a:pt x="8325343" y="4825682"/>
                        </a:cubicBezTo>
                        <a:cubicBezTo>
                          <a:pt x="8112411" y="4877280"/>
                          <a:pt x="7978710" y="4786342"/>
                          <a:pt x="7785945" y="4825682"/>
                        </a:cubicBezTo>
                        <a:cubicBezTo>
                          <a:pt x="7575769" y="4868643"/>
                          <a:pt x="7375348" y="4761179"/>
                          <a:pt x="7179880" y="4825682"/>
                        </a:cubicBezTo>
                        <a:cubicBezTo>
                          <a:pt x="6995862" y="4887578"/>
                          <a:pt x="6760761" y="4799851"/>
                          <a:pt x="6573816" y="4825682"/>
                        </a:cubicBezTo>
                        <a:cubicBezTo>
                          <a:pt x="6372513" y="4839173"/>
                          <a:pt x="6321946" y="4801920"/>
                          <a:pt x="6167752" y="4825682"/>
                        </a:cubicBezTo>
                        <a:cubicBezTo>
                          <a:pt x="6001595" y="4890435"/>
                          <a:pt x="5552880" y="4688029"/>
                          <a:pt x="5428352" y="4825682"/>
                        </a:cubicBezTo>
                        <a:cubicBezTo>
                          <a:pt x="5270667" y="4902670"/>
                          <a:pt x="5185597" y="4742314"/>
                          <a:pt x="4955621" y="4825681"/>
                        </a:cubicBezTo>
                        <a:cubicBezTo>
                          <a:pt x="4719065" y="4871390"/>
                          <a:pt x="4681087" y="4761793"/>
                          <a:pt x="4549558" y="4825681"/>
                        </a:cubicBezTo>
                        <a:cubicBezTo>
                          <a:pt x="4413398" y="4875552"/>
                          <a:pt x="4245372" y="4785341"/>
                          <a:pt x="4076827" y="4825681"/>
                        </a:cubicBezTo>
                        <a:cubicBezTo>
                          <a:pt x="3954266" y="4863691"/>
                          <a:pt x="3714229" y="4816559"/>
                          <a:pt x="3470762" y="4825681"/>
                        </a:cubicBezTo>
                        <a:cubicBezTo>
                          <a:pt x="3231263" y="4829703"/>
                          <a:pt x="3173134" y="4797543"/>
                          <a:pt x="2998032" y="4825681"/>
                        </a:cubicBezTo>
                        <a:cubicBezTo>
                          <a:pt x="2793143" y="4847277"/>
                          <a:pt x="2507286" y="4756080"/>
                          <a:pt x="2391966" y="4825681"/>
                        </a:cubicBezTo>
                        <a:cubicBezTo>
                          <a:pt x="2192698" y="4893925"/>
                          <a:pt x="2003211" y="4836484"/>
                          <a:pt x="1658628" y="4825681"/>
                        </a:cubicBezTo>
                        <a:cubicBezTo>
                          <a:pt x="834714" y="4926575"/>
                          <a:pt x="24580" y="3575652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stroke="0" extrusionOk="0">
                        <a:moveTo>
                          <a:pt x="0" y="2412841"/>
                        </a:moveTo>
                        <a:cubicBezTo>
                          <a:pt x="173142" y="745225"/>
                          <a:pt x="522745" y="-90436"/>
                          <a:pt x="1658628" y="0"/>
                        </a:cubicBezTo>
                        <a:cubicBezTo>
                          <a:pt x="1795717" y="-24055"/>
                          <a:pt x="1987688" y="64697"/>
                          <a:pt x="2131359" y="0"/>
                        </a:cubicBezTo>
                        <a:cubicBezTo>
                          <a:pt x="2290209" y="-35904"/>
                          <a:pt x="2606053" y="58893"/>
                          <a:pt x="2737424" y="0"/>
                        </a:cubicBezTo>
                        <a:cubicBezTo>
                          <a:pt x="2940543" y="-22856"/>
                          <a:pt x="3211014" y="78927"/>
                          <a:pt x="3410156" y="0"/>
                        </a:cubicBezTo>
                        <a:cubicBezTo>
                          <a:pt x="3598883" y="-69690"/>
                          <a:pt x="3785506" y="53597"/>
                          <a:pt x="3882886" y="0"/>
                        </a:cubicBezTo>
                        <a:cubicBezTo>
                          <a:pt x="3954689" y="-59234"/>
                          <a:pt x="4126605" y="-17548"/>
                          <a:pt x="4355618" y="0"/>
                        </a:cubicBezTo>
                        <a:cubicBezTo>
                          <a:pt x="4555505" y="24179"/>
                          <a:pt x="4693194" y="57372"/>
                          <a:pt x="4895016" y="0"/>
                        </a:cubicBezTo>
                        <a:cubicBezTo>
                          <a:pt x="5068081" y="-65840"/>
                          <a:pt x="5083179" y="27842"/>
                          <a:pt x="5301079" y="0"/>
                        </a:cubicBezTo>
                        <a:cubicBezTo>
                          <a:pt x="5469915" y="-30162"/>
                          <a:pt x="5858516" y="127616"/>
                          <a:pt x="6040479" y="0"/>
                        </a:cubicBezTo>
                        <a:cubicBezTo>
                          <a:pt x="6228194" y="-79951"/>
                          <a:pt x="6358446" y="16630"/>
                          <a:pt x="6579876" y="0"/>
                        </a:cubicBezTo>
                        <a:cubicBezTo>
                          <a:pt x="6799152" y="-10585"/>
                          <a:pt x="6942265" y="102097"/>
                          <a:pt x="7185942" y="0"/>
                        </a:cubicBezTo>
                        <a:cubicBezTo>
                          <a:pt x="7367810" y="-85388"/>
                          <a:pt x="7390565" y="-8549"/>
                          <a:pt x="7592006" y="0"/>
                        </a:cubicBezTo>
                        <a:cubicBezTo>
                          <a:pt x="7789893" y="-36792"/>
                          <a:pt x="8017677" y="55992"/>
                          <a:pt x="8325345" y="0"/>
                        </a:cubicBezTo>
                        <a:cubicBezTo>
                          <a:pt x="9326513" y="334226"/>
                          <a:pt x="10068245" y="1320080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094671" y="3824957"/>
                          <a:pt x="9021998" y="4945052"/>
                          <a:pt x="8325343" y="4825682"/>
                        </a:cubicBezTo>
                        <a:cubicBezTo>
                          <a:pt x="8181530" y="4871213"/>
                          <a:pt x="8054629" y="4784988"/>
                          <a:pt x="7852612" y="4825682"/>
                        </a:cubicBezTo>
                        <a:cubicBezTo>
                          <a:pt x="7714370" y="4834635"/>
                          <a:pt x="7446072" y="4760779"/>
                          <a:pt x="7179880" y="4825682"/>
                        </a:cubicBezTo>
                        <a:cubicBezTo>
                          <a:pt x="6934665" y="4863170"/>
                          <a:pt x="6891702" y="4753526"/>
                          <a:pt x="6707150" y="4825682"/>
                        </a:cubicBezTo>
                        <a:cubicBezTo>
                          <a:pt x="6574562" y="4898114"/>
                          <a:pt x="6376189" y="4854645"/>
                          <a:pt x="6101085" y="4825682"/>
                        </a:cubicBezTo>
                        <a:cubicBezTo>
                          <a:pt x="5821172" y="4838467"/>
                          <a:pt x="5839605" y="4776981"/>
                          <a:pt x="5695021" y="4825682"/>
                        </a:cubicBezTo>
                        <a:cubicBezTo>
                          <a:pt x="5584069" y="4886370"/>
                          <a:pt x="5199669" y="4766829"/>
                          <a:pt x="5022289" y="4825682"/>
                        </a:cubicBezTo>
                        <a:cubicBezTo>
                          <a:pt x="4843251" y="4898838"/>
                          <a:pt x="4609739" y="4788962"/>
                          <a:pt x="4282890" y="4825681"/>
                        </a:cubicBezTo>
                        <a:cubicBezTo>
                          <a:pt x="3943118" y="4842344"/>
                          <a:pt x="3903189" y="4781079"/>
                          <a:pt x="3676825" y="4825681"/>
                        </a:cubicBezTo>
                        <a:cubicBezTo>
                          <a:pt x="3492751" y="4841656"/>
                          <a:pt x="3266278" y="4703782"/>
                          <a:pt x="3070759" y="4825681"/>
                        </a:cubicBezTo>
                        <a:cubicBezTo>
                          <a:pt x="2857253" y="4913648"/>
                          <a:pt x="2747150" y="4820942"/>
                          <a:pt x="2664695" y="4825681"/>
                        </a:cubicBezTo>
                        <a:cubicBezTo>
                          <a:pt x="2616938" y="4861358"/>
                          <a:pt x="2038658" y="4781471"/>
                          <a:pt x="1658628" y="4825681"/>
                        </a:cubicBezTo>
                        <a:cubicBezTo>
                          <a:pt x="893797" y="4635956"/>
                          <a:pt x="245228" y="3472796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fill="none" stroke="0" extrusionOk="0">
                        <a:moveTo>
                          <a:pt x="0" y="2412841"/>
                        </a:moveTo>
                        <a:cubicBezTo>
                          <a:pt x="352311" y="732897"/>
                          <a:pt x="603450" y="-76409"/>
                          <a:pt x="1658628" y="0"/>
                        </a:cubicBezTo>
                        <a:cubicBezTo>
                          <a:pt x="1715656" y="-88635"/>
                          <a:pt x="1871067" y="26930"/>
                          <a:pt x="2064692" y="0"/>
                        </a:cubicBezTo>
                        <a:cubicBezTo>
                          <a:pt x="2213693" y="-38201"/>
                          <a:pt x="2513132" y="58123"/>
                          <a:pt x="2804091" y="0"/>
                        </a:cubicBezTo>
                        <a:cubicBezTo>
                          <a:pt x="3165729" y="-61924"/>
                          <a:pt x="3270321" y="16105"/>
                          <a:pt x="3476823" y="0"/>
                        </a:cubicBezTo>
                        <a:cubicBezTo>
                          <a:pt x="3662431" y="-11207"/>
                          <a:pt x="3917230" y="76736"/>
                          <a:pt x="4149556" y="0"/>
                        </a:cubicBezTo>
                        <a:cubicBezTo>
                          <a:pt x="4368061" y="-36079"/>
                          <a:pt x="4665898" y="102901"/>
                          <a:pt x="4888955" y="0"/>
                        </a:cubicBezTo>
                        <a:cubicBezTo>
                          <a:pt x="5107098" y="-110120"/>
                          <a:pt x="5283606" y="120947"/>
                          <a:pt x="5561687" y="0"/>
                        </a:cubicBezTo>
                        <a:cubicBezTo>
                          <a:pt x="5834565" y="-54089"/>
                          <a:pt x="5961720" y="70001"/>
                          <a:pt x="6167753" y="0"/>
                        </a:cubicBezTo>
                        <a:cubicBezTo>
                          <a:pt x="6317446" y="-80799"/>
                          <a:pt x="6490144" y="20533"/>
                          <a:pt x="6640483" y="0"/>
                        </a:cubicBezTo>
                        <a:cubicBezTo>
                          <a:pt x="6810729" y="-33858"/>
                          <a:pt x="6890575" y="33740"/>
                          <a:pt x="7113214" y="0"/>
                        </a:cubicBezTo>
                        <a:cubicBezTo>
                          <a:pt x="7282275" y="-84676"/>
                          <a:pt x="7515772" y="20605"/>
                          <a:pt x="7719279" y="0"/>
                        </a:cubicBezTo>
                        <a:cubicBezTo>
                          <a:pt x="7913615" y="1836"/>
                          <a:pt x="8067687" y="61736"/>
                          <a:pt x="8325345" y="0"/>
                        </a:cubicBezTo>
                        <a:cubicBezTo>
                          <a:pt x="8975630" y="222808"/>
                          <a:pt x="9810582" y="1095479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162814" y="3893389"/>
                          <a:pt x="9138422" y="5025940"/>
                          <a:pt x="8325343" y="4825682"/>
                        </a:cubicBezTo>
                        <a:cubicBezTo>
                          <a:pt x="8090643" y="4930706"/>
                          <a:pt x="8006026" y="4734992"/>
                          <a:pt x="7785945" y="4825682"/>
                        </a:cubicBezTo>
                        <a:cubicBezTo>
                          <a:pt x="7565333" y="4905669"/>
                          <a:pt x="7336574" y="4738633"/>
                          <a:pt x="7179880" y="4825682"/>
                        </a:cubicBezTo>
                        <a:cubicBezTo>
                          <a:pt x="7056855" y="4896867"/>
                          <a:pt x="6749583" y="4822860"/>
                          <a:pt x="6573816" y="4825682"/>
                        </a:cubicBezTo>
                        <a:cubicBezTo>
                          <a:pt x="6384100" y="4833982"/>
                          <a:pt x="6325895" y="4803352"/>
                          <a:pt x="6167752" y="4825682"/>
                        </a:cubicBezTo>
                        <a:cubicBezTo>
                          <a:pt x="5992343" y="4881262"/>
                          <a:pt x="5597305" y="4705076"/>
                          <a:pt x="5428352" y="4825682"/>
                        </a:cubicBezTo>
                        <a:cubicBezTo>
                          <a:pt x="5261542" y="4927299"/>
                          <a:pt x="5179598" y="4772567"/>
                          <a:pt x="4955621" y="4825681"/>
                        </a:cubicBezTo>
                        <a:cubicBezTo>
                          <a:pt x="4738569" y="4891324"/>
                          <a:pt x="4652451" y="4753448"/>
                          <a:pt x="4549558" y="4825681"/>
                        </a:cubicBezTo>
                        <a:cubicBezTo>
                          <a:pt x="4374564" y="4922272"/>
                          <a:pt x="4304092" y="4784370"/>
                          <a:pt x="4076827" y="4825681"/>
                        </a:cubicBezTo>
                        <a:cubicBezTo>
                          <a:pt x="3937145" y="4900660"/>
                          <a:pt x="3742213" y="4839200"/>
                          <a:pt x="3470762" y="4825681"/>
                        </a:cubicBezTo>
                        <a:cubicBezTo>
                          <a:pt x="3226532" y="4819735"/>
                          <a:pt x="3168349" y="4804698"/>
                          <a:pt x="2998032" y="4825681"/>
                        </a:cubicBezTo>
                        <a:cubicBezTo>
                          <a:pt x="2815837" y="4846773"/>
                          <a:pt x="2486857" y="4754657"/>
                          <a:pt x="2391966" y="4825681"/>
                        </a:cubicBezTo>
                        <a:cubicBezTo>
                          <a:pt x="2183551" y="4941137"/>
                          <a:pt x="2022899" y="4777062"/>
                          <a:pt x="1658628" y="4825681"/>
                        </a:cubicBezTo>
                        <a:cubicBezTo>
                          <a:pt x="644597" y="4810583"/>
                          <a:pt x="-15560" y="3520609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1790" y="2901107"/>
            <a:ext cx="5441075" cy="4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5FE8F-340A-FB8D-65D1-19EECF329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223" y="975815"/>
            <a:ext cx="3755461" cy="95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C35CE-D93D-A260-E039-A44F1E176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275" y="1917681"/>
            <a:ext cx="10831032" cy="29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36598A7D-A55F-4383-AC82-C5C3205F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36" y="1030194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-6312839"/>
            <a:ext cx="12191999" cy="13170839"/>
          </a:xfrm>
          <a:custGeom>
            <a:avLst/>
            <a:gdLst/>
            <a:ahLst/>
            <a:cxnLst/>
            <a:rect l="l" t="t" r="r" b="b"/>
            <a:pathLst>
              <a:path w="19756259" h="19756259">
                <a:moveTo>
                  <a:pt x="0" y="0"/>
                </a:moveTo>
                <a:lnTo>
                  <a:pt x="19756259" y="0"/>
                </a:lnTo>
                <a:lnTo>
                  <a:pt x="19756259" y="19756259"/>
                </a:lnTo>
                <a:lnTo>
                  <a:pt x="0" y="197562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2934862"/>
            <a:ext cx="12192000" cy="4434840"/>
          </a:xfrm>
          <a:custGeom>
            <a:avLst/>
            <a:gdLst/>
            <a:ahLst/>
            <a:cxnLst/>
            <a:rect l="l" t="t" r="r" b="b"/>
            <a:pathLst>
              <a:path w="18288000" h="6652260">
                <a:moveTo>
                  <a:pt x="0" y="0"/>
                </a:moveTo>
                <a:lnTo>
                  <a:pt x="18288000" y="0"/>
                </a:lnTo>
                <a:lnTo>
                  <a:pt x="18288000" y="6652260"/>
                </a:lnTo>
                <a:lnTo>
                  <a:pt x="0" y="66522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5934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838712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462360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165138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6927977" y="1547567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8393000" y="1454272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0102571" y="1475537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964F753-CD6F-BC00-A23C-4C0F4EBFA3CB}"/>
              </a:ext>
            </a:extLst>
          </p:cNvPr>
          <p:cNvSpPr/>
          <p:nvPr/>
        </p:nvSpPr>
        <p:spPr>
          <a:xfrm>
            <a:off x="350874" y="2041451"/>
            <a:ext cx="3179135" cy="1244010"/>
          </a:xfrm>
          <a:prstGeom prst="wedgeRoundRectCallout">
            <a:avLst>
              <a:gd name="adj1" fmla="val -9796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bus,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7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6278F4-EFFE-4F14-0A1D-0F9C0A2AD590}"/>
              </a:ext>
            </a:extLst>
          </p:cNvPr>
          <p:cNvSpPr/>
          <p:nvPr/>
        </p:nvSpPr>
        <p:spPr>
          <a:xfrm>
            <a:off x="4072269" y="2254102"/>
            <a:ext cx="3179135" cy="935666"/>
          </a:xfrm>
          <a:prstGeom prst="wedgeRoundRectCallout">
            <a:avLst>
              <a:gd name="adj1" fmla="val -9796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DC4A5748-E052-386E-86BD-F990FAE9B2C4}"/>
                  </a:ext>
                </a:extLst>
              </p:cNvPr>
              <p:cNvSpPr/>
              <p:nvPr/>
            </p:nvSpPr>
            <p:spPr>
              <a:xfrm>
                <a:off x="8587563" y="1350335"/>
                <a:ext cx="3522921" cy="1711842"/>
              </a:xfrm>
              <a:prstGeom prst="wedgeRoundRectCallout">
                <a:avLst>
                  <a:gd name="adj1" fmla="val -9796"/>
                  <a:gd name="adj2" fmla="val 62500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số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còn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gọi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"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"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DC4A5748-E052-386E-86BD-F990FAE9B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563" y="1350335"/>
                <a:ext cx="3522921" cy="1711842"/>
              </a:xfrm>
              <a:prstGeom prst="wedgeRoundRectCallout">
                <a:avLst>
                  <a:gd name="adj1" fmla="val -9796"/>
                  <a:gd name="adj2" fmla="val 62500"/>
                  <a:gd name="adj3" fmla="val 16667"/>
                </a:avLst>
              </a:prstGeom>
              <a:blipFill>
                <a:blip r:embed="rId14"/>
                <a:stretch>
                  <a:fillRect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1">
            <a:hlinkClick r:id="" action="ppaction://media"/>
            <a:extLst>
              <a:ext uri="{FF2B5EF4-FFF2-40B4-BE49-F238E27FC236}">
                <a16:creationId xmlns:a16="http://schemas.microsoft.com/office/drawing/2014/main" id="{6ECF764B-3E76-AAC3-1A5E-87FC00F60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82428" y="174255"/>
            <a:ext cx="406400" cy="406400"/>
          </a:xfrm>
          <a:prstGeom prst="rect">
            <a:avLst/>
          </a:prstGeom>
        </p:spPr>
      </p:pic>
      <p:pic>
        <p:nvPicPr>
          <p:cNvPr id="15" name="22">
            <a:hlinkClick r:id="" action="ppaction://media"/>
            <a:extLst>
              <a:ext uri="{FF2B5EF4-FFF2-40B4-BE49-F238E27FC236}">
                <a16:creationId xmlns:a16="http://schemas.microsoft.com/office/drawing/2014/main" id="{97047356-0E4E-E38E-AF5F-CD84E2786A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56856" y="790944"/>
            <a:ext cx="406400" cy="406400"/>
          </a:xfrm>
          <a:prstGeom prst="rect">
            <a:avLst/>
          </a:prstGeom>
        </p:spPr>
      </p:pic>
      <p:pic>
        <p:nvPicPr>
          <p:cNvPr id="16" name="33">
            <a:hlinkClick r:id="" action="ppaction://media"/>
            <a:extLst>
              <a:ext uri="{FF2B5EF4-FFF2-40B4-BE49-F238E27FC236}">
                <a16:creationId xmlns:a16="http://schemas.microsoft.com/office/drawing/2014/main" id="{1A74D4E3-5F6A-DAC5-4A1F-E67481BD38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03693" y="1375735"/>
            <a:ext cx="406400" cy="406400"/>
          </a:xfrm>
          <a:prstGeom prst="rect">
            <a:avLst/>
          </a:prstGeom>
        </p:spPr>
      </p:pic>
      <p:pic>
        <p:nvPicPr>
          <p:cNvPr id="18" name="Picture 17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E9598625-1923-7FFD-7BAC-7EAAC4B8C7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 b="17523"/>
          <a:stretch/>
        </p:blipFill>
        <p:spPr>
          <a:xfrm rot="21263066">
            <a:off x="2796703" y="4438085"/>
            <a:ext cx="220636" cy="404379"/>
          </a:xfrm>
          <a:prstGeom prst="rect">
            <a:avLst/>
          </a:prstGeom>
        </p:spPr>
      </p:pic>
      <p:pic>
        <p:nvPicPr>
          <p:cNvPr id="19" name="Picture 18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6294EC85-0B7E-6320-3C36-084897FCF42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 b="17523"/>
          <a:stretch/>
        </p:blipFill>
        <p:spPr>
          <a:xfrm rot="722585">
            <a:off x="4935131" y="4556545"/>
            <a:ext cx="264888" cy="485483"/>
          </a:xfrm>
          <a:prstGeom prst="rect">
            <a:avLst/>
          </a:prstGeom>
        </p:spPr>
      </p:pic>
      <p:pic>
        <p:nvPicPr>
          <p:cNvPr id="20" name="Picture 19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FB8D5CE5-E3DB-4A56-DDE9-14C4A0E818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02" y="4104166"/>
            <a:ext cx="432733" cy="4226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209422-6AE6-0FF9-1E6A-A691D345235B}"/>
              </a:ext>
            </a:extLst>
          </p:cNvPr>
          <p:cNvSpPr txBox="1"/>
          <p:nvPr/>
        </p:nvSpPr>
        <p:spPr>
          <a:xfrm>
            <a:off x="5720806" y="3368765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1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3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3: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biết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blipFill>
                <a:blip r:embed="rId3"/>
                <a:stretch>
                  <a:fillRect l="-1404" t="-4000" r="-1404" b="-3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/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Tương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latin typeface="Cambria" panose="02040503050406030204" pitchFamily="18" charset="0"/>
                  </a:rPr>
                  <a:t>Tỉ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điện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chạy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xăng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</a:rPr>
                  <a:t> 3 : 4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3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blipFill>
                <a:blip r:embed="rId4"/>
                <a:stretch>
                  <a:fillRect l="-1402" t="-2968" b="-2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76565EC-BA77-1C0B-AA3F-A89C47798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390" y="5206092"/>
            <a:ext cx="53244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980939" y="398065"/>
            <a:ext cx="1053056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khảo sát 100 bạn khối 5 tham gia các môn thể thao thì thấy có 43 bạn tham gia môn Bơi, 31 bạn tham gia môn Cờ vua, 26 bạn tham gia môn Cầu lông. Rô-bốt tính tỉ số của số bạn tham gia ở mỗi môn và số bạn được khảo sát rồi ghi kết quả vào bảng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060C2-D07E-EE7B-FE2D-CB020AF82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60" y="2324780"/>
            <a:ext cx="9696450" cy="168592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2F1A0B-7227-18E4-3C58-F45CBF9DA5A3}"/>
              </a:ext>
            </a:extLst>
          </p:cNvPr>
          <p:cNvSpPr/>
          <p:nvPr/>
        </p:nvSpPr>
        <p:spPr>
          <a:xfrm>
            <a:off x="1262743" y="4332514"/>
            <a:ext cx="9786257" cy="1567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số phần trăm của số bạn tham gia môn Bơi và số bạn được khảo sát là 43%. Tỉ số này cho biết: Cứ 100 bạn được khảo sát thì có 43 bạn tham gia môn Bơi.</a:t>
            </a:r>
          </a:p>
        </p:txBody>
      </p:sp>
    </p:spTree>
    <p:extLst>
      <p:ext uri="{BB962C8B-B14F-4D97-AF65-F5344CB8AC3E}">
        <p14:creationId xmlns:p14="http://schemas.microsoft.com/office/powerpoint/2010/main" val="34150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62747" y="163321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8449" y="185582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12858" y="178132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23436" y="1813298"/>
            <a:ext cx="4007368" cy="5228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5B7C1-0507-32FB-2B62-409491691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" y="454827"/>
            <a:ext cx="11577307" cy="4511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31ED0-FF09-676F-706F-287B003BA78E}"/>
              </a:ext>
            </a:extLst>
          </p:cNvPr>
          <p:cNvSpPr txBox="1"/>
          <p:nvPr/>
        </p:nvSpPr>
        <p:spPr>
          <a:xfrm>
            <a:off x="5709920" y="6488668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7359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Nhóm 15">
            <a:extLst>
              <a:ext uri="{FF2B5EF4-FFF2-40B4-BE49-F238E27FC236}">
                <a16:creationId xmlns:a16="http://schemas.microsoft.com/office/drawing/2014/main" id="{2D7A87EB-BF57-BA1E-A06C-58D31E562DA4}"/>
              </a:ext>
            </a:extLst>
          </p:cNvPr>
          <p:cNvGrpSpPr/>
          <p:nvPr/>
        </p:nvGrpSpPr>
        <p:grpSpPr>
          <a:xfrm>
            <a:off x="364807" y="187668"/>
            <a:ext cx="793415" cy="784830"/>
            <a:chOff x="678426" y="514924"/>
            <a:chExt cx="793415" cy="784830"/>
          </a:xfrm>
        </p:grpSpPr>
        <p:sp>
          <p:nvSpPr>
            <p:cNvPr id="4" name="Oval 22">
              <a:extLst>
                <a:ext uri="{FF2B5EF4-FFF2-40B4-BE49-F238E27FC236}">
                  <a16:creationId xmlns:a16="http://schemas.microsoft.com/office/drawing/2014/main" id="{6CE60D88-8228-B7E0-A015-15FDCD6D1F92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8E31F712-B9EB-A859-BC68-F402EE082082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56B9F4-77E9-9D8E-9AB6-FD3726B5DDE5}"/>
              </a:ext>
            </a:extLst>
          </p:cNvPr>
          <p:cNvSpPr txBox="1"/>
          <p:nvPr/>
        </p:nvSpPr>
        <p:spPr>
          <a:xfrm>
            <a:off x="1024738" y="281654"/>
            <a:ext cx="105305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 thành bảng bên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1756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1387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2561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23253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69" t="-108374" r="-272" b="-2463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/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blipFill>
                <a:blip r:embed="rId4"/>
                <a:stretch>
                  <a:fillRect t="-3261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/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blipFill>
                <a:blip r:embed="rId5"/>
                <a:stretch>
                  <a:fillRect t="-4348" b="-1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/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105305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02DFB-5A4E-D653-4E06-89FE25196A2F}"/>
              </a:ext>
            </a:extLst>
          </p:cNvPr>
          <p:cNvSpPr txBox="1"/>
          <p:nvPr/>
        </p:nvSpPr>
        <p:spPr>
          <a:xfrm>
            <a:off x="315686" y="1469571"/>
            <a:ext cx="1151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Một trường tiểu học có 23 bạn nữ và 17 bạn nam tham gia cuộc thi “Trạng nguyên nhí”.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/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blipFill>
                <a:blip r:embed="rId3"/>
                <a:stretch>
                  <a:fillRect l="-145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A1EFDA-5461-AE8E-4B0F-489A3438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91" y="2525486"/>
            <a:ext cx="2037884" cy="2519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/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/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/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4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91754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9609B-EB6F-E970-D5D2-9F283200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44" y="1994126"/>
            <a:ext cx="9523019" cy="39712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3D9E52-75DE-5B29-8FD7-3340147DD64F}"/>
              </a:ext>
            </a:extLst>
          </p:cNvPr>
          <p:cNvCxnSpPr/>
          <p:nvPr/>
        </p:nvCxnSpPr>
        <p:spPr>
          <a:xfrm>
            <a:off x="2525486" y="3309257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F6FC58-C8E9-DB31-DBF7-2A907E330AD5}"/>
              </a:ext>
            </a:extLst>
          </p:cNvPr>
          <p:cNvCxnSpPr/>
          <p:nvPr/>
        </p:nvCxnSpPr>
        <p:spPr>
          <a:xfrm>
            <a:off x="6139543" y="3222171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466355-BEB7-25FB-6BAF-484C15E932B7}"/>
              </a:ext>
            </a:extLst>
          </p:cNvPr>
          <p:cNvCxnSpPr>
            <a:cxnSpLocks/>
          </p:cNvCxnSpPr>
          <p:nvPr/>
        </p:nvCxnSpPr>
        <p:spPr>
          <a:xfrm flipH="1">
            <a:off x="2852057" y="3320142"/>
            <a:ext cx="6585857" cy="89262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958</TotalTime>
  <Words>442</Words>
  <Application>Microsoft Office PowerPoint</Application>
  <PresentationFormat>Widescreen</PresentationFormat>
  <Paragraphs>45</Paragraphs>
  <Slides>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Cambria</vt:lpstr>
      <vt:lpstr>Cambria Math</vt:lpstr>
      <vt:lpstr>UTM Cookies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273</cp:revision>
  <dcterms:created xsi:type="dcterms:W3CDTF">2023-06-08T14:57:11Z</dcterms:created>
  <dcterms:modified xsi:type="dcterms:W3CDTF">2025-01-19T13:40:07Z</dcterms:modified>
  <cp:category>9Slide.vn</cp:category>
</cp:coreProperties>
</file>