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536" r:id="rId2"/>
    <p:sldId id="516" r:id="rId3"/>
    <p:sldId id="527" r:id="rId4"/>
    <p:sldId id="551" r:id="rId5"/>
    <p:sldId id="539" r:id="rId6"/>
    <p:sldId id="540" r:id="rId7"/>
    <p:sldId id="541" r:id="rId8"/>
    <p:sldId id="542" r:id="rId9"/>
    <p:sldId id="53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8" d="100"/>
          <a:sy n="68" d="100"/>
        </p:scale>
        <p:origin x="7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20/1/2025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20/1/2025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8.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gif"/></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7" name="Picture 6"/>
          <p:cNvPicPr>
            <a:picLocks noChangeAspect="1"/>
          </p:cNvPicPr>
          <p:nvPr/>
        </p:nvPicPr>
        <p:blipFill>
          <a:blip r:embed="rId8"/>
          <a:stretch>
            <a:fillRect/>
          </a:stretch>
        </p:blipFill>
        <p:spPr>
          <a:xfrm>
            <a:off x="140862" y="3733800"/>
            <a:ext cx="11910275" cy="3017247"/>
          </a:xfrm>
          <a:prstGeom prst="rect">
            <a:avLst/>
          </a:prstGeom>
        </p:spPr>
      </p:pic>
      <p:pic>
        <p:nvPicPr>
          <p:cNvPr id="2" name="[hanhtrangso.nxbgd.vn] HĐ đọc văn bản_ Mùa nước nổi_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199" y="3139713"/>
            <a:ext cx="609600" cy="609600"/>
          </a:xfrm>
          <a:prstGeom prst="rect">
            <a:avLst/>
          </a:prstGeom>
        </p:spPr>
      </p:pic>
      <p:sp>
        <p:nvSpPr>
          <p:cNvPr id="8" name="Cloud 7">
            <a:extLst>
              <a:ext uri="{FF2B5EF4-FFF2-40B4-BE49-F238E27FC236}">
                <a16:creationId xmlns:a16="http://schemas.microsoft.com/office/drawing/2014/main" id="{2873E136-3F6A-476D-ACB1-355B8F61C242}"/>
              </a:ext>
            </a:extLst>
          </p:cNvPr>
          <p:cNvSpPr/>
          <p:nvPr/>
        </p:nvSpPr>
        <p:spPr>
          <a:xfrm>
            <a:off x="7465613" y="1"/>
            <a:ext cx="5066022" cy="561702"/>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6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19" name="Cloud 18">
            <a:extLst>
              <a:ext uri="{FF2B5EF4-FFF2-40B4-BE49-F238E27FC236}">
                <a16:creationId xmlns:a16="http://schemas.microsoft.com/office/drawing/2014/main" id="{C25BA23A-47C2-4D9B-BB25-E2DC6FF53916}"/>
              </a:ext>
            </a:extLst>
          </p:cNvPr>
          <p:cNvSpPr/>
          <p:nvPr/>
        </p:nvSpPr>
        <p:spPr>
          <a:xfrm>
            <a:off x="4780191" y="6281520"/>
            <a:ext cx="6868884" cy="647470"/>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5059052" y="6250309"/>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5" name="组合 5"/>
          <p:cNvGrpSpPr>
            <a:grpSpLocks/>
          </p:cNvGrpSpPr>
          <p:nvPr/>
        </p:nvGrpSpPr>
        <p:grpSpPr bwMode="auto">
          <a:xfrm>
            <a:off x="81828" y="4350367"/>
            <a:ext cx="12110172" cy="2527300"/>
            <a:chOff x="-6350" y="6061075"/>
            <a:chExt cx="12204701" cy="2527300"/>
          </a:xfrm>
        </p:grpSpPr>
        <p:sp>
          <p:nvSpPr>
            <p:cNvPr id="16" name="Freeform 1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p:spPr>
          <p:txBody>
            <a:bodyPr lIns="68580" tIns="34290" rIns="68580" bIns="34290"/>
            <a:lstStyle/>
            <a:p>
              <a:pPr>
                <a:defRPr/>
              </a:pPr>
              <a:endParaRPr lang="zh-CN" altLang="en-US" sz="1350"/>
            </a:p>
          </p:txBody>
        </p:sp>
        <p:sp>
          <p:nvSpPr>
            <p:cNvPr id="17" name="Freeform 1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18" name="Freeform 1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p:spPr>
          <p:txBody>
            <a:bodyPr lIns="68580" tIns="34290" rIns="68580" bIns="34290"/>
            <a:lstStyle/>
            <a:p>
              <a:pPr>
                <a:defRPr/>
              </a:pPr>
              <a:endParaRPr lang="zh-CN" altLang="en-US" sz="1350"/>
            </a:p>
          </p:txBody>
        </p:sp>
        <p:sp>
          <p:nvSpPr>
            <p:cNvPr id="19" name="Freeform 1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20" name="Freeform 1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p:spPr>
          <p:txBody>
            <a:bodyPr lIns="68580" tIns="34290" rIns="68580" bIns="34290"/>
            <a:lstStyle/>
            <a:p>
              <a:pPr>
                <a:defRPr/>
              </a:pPr>
              <a:endParaRPr lang="zh-CN" altLang="en-US" sz="1350"/>
            </a:p>
          </p:txBody>
        </p:sp>
        <p:sp>
          <p:nvSpPr>
            <p:cNvPr id="21" name="Freeform 2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p:spPr>
          <p:txBody>
            <a:bodyPr lIns="68580" tIns="34290" rIns="68580" bIns="34290"/>
            <a:lstStyle/>
            <a:p>
              <a:pPr>
                <a:defRPr/>
              </a:pPr>
              <a:endParaRPr lang="zh-CN" altLang="en-US" sz="1350"/>
            </a:p>
          </p:txBody>
        </p:sp>
        <p:sp>
          <p:nvSpPr>
            <p:cNvPr id="22" name="Oval 21"/>
            <p:cNvSpPr>
              <a:spLocks noChangeArrowheads="1"/>
            </p:cNvSpPr>
            <p:nvPr/>
          </p:nvSpPr>
          <p:spPr bwMode="auto">
            <a:xfrm>
              <a:off x="1157818" y="7164388"/>
              <a:ext cx="48048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23" name="Oval 22"/>
            <p:cNvSpPr>
              <a:spLocks noChangeArrowheads="1"/>
            </p:cNvSpPr>
            <p:nvPr/>
          </p:nvSpPr>
          <p:spPr bwMode="auto">
            <a:xfrm>
              <a:off x="1231901" y="7288213"/>
              <a:ext cx="16933"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24" name="Oval 23"/>
            <p:cNvSpPr>
              <a:spLocks noChangeArrowheads="1"/>
            </p:cNvSpPr>
            <p:nvPr/>
          </p:nvSpPr>
          <p:spPr bwMode="auto">
            <a:xfrm>
              <a:off x="1416051" y="72453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25" name="Oval 24"/>
            <p:cNvSpPr>
              <a:spLocks noChangeArrowheads="1"/>
            </p:cNvSpPr>
            <p:nvPr/>
          </p:nvSpPr>
          <p:spPr bwMode="auto">
            <a:xfrm>
              <a:off x="1373718" y="7331075"/>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6" name="Oval 25"/>
            <p:cNvSpPr>
              <a:spLocks noChangeArrowheads="1"/>
            </p:cNvSpPr>
            <p:nvPr/>
          </p:nvSpPr>
          <p:spPr bwMode="auto">
            <a:xfrm>
              <a:off x="1557867" y="73310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7" name="Oval 26"/>
            <p:cNvSpPr>
              <a:spLocks noChangeArrowheads="1"/>
            </p:cNvSpPr>
            <p:nvPr/>
          </p:nvSpPr>
          <p:spPr bwMode="auto">
            <a:xfrm>
              <a:off x="1500718" y="7459663"/>
              <a:ext cx="19049"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28" name="Oval 27"/>
            <p:cNvSpPr>
              <a:spLocks noChangeArrowheads="1"/>
            </p:cNvSpPr>
            <p:nvPr/>
          </p:nvSpPr>
          <p:spPr bwMode="auto">
            <a:xfrm>
              <a:off x="1255185" y="7429500"/>
              <a:ext cx="190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29" name="Oval 28"/>
            <p:cNvSpPr>
              <a:spLocks noChangeArrowheads="1"/>
            </p:cNvSpPr>
            <p:nvPr/>
          </p:nvSpPr>
          <p:spPr bwMode="auto">
            <a:xfrm>
              <a:off x="1422401"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0" name="Oval 29"/>
            <p:cNvSpPr>
              <a:spLocks noChangeArrowheads="1"/>
            </p:cNvSpPr>
            <p:nvPr/>
          </p:nvSpPr>
          <p:spPr bwMode="auto">
            <a:xfrm>
              <a:off x="1392767" y="7559675"/>
              <a:ext cx="10584"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1" name="Freeform 3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32" name="Oval 31"/>
            <p:cNvSpPr>
              <a:spLocks noChangeArrowheads="1"/>
            </p:cNvSpPr>
            <p:nvPr/>
          </p:nvSpPr>
          <p:spPr bwMode="auto">
            <a:xfrm>
              <a:off x="497418" y="6665913"/>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33" name="Oval 32"/>
            <p:cNvSpPr>
              <a:spLocks noChangeArrowheads="1"/>
            </p:cNvSpPr>
            <p:nvPr/>
          </p:nvSpPr>
          <p:spPr bwMode="auto">
            <a:xfrm>
              <a:off x="548218" y="6745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4" name="Oval 33"/>
            <p:cNvSpPr>
              <a:spLocks noChangeArrowheads="1"/>
            </p:cNvSpPr>
            <p:nvPr/>
          </p:nvSpPr>
          <p:spPr bwMode="auto">
            <a:xfrm>
              <a:off x="658285" y="6715125"/>
              <a:ext cx="6349"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35" name="Oval 34"/>
            <p:cNvSpPr>
              <a:spLocks noChangeArrowheads="1"/>
            </p:cNvSpPr>
            <p:nvPr/>
          </p:nvSpPr>
          <p:spPr bwMode="auto">
            <a:xfrm>
              <a:off x="632885" y="6770688"/>
              <a:ext cx="6349" cy="11112"/>
            </a:xfrm>
            <a:prstGeom prst="ellipse">
              <a:avLst/>
            </a:prstGeom>
            <a:solidFill>
              <a:srgbClr val="FFFFFF"/>
            </a:solidFill>
            <a:ln>
              <a:noFill/>
            </a:ln>
          </p:spPr>
          <p:txBody>
            <a:bodyPr lIns="68580" tIns="34290" rIns="68580" bIns="34290"/>
            <a:lstStyle/>
            <a:p>
              <a:pPr>
                <a:defRPr/>
              </a:pPr>
              <a:endParaRPr lang="zh-CN" altLang="en-US" sz="1350"/>
            </a:p>
          </p:txBody>
        </p:sp>
        <p:sp>
          <p:nvSpPr>
            <p:cNvPr id="36" name="Oval 35"/>
            <p:cNvSpPr>
              <a:spLocks noChangeArrowheads="1"/>
            </p:cNvSpPr>
            <p:nvPr/>
          </p:nvSpPr>
          <p:spPr bwMode="auto">
            <a:xfrm>
              <a:off x="745067" y="677068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37" name="Oval 36"/>
            <p:cNvSpPr>
              <a:spLocks noChangeArrowheads="1"/>
            </p:cNvSpPr>
            <p:nvPr/>
          </p:nvSpPr>
          <p:spPr bwMode="auto">
            <a:xfrm>
              <a:off x="713318" y="6850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38" name="Oval 37"/>
            <p:cNvSpPr>
              <a:spLocks noChangeArrowheads="1"/>
            </p:cNvSpPr>
            <p:nvPr/>
          </p:nvSpPr>
          <p:spPr bwMode="auto">
            <a:xfrm>
              <a:off x="560918" y="68310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39" name="Oval 38"/>
            <p:cNvSpPr>
              <a:spLocks noChangeArrowheads="1"/>
            </p:cNvSpPr>
            <p:nvPr/>
          </p:nvSpPr>
          <p:spPr bwMode="auto">
            <a:xfrm>
              <a:off x="664634" y="6843713"/>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0" name="Oval 39"/>
            <p:cNvSpPr>
              <a:spLocks noChangeArrowheads="1"/>
            </p:cNvSpPr>
            <p:nvPr/>
          </p:nvSpPr>
          <p:spPr bwMode="auto">
            <a:xfrm>
              <a:off x="645585" y="69119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1" name="Freeform 4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p:spPr>
          <p:txBody>
            <a:bodyPr lIns="68580" tIns="34290" rIns="68580" bIns="34290"/>
            <a:lstStyle/>
            <a:p>
              <a:pPr>
                <a:defRPr/>
              </a:pPr>
              <a:endParaRPr lang="zh-CN" altLang="en-US" sz="1350"/>
            </a:p>
          </p:txBody>
        </p:sp>
        <p:sp>
          <p:nvSpPr>
            <p:cNvPr id="42" name="Oval 41"/>
            <p:cNvSpPr>
              <a:spLocks noChangeArrowheads="1"/>
            </p:cNvSpPr>
            <p:nvPr/>
          </p:nvSpPr>
          <p:spPr bwMode="auto">
            <a:xfrm>
              <a:off x="2480734" y="73247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43" name="Oval 42"/>
            <p:cNvSpPr>
              <a:spLocks noChangeArrowheads="1"/>
            </p:cNvSpPr>
            <p:nvPr/>
          </p:nvSpPr>
          <p:spPr bwMode="auto">
            <a:xfrm>
              <a:off x="2523067" y="7399338"/>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44" name="Oval 43"/>
            <p:cNvSpPr>
              <a:spLocks noChangeArrowheads="1"/>
            </p:cNvSpPr>
            <p:nvPr/>
          </p:nvSpPr>
          <p:spPr bwMode="auto">
            <a:xfrm>
              <a:off x="2641601" y="7373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5" name="Oval 44"/>
            <p:cNvSpPr>
              <a:spLocks noChangeArrowheads="1"/>
            </p:cNvSpPr>
            <p:nvPr/>
          </p:nvSpPr>
          <p:spPr bwMode="auto">
            <a:xfrm>
              <a:off x="2611967" y="7429500"/>
              <a:ext cx="10584"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6" name="Oval 45"/>
            <p:cNvSpPr>
              <a:spLocks noChangeArrowheads="1"/>
            </p:cNvSpPr>
            <p:nvPr/>
          </p:nvSpPr>
          <p:spPr bwMode="auto">
            <a:xfrm>
              <a:off x="2726267" y="7423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7" name="Oval 46"/>
            <p:cNvSpPr>
              <a:spLocks noChangeArrowheads="1"/>
            </p:cNvSpPr>
            <p:nvPr/>
          </p:nvSpPr>
          <p:spPr bwMode="auto">
            <a:xfrm>
              <a:off x="2696634" y="7508875"/>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48" name="Oval 47"/>
            <p:cNvSpPr>
              <a:spLocks noChangeArrowheads="1"/>
            </p:cNvSpPr>
            <p:nvPr/>
          </p:nvSpPr>
          <p:spPr bwMode="auto">
            <a:xfrm>
              <a:off x="2542118" y="74850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49" name="Oval 48"/>
            <p:cNvSpPr>
              <a:spLocks noChangeArrowheads="1"/>
            </p:cNvSpPr>
            <p:nvPr/>
          </p:nvSpPr>
          <p:spPr bwMode="auto">
            <a:xfrm>
              <a:off x="2641601"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50" name="Oval 49"/>
            <p:cNvSpPr>
              <a:spLocks noChangeArrowheads="1"/>
            </p:cNvSpPr>
            <p:nvPr/>
          </p:nvSpPr>
          <p:spPr bwMode="auto">
            <a:xfrm>
              <a:off x="2622551"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51" name="Freeform 5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p:spPr>
          <p:txBody>
            <a:bodyPr lIns="68580" tIns="34290" rIns="68580" bIns="34290"/>
            <a:lstStyle/>
            <a:p>
              <a:pPr>
                <a:defRPr/>
              </a:pPr>
              <a:endParaRPr lang="zh-CN" altLang="en-US" sz="1350"/>
            </a:p>
          </p:txBody>
        </p:sp>
        <p:sp>
          <p:nvSpPr>
            <p:cNvPr id="52" name="Oval 51"/>
            <p:cNvSpPr>
              <a:spLocks noChangeArrowheads="1"/>
            </p:cNvSpPr>
            <p:nvPr/>
          </p:nvSpPr>
          <p:spPr bwMode="auto">
            <a:xfrm>
              <a:off x="2264834" y="6665913"/>
              <a:ext cx="209551" cy="209550"/>
            </a:xfrm>
            <a:prstGeom prst="ellipse">
              <a:avLst/>
            </a:prstGeom>
            <a:solidFill>
              <a:srgbClr val="440000"/>
            </a:solidFill>
            <a:ln>
              <a:noFill/>
            </a:ln>
          </p:spPr>
          <p:txBody>
            <a:bodyPr lIns="68580" tIns="34290" rIns="68580" bIns="34290"/>
            <a:lstStyle/>
            <a:p>
              <a:pPr>
                <a:defRPr/>
              </a:pPr>
              <a:endParaRPr lang="zh-CN" altLang="en-US" sz="1350"/>
            </a:p>
          </p:txBody>
        </p:sp>
        <p:sp>
          <p:nvSpPr>
            <p:cNvPr id="53" name="Oval 52"/>
            <p:cNvSpPr>
              <a:spLocks noChangeArrowheads="1"/>
            </p:cNvSpPr>
            <p:nvPr/>
          </p:nvSpPr>
          <p:spPr bwMode="auto">
            <a:xfrm>
              <a:off x="2302934" y="6719888"/>
              <a:ext cx="2117"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4" name="Oval 53"/>
            <p:cNvSpPr>
              <a:spLocks noChangeArrowheads="1"/>
            </p:cNvSpPr>
            <p:nvPr/>
          </p:nvSpPr>
          <p:spPr bwMode="auto">
            <a:xfrm>
              <a:off x="2377018" y="67024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5" name="Oval 54"/>
            <p:cNvSpPr>
              <a:spLocks noChangeArrowheads="1"/>
            </p:cNvSpPr>
            <p:nvPr/>
          </p:nvSpPr>
          <p:spPr bwMode="auto">
            <a:xfrm>
              <a:off x="2357967" y="673893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6" name="Oval 55"/>
            <p:cNvSpPr>
              <a:spLocks noChangeArrowheads="1"/>
            </p:cNvSpPr>
            <p:nvPr/>
          </p:nvSpPr>
          <p:spPr bwMode="auto">
            <a:xfrm>
              <a:off x="2438401" y="67325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7" name="Oval 56"/>
            <p:cNvSpPr>
              <a:spLocks noChangeArrowheads="1"/>
            </p:cNvSpPr>
            <p:nvPr/>
          </p:nvSpPr>
          <p:spPr bwMode="auto">
            <a:xfrm>
              <a:off x="2419351" y="6794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8" name="Oval 57"/>
            <p:cNvSpPr>
              <a:spLocks noChangeArrowheads="1"/>
            </p:cNvSpPr>
            <p:nvPr/>
          </p:nvSpPr>
          <p:spPr bwMode="auto">
            <a:xfrm>
              <a:off x="2307167" y="67818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59" name="Oval 58"/>
            <p:cNvSpPr>
              <a:spLocks noChangeArrowheads="1"/>
            </p:cNvSpPr>
            <p:nvPr/>
          </p:nvSpPr>
          <p:spPr bwMode="auto">
            <a:xfrm>
              <a:off x="2383367" y="678815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0" name="Oval 59"/>
            <p:cNvSpPr>
              <a:spLocks noChangeArrowheads="1"/>
            </p:cNvSpPr>
            <p:nvPr/>
          </p:nvSpPr>
          <p:spPr bwMode="auto">
            <a:xfrm>
              <a:off x="2370667" y="6837363"/>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1" name="Freeform 6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p:spPr>
          <p:txBody>
            <a:bodyPr lIns="68580" tIns="34290" rIns="68580" bIns="34290"/>
            <a:lstStyle/>
            <a:p>
              <a:pPr>
                <a:defRPr/>
              </a:pPr>
              <a:endParaRPr lang="zh-CN" altLang="en-US" sz="1350"/>
            </a:p>
          </p:txBody>
        </p:sp>
        <p:sp>
          <p:nvSpPr>
            <p:cNvPr id="62" name="Oval 61"/>
            <p:cNvSpPr>
              <a:spLocks noChangeArrowheads="1"/>
            </p:cNvSpPr>
            <p:nvPr/>
          </p:nvSpPr>
          <p:spPr bwMode="auto">
            <a:xfrm>
              <a:off x="1490134" y="6264275"/>
              <a:ext cx="283633" cy="284163"/>
            </a:xfrm>
            <a:prstGeom prst="ellipse">
              <a:avLst/>
            </a:prstGeom>
            <a:solidFill>
              <a:srgbClr val="440000"/>
            </a:solidFill>
            <a:ln>
              <a:noFill/>
            </a:ln>
          </p:spPr>
          <p:txBody>
            <a:bodyPr lIns="68580" tIns="34290" rIns="68580" bIns="34290"/>
            <a:lstStyle/>
            <a:p>
              <a:pPr>
                <a:defRPr/>
              </a:pPr>
              <a:endParaRPr lang="zh-CN" altLang="en-US" sz="1350"/>
            </a:p>
          </p:txBody>
        </p:sp>
        <p:sp>
          <p:nvSpPr>
            <p:cNvPr id="63" name="Oval 62"/>
            <p:cNvSpPr>
              <a:spLocks noChangeArrowheads="1"/>
            </p:cNvSpPr>
            <p:nvPr/>
          </p:nvSpPr>
          <p:spPr bwMode="auto">
            <a:xfrm>
              <a:off x="1532467" y="6338888"/>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4" name="Oval 63"/>
            <p:cNvSpPr>
              <a:spLocks noChangeArrowheads="1"/>
            </p:cNvSpPr>
            <p:nvPr/>
          </p:nvSpPr>
          <p:spPr bwMode="auto">
            <a:xfrm>
              <a:off x="1644651" y="6313488"/>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5" name="Oval 64"/>
            <p:cNvSpPr>
              <a:spLocks noChangeArrowheads="1"/>
            </p:cNvSpPr>
            <p:nvPr/>
          </p:nvSpPr>
          <p:spPr bwMode="auto">
            <a:xfrm>
              <a:off x="1619251" y="6362700"/>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66" name="Oval 65"/>
            <p:cNvSpPr>
              <a:spLocks noChangeArrowheads="1"/>
            </p:cNvSpPr>
            <p:nvPr/>
          </p:nvSpPr>
          <p:spPr bwMode="auto">
            <a:xfrm>
              <a:off x="1722967" y="63627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7" name="Oval 66"/>
            <p:cNvSpPr>
              <a:spLocks noChangeArrowheads="1"/>
            </p:cNvSpPr>
            <p:nvPr/>
          </p:nvSpPr>
          <p:spPr bwMode="auto">
            <a:xfrm>
              <a:off x="1693334" y="644366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8" name="Oval 67"/>
            <p:cNvSpPr>
              <a:spLocks noChangeArrowheads="1"/>
            </p:cNvSpPr>
            <p:nvPr/>
          </p:nvSpPr>
          <p:spPr bwMode="auto">
            <a:xfrm>
              <a:off x="1545167" y="6424613"/>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69" name="Oval 68"/>
            <p:cNvSpPr>
              <a:spLocks noChangeArrowheads="1"/>
            </p:cNvSpPr>
            <p:nvPr/>
          </p:nvSpPr>
          <p:spPr bwMode="auto">
            <a:xfrm>
              <a:off x="1644651" y="64373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70" name="Oval 69"/>
            <p:cNvSpPr>
              <a:spLocks noChangeArrowheads="1"/>
            </p:cNvSpPr>
            <p:nvPr/>
          </p:nvSpPr>
          <p:spPr bwMode="auto">
            <a:xfrm>
              <a:off x="1625601" y="6499225"/>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71" name="Freeform 7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2" name="Freeform 7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3" name="Freeform 7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74" name="Freeform 7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75" name="Freeform 7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p:spPr>
          <p:txBody>
            <a:bodyPr lIns="68580" tIns="34290" rIns="68580" bIns="34290"/>
            <a:lstStyle/>
            <a:p>
              <a:pPr>
                <a:defRPr/>
              </a:pPr>
              <a:endParaRPr lang="zh-CN" altLang="en-US" sz="1350"/>
            </a:p>
          </p:txBody>
        </p:sp>
        <p:sp>
          <p:nvSpPr>
            <p:cNvPr id="76" name="Freeform 7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p:spPr>
          <p:txBody>
            <a:bodyPr lIns="68580" tIns="34290" rIns="68580" bIns="34290"/>
            <a:lstStyle/>
            <a:p>
              <a:pPr>
                <a:defRPr/>
              </a:pPr>
              <a:endParaRPr lang="zh-CN" altLang="en-US" sz="1350"/>
            </a:p>
          </p:txBody>
        </p:sp>
        <p:sp>
          <p:nvSpPr>
            <p:cNvPr id="77" name="Freeform 7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78" name="Freeform 7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79" name="Freeform 7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p:spPr>
          <p:txBody>
            <a:bodyPr lIns="68580" tIns="34290" rIns="68580" bIns="34290"/>
            <a:lstStyle/>
            <a:p>
              <a:pPr>
                <a:defRPr/>
              </a:pPr>
              <a:endParaRPr lang="zh-CN" altLang="en-US" sz="1350"/>
            </a:p>
          </p:txBody>
        </p:sp>
        <p:sp>
          <p:nvSpPr>
            <p:cNvPr id="80" name="Freeform 7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p:spPr>
          <p:txBody>
            <a:bodyPr lIns="68580" tIns="34290" rIns="68580" bIns="34290"/>
            <a:lstStyle/>
            <a:p>
              <a:pPr>
                <a:defRPr/>
              </a:pPr>
              <a:endParaRPr lang="zh-CN" altLang="en-US" sz="1350"/>
            </a:p>
          </p:txBody>
        </p:sp>
        <p:sp>
          <p:nvSpPr>
            <p:cNvPr id="81" name="Freeform 8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82" name="Freeform 8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83" name="Freeform 8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p:spPr>
          <p:txBody>
            <a:bodyPr lIns="68580" tIns="34290" rIns="68580" bIns="34290"/>
            <a:lstStyle/>
            <a:p>
              <a:pPr>
                <a:defRPr/>
              </a:pPr>
              <a:endParaRPr lang="zh-CN" altLang="en-US" sz="1350"/>
            </a:p>
          </p:txBody>
        </p:sp>
        <p:sp>
          <p:nvSpPr>
            <p:cNvPr id="84" name="Freeform 8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5" name="Freeform 8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6" name="Freeform 8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p:spPr>
          <p:txBody>
            <a:bodyPr lIns="68580" tIns="34290" rIns="68580" bIns="34290"/>
            <a:lstStyle/>
            <a:p>
              <a:pPr>
                <a:defRPr/>
              </a:pPr>
              <a:endParaRPr lang="zh-CN" altLang="en-US" sz="1350"/>
            </a:p>
          </p:txBody>
        </p:sp>
        <p:sp>
          <p:nvSpPr>
            <p:cNvPr id="87" name="Freeform 8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p:spPr>
          <p:txBody>
            <a:bodyPr lIns="68580" tIns="34290" rIns="68580" bIns="34290"/>
            <a:lstStyle/>
            <a:p>
              <a:pPr>
                <a:defRPr/>
              </a:pPr>
              <a:endParaRPr lang="zh-CN" altLang="en-US" sz="1350"/>
            </a:p>
          </p:txBody>
        </p:sp>
        <p:sp>
          <p:nvSpPr>
            <p:cNvPr id="88" name="Oval 87"/>
            <p:cNvSpPr>
              <a:spLocks noChangeArrowheads="1"/>
            </p:cNvSpPr>
            <p:nvPr/>
          </p:nvSpPr>
          <p:spPr bwMode="auto">
            <a:xfrm>
              <a:off x="11470218" y="6702425"/>
              <a:ext cx="296333" cy="295275"/>
            </a:xfrm>
            <a:prstGeom prst="ellipse">
              <a:avLst/>
            </a:prstGeom>
            <a:solidFill>
              <a:srgbClr val="440000"/>
            </a:solidFill>
            <a:ln>
              <a:noFill/>
            </a:ln>
          </p:spPr>
          <p:txBody>
            <a:bodyPr lIns="68580" tIns="34290" rIns="68580" bIns="34290"/>
            <a:lstStyle/>
            <a:p>
              <a:pPr>
                <a:defRPr/>
              </a:pPr>
              <a:endParaRPr lang="zh-CN" altLang="en-US" sz="1350"/>
            </a:p>
          </p:txBody>
        </p:sp>
        <p:sp>
          <p:nvSpPr>
            <p:cNvPr id="89" name="Oval 88"/>
            <p:cNvSpPr>
              <a:spLocks noChangeArrowheads="1"/>
            </p:cNvSpPr>
            <p:nvPr/>
          </p:nvSpPr>
          <p:spPr bwMode="auto">
            <a:xfrm>
              <a:off x="11514667" y="677545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0" name="Oval 89"/>
            <p:cNvSpPr>
              <a:spLocks noChangeArrowheads="1"/>
            </p:cNvSpPr>
            <p:nvPr/>
          </p:nvSpPr>
          <p:spPr bwMode="auto">
            <a:xfrm>
              <a:off x="11631084" y="675163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1" name="Oval 90"/>
            <p:cNvSpPr>
              <a:spLocks noChangeArrowheads="1"/>
            </p:cNvSpPr>
            <p:nvPr/>
          </p:nvSpPr>
          <p:spPr bwMode="auto">
            <a:xfrm>
              <a:off x="11605684" y="68072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2" name="Oval 91"/>
            <p:cNvSpPr>
              <a:spLocks noChangeArrowheads="1"/>
            </p:cNvSpPr>
            <p:nvPr/>
          </p:nvSpPr>
          <p:spPr bwMode="auto">
            <a:xfrm>
              <a:off x="11717867" y="6800850"/>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3" name="Oval 92"/>
            <p:cNvSpPr>
              <a:spLocks noChangeArrowheads="1"/>
            </p:cNvSpPr>
            <p:nvPr/>
          </p:nvSpPr>
          <p:spPr bwMode="auto">
            <a:xfrm>
              <a:off x="11686118" y="68865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4" name="Oval 93"/>
            <p:cNvSpPr>
              <a:spLocks noChangeArrowheads="1"/>
            </p:cNvSpPr>
            <p:nvPr/>
          </p:nvSpPr>
          <p:spPr bwMode="auto">
            <a:xfrm>
              <a:off x="11533718" y="6862763"/>
              <a:ext cx="6349"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95" name="Oval 94"/>
            <p:cNvSpPr>
              <a:spLocks noChangeArrowheads="1"/>
            </p:cNvSpPr>
            <p:nvPr/>
          </p:nvSpPr>
          <p:spPr bwMode="auto">
            <a:xfrm>
              <a:off x="11631084" y="6880225"/>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6" name="Oval 95"/>
            <p:cNvSpPr>
              <a:spLocks noChangeArrowheads="1"/>
            </p:cNvSpPr>
            <p:nvPr/>
          </p:nvSpPr>
          <p:spPr bwMode="auto">
            <a:xfrm>
              <a:off x="11612034" y="6948488"/>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97" name="Freeform 9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p:spPr>
          <p:txBody>
            <a:bodyPr lIns="68580" tIns="34290" rIns="68580" bIns="34290"/>
            <a:lstStyle/>
            <a:p>
              <a:pPr>
                <a:defRPr/>
              </a:pPr>
              <a:endParaRPr lang="zh-CN" altLang="en-US" sz="1350"/>
            </a:p>
          </p:txBody>
        </p:sp>
        <p:sp>
          <p:nvSpPr>
            <p:cNvPr id="98" name="Freeform 9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p:spPr>
          <p:txBody>
            <a:bodyPr lIns="68580" tIns="34290" rIns="68580" bIns="34290"/>
            <a:lstStyle/>
            <a:p>
              <a:pPr>
                <a:defRPr/>
              </a:pPr>
              <a:endParaRPr lang="zh-CN" altLang="en-US" sz="1350"/>
            </a:p>
          </p:txBody>
        </p:sp>
        <p:sp>
          <p:nvSpPr>
            <p:cNvPr id="99" name="Oval 98"/>
            <p:cNvSpPr>
              <a:spLocks noChangeArrowheads="1"/>
            </p:cNvSpPr>
            <p:nvPr/>
          </p:nvSpPr>
          <p:spPr bwMode="auto">
            <a:xfrm>
              <a:off x="11743267" y="7354888"/>
              <a:ext cx="287867" cy="284162"/>
            </a:xfrm>
            <a:prstGeom prst="ellipse">
              <a:avLst/>
            </a:prstGeom>
            <a:solidFill>
              <a:srgbClr val="440000"/>
            </a:solidFill>
            <a:ln>
              <a:noFill/>
            </a:ln>
          </p:spPr>
          <p:txBody>
            <a:bodyPr lIns="68580" tIns="34290" rIns="68580" bIns="34290"/>
            <a:lstStyle/>
            <a:p>
              <a:pPr>
                <a:defRPr/>
              </a:pPr>
              <a:endParaRPr lang="zh-CN" altLang="en-US" sz="1350"/>
            </a:p>
          </p:txBody>
        </p:sp>
        <p:sp>
          <p:nvSpPr>
            <p:cNvPr id="100" name="Oval 99"/>
            <p:cNvSpPr>
              <a:spLocks noChangeArrowheads="1"/>
            </p:cNvSpPr>
            <p:nvPr/>
          </p:nvSpPr>
          <p:spPr bwMode="auto">
            <a:xfrm>
              <a:off x="11791951" y="74295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95667" y="7404100"/>
              <a:ext cx="12700"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2" name="Oval 101"/>
            <p:cNvSpPr>
              <a:spLocks noChangeArrowheads="1"/>
            </p:cNvSpPr>
            <p:nvPr/>
          </p:nvSpPr>
          <p:spPr bwMode="auto">
            <a:xfrm>
              <a:off x="11870267" y="745490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03" name="Oval 102"/>
            <p:cNvSpPr>
              <a:spLocks noChangeArrowheads="1"/>
            </p:cNvSpPr>
            <p:nvPr/>
          </p:nvSpPr>
          <p:spPr bwMode="auto">
            <a:xfrm>
              <a:off x="11982451" y="7454900"/>
              <a:ext cx="6349" cy="4763"/>
            </a:xfrm>
            <a:prstGeom prst="ellipse">
              <a:avLst/>
            </a:prstGeom>
            <a:solidFill>
              <a:srgbClr val="FFFFFF"/>
            </a:solidFill>
            <a:ln>
              <a:noFill/>
            </a:ln>
          </p:spPr>
          <p:txBody>
            <a:bodyPr lIns="68580" tIns="34290" rIns="68580" bIns="34290"/>
            <a:lstStyle/>
            <a:p>
              <a:pPr>
                <a:defRPr/>
              </a:pPr>
              <a:endParaRPr lang="zh-CN" altLang="en-US" sz="1350"/>
            </a:p>
          </p:txBody>
        </p:sp>
        <p:sp>
          <p:nvSpPr>
            <p:cNvPr id="104" name="Oval 103"/>
            <p:cNvSpPr>
              <a:spLocks noChangeArrowheads="1"/>
            </p:cNvSpPr>
            <p:nvPr/>
          </p:nvSpPr>
          <p:spPr bwMode="auto">
            <a:xfrm>
              <a:off x="11952818" y="753427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5" name="Oval 104"/>
            <p:cNvSpPr>
              <a:spLocks noChangeArrowheads="1"/>
            </p:cNvSpPr>
            <p:nvPr/>
          </p:nvSpPr>
          <p:spPr bwMode="auto">
            <a:xfrm>
              <a:off x="11804651" y="7515225"/>
              <a:ext cx="423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6" name="Oval 105"/>
            <p:cNvSpPr>
              <a:spLocks noChangeArrowheads="1"/>
            </p:cNvSpPr>
            <p:nvPr/>
          </p:nvSpPr>
          <p:spPr bwMode="auto">
            <a:xfrm>
              <a:off x="11902018" y="7527925"/>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07" name="Oval 106"/>
            <p:cNvSpPr>
              <a:spLocks noChangeArrowheads="1"/>
            </p:cNvSpPr>
            <p:nvPr/>
          </p:nvSpPr>
          <p:spPr bwMode="auto">
            <a:xfrm>
              <a:off x="11882967" y="7589838"/>
              <a:ext cx="6351"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08" name="Freeform 10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p:spPr>
          <p:txBody>
            <a:bodyPr lIns="68580" tIns="34290" rIns="68580" bIns="34290"/>
            <a:lstStyle/>
            <a:p>
              <a:pPr>
                <a:defRPr/>
              </a:pPr>
              <a:endParaRPr lang="zh-CN" altLang="en-US" sz="1350"/>
            </a:p>
          </p:txBody>
        </p:sp>
        <p:sp>
          <p:nvSpPr>
            <p:cNvPr id="109" name="Oval 108"/>
            <p:cNvSpPr>
              <a:spLocks noChangeArrowheads="1"/>
            </p:cNvSpPr>
            <p:nvPr/>
          </p:nvSpPr>
          <p:spPr bwMode="auto">
            <a:xfrm>
              <a:off x="9863667" y="7331075"/>
              <a:ext cx="283633" cy="282575"/>
            </a:xfrm>
            <a:prstGeom prst="ellipse">
              <a:avLst/>
            </a:prstGeom>
            <a:solidFill>
              <a:srgbClr val="440000"/>
            </a:solidFill>
            <a:ln>
              <a:noFill/>
            </a:ln>
          </p:spPr>
          <p:txBody>
            <a:bodyPr lIns="68580" tIns="34290" rIns="68580" bIns="34290"/>
            <a:lstStyle/>
            <a:p>
              <a:pPr>
                <a:defRPr/>
              </a:pPr>
              <a:endParaRPr lang="zh-CN" altLang="en-US" sz="1350"/>
            </a:p>
          </p:txBody>
        </p:sp>
        <p:sp>
          <p:nvSpPr>
            <p:cNvPr id="110" name="Oval 109"/>
            <p:cNvSpPr>
              <a:spLocks noChangeArrowheads="1"/>
            </p:cNvSpPr>
            <p:nvPr/>
          </p:nvSpPr>
          <p:spPr bwMode="auto">
            <a:xfrm>
              <a:off x="9908118" y="740410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1" name="Oval 110"/>
            <p:cNvSpPr>
              <a:spLocks noChangeArrowheads="1"/>
            </p:cNvSpPr>
            <p:nvPr/>
          </p:nvSpPr>
          <p:spPr bwMode="auto">
            <a:xfrm>
              <a:off x="10018184" y="7380288"/>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2" name="Oval 111"/>
            <p:cNvSpPr>
              <a:spLocks noChangeArrowheads="1"/>
            </p:cNvSpPr>
            <p:nvPr/>
          </p:nvSpPr>
          <p:spPr bwMode="auto">
            <a:xfrm>
              <a:off x="9992784" y="7435850"/>
              <a:ext cx="6349"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3" name="Oval 112"/>
            <p:cNvSpPr>
              <a:spLocks noChangeArrowheads="1"/>
            </p:cNvSpPr>
            <p:nvPr/>
          </p:nvSpPr>
          <p:spPr bwMode="auto">
            <a:xfrm>
              <a:off x="10104967" y="7429500"/>
              <a:ext cx="6351"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4" name="Oval 113"/>
            <p:cNvSpPr>
              <a:spLocks noChangeArrowheads="1"/>
            </p:cNvSpPr>
            <p:nvPr/>
          </p:nvSpPr>
          <p:spPr bwMode="auto">
            <a:xfrm>
              <a:off x="10066867" y="75088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5" name="Oval 114"/>
            <p:cNvSpPr>
              <a:spLocks noChangeArrowheads="1"/>
            </p:cNvSpPr>
            <p:nvPr/>
          </p:nvSpPr>
          <p:spPr bwMode="auto">
            <a:xfrm>
              <a:off x="9920818" y="7491413"/>
              <a:ext cx="10583" cy="6350"/>
            </a:xfrm>
            <a:prstGeom prst="ellipse">
              <a:avLst/>
            </a:prstGeom>
            <a:solidFill>
              <a:srgbClr val="FFFFFF"/>
            </a:solidFill>
            <a:ln>
              <a:noFill/>
            </a:ln>
          </p:spPr>
          <p:txBody>
            <a:bodyPr lIns="68580" tIns="34290" rIns="68580" bIns="34290"/>
            <a:lstStyle/>
            <a:p>
              <a:pPr>
                <a:defRPr/>
              </a:pPr>
              <a:endParaRPr lang="zh-CN" altLang="en-US" sz="1350"/>
            </a:p>
          </p:txBody>
        </p:sp>
        <p:sp>
          <p:nvSpPr>
            <p:cNvPr id="116" name="Oval 115"/>
            <p:cNvSpPr>
              <a:spLocks noChangeArrowheads="1"/>
            </p:cNvSpPr>
            <p:nvPr/>
          </p:nvSpPr>
          <p:spPr bwMode="auto">
            <a:xfrm>
              <a:off x="10018184" y="7504113"/>
              <a:ext cx="12700" cy="4762"/>
            </a:xfrm>
            <a:prstGeom prst="ellipse">
              <a:avLst/>
            </a:prstGeom>
            <a:solidFill>
              <a:srgbClr val="FFFFFF"/>
            </a:solidFill>
            <a:ln>
              <a:noFill/>
            </a:ln>
          </p:spPr>
          <p:txBody>
            <a:bodyPr lIns="68580" tIns="34290" rIns="68580" bIns="34290"/>
            <a:lstStyle/>
            <a:p>
              <a:pPr>
                <a:defRPr/>
              </a:pPr>
              <a:endParaRPr lang="zh-CN" altLang="en-US" sz="1350"/>
            </a:p>
          </p:txBody>
        </p:sp>
        <p:sp>
          <p:nvSpPr>
            <p:cNvPr id="117" name="Oval 116"/>
            <p:cNvSpPr>
              <a:spLocks noChangeArrowheads="1"/>
            </p:cNvSpPr>
            <p:nvPr/>
          </p:nvSpPr>
          <p:spPr bwMode="auto">
            <a:xfrm>
              <a:off x="9999134" y="7564438"/>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18" name="Freeform 11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19" name="Freeform 11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0" name="Freeform 11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p:spPr>
          <p:txBody>
            <a:bodyPr lIns="68580" tIns="34290" rIns="68580" bIns="34290"/>
            <a:lstStyle/>
            <a:p>
              <a:pPr>
                <a:defRPr/>
              </a:pPr>
              <a:endParaRPr lang="zh-CN" altLang="en-US" sz="1350"/>
            </a:p>
          </p:txBody>
        </p:sp>
        <p:sp>
          <p:nvSpPr>
            <p:cNvPr id="121" name="Freeform 12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p:spPr>
          <p:txBody>
            <a:bodyPr lIns="68580" tIns="34290" rIns="68580" bIns="34290"/>
            <a:lstStyle/>
            <a:p>
              <a:pPr>
                <a:defRPr/>
              </a:pPr>
              <a:endParaRPr lang="zh-CN" altLang="en-US" sz="1350"/>
            </a:p>
          </p:txBody>
        </p:sp>
        <p:sp>
          <p:nvSpPr>
            <p:cNvPr id="122" name="Freeform 12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p:spPr>
          <p:txBody>
            <a:bodyPr lIns="68580" tIns="34290" rIns="68580" bIns="34290"/>
            <a:lstStyle/>
            <a:p>
              <a:pPr>
                <a:defRPr/>
              </a:pPr>
              <a:endParaRPr lang="zh-CN" altLang="en-US" sz="1350"/>
            </a:p>
          </p:txBody>
        </p:sp>
        <p:sp>
          <p:nvSpPr>
            <p:cNvPr id="123" name="Freeform 12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p:spPr>
          <p:txBody>
            <a:bodyPr lIns="68580" tIns="34290" rIns="68580" bIns="34290"/>
            <a:lstStyle/>
            <a:p>
              <a:pPr>
                <a:defRPr/>
              </a:pPr>
              <a:endParaRPr lang="zh-CN" altLang="en-US" sz="1350"/>
            </a:p>
          </p:txBody>
        </p:sp>
        <p:sp>
          <p:nvSpPr>
            <p:cNvPr id="124" name="Freeform 12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p:spPr>
          <p:txBody>
            <a:bodyPr lIns="68580" tIns="34290" rIns="68580" bIns="34290"/>
            <a:lstStyle/>
            <a:p>
              <a:pPr>
                <a:defRPr/>
              </a:pPr>
              <a:endParaRPr lang="zh-CN" altLang="en-US" sz="1350"/>
            </a:p>
          </p:txBody>
        </p:sp>
        <p:sp>
          <p:nvSpPr>
            <p:cNvPr id="125" name="Freeform 12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p:spPr>
          <p:txBody>
            <a:bodyPr lIns="68580" tIns="34290" rIns="68580" bIns="34290"/>
            <a:lstStyle/>
            <a:p>
              <a:pPr>
                <a:defRPr/>
              </a:pPr>
              <a:endParaRPr lang="zh-CN" altLang="en-US" sz="1350"/>
            </a:p>
          </p:txBody>
        </p:sp>
        <p:sp>
          <p:nvSpPr>
            <p:cNvPr id="126" name="Freeform 12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p:spPr>
          <p:txBody>
            <a:bodyPr lIns="68580" tIns="34290" rIns="68580" bIns="34290"/>
            <a:lstStyle/>
            <a:p>
              <a:pPr>
                <a:defRPr/>
              </a:pPr>
              <a:endParaRPr lang="zh-CN" altLang="en-US" sz="1350"/>
            </a:p>
          </p:txBody>
        </p:sp>
        <p:sp>
          <p:nvSpPr>
            <p:cNvPr id="127" name="Freeform 12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p:spPr>
          <p:txBody>
            <a:bodyPr lIns="68580" tIns="34290" rIns="68580" bIns="34290"/>
            <a:lstStyle/>
            <a:p>
              <a:pPr>
                <a:defRPr/>
              </a:pPr>
              <a:endParaRPr lang="zh-CN" altLang="en-US" sz="1350"/>
            </a:p>
          </p:txBody>
        </p:sp>
        <p:sp>
          <p:nvSpPr>
            <p:cNvPr id="128" name="Freeform 12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p:spPr>
          <p:txBody>
            <a:bodyPr lIns="68580" tIns="34290" rIns="68580" bIns="34290"/>
            <a:lstStyle/>
            <a:p>
              <a:pPr>
                <a:defRPr/>
              </a:pPr>
              <a:endParaRPr lang="zh-CN" altLang="en-US" sz="1350"/>
            </a:p>
          </p:txBody>
        </p:sp>
        <p:sp>
          <p:nvSpPr>
            <p:cNvPr id="129" name="Freeform 12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p:spPr>
          <p:txBody>
            <a:bodyPr lIns="68580" tIns="34290" rIns="68580" bIns="34290"/>
            <a:lstStyle/>
            <a:p>
              <a:pPr>
                <a:defRPr/>
              </a:pPr>
              <a:endParaRPr lang="zh-CN" altLang="en-US" sz="1350"/>
            </a:p>
          </p:txBody>
        </p:sp>
        <p:sp>
          <p:nvSpPr>
            <p:cNvPr id="130" name="Oval 129"/>
            <p:cNvSpPr>
              <a:spLocks noChangeArrowheads="1"/>
            </p:cNvSpPr>
            <p:nvPr/>
          </p:nvSpPr>
          <p:spPr bwMode="auto">
            <a:xfrm>
              <a:off x="10714567" y="7151688"/>
              <a:ext cx="474133" cy="474662"/>
            </a:xfrm>
            <a:prstGeom prst="ellipse">
              <a:avLst/>
            </a:prstGeom>
            <a:solidFill>
              <a:srgbClr val="440000"/>
            </a:solidFill>
            <a:ln>
              <a:noFill/>
            </a:ln>
          </p:spPr>
          <p:txBody>
            <a:bodyPr lIns="68580" tIns="34290" rIns="68580" bIns="34290"/>
            <a:lstStyle/>
            <a:p>
              <a:pPr>
                <a:defRPr/>
              </a:pPr>
              <a:endParaRPr lang="zh-CN" altLang="en-US" sz="1350"/>
            </a:p>
          </p:txBody>
        </p:sp>
        <p:sp>
          <p:nvSpPr>
            <p:cNvPr id="131" name="Oval 130"/>
            <p:cNvSpPr>
              <a:spLocks noChangeArrowheads="1"/>
            </p:cNvSpPr>
            <p:nvPr/>
          </p:nvSpPr>
          <p:spPr bwMode="auto">
            <a:xfrm>
              <a:off x="10788651" y="7275513"/>
              <a:ext cx="10583"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66451" y="723265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3" name="Oval 132"/>
            <p:cNvSpPr>
              <a:spLocks noChangeArrowheads="1"/>
            </p:cNvSpPr>
            <p:nvPr/>
          </p:nvSpPr>
          <p:spPr bwMode="auto">
            <a:xfrm>
              <a:off x="10930467" y="7318375"/>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4" name="Oval 133"/>
            <p:cNvSpPr>
              <a:spLocks noChangeArrowheads="1"/>
            </p:cNvSpPr>
            <p:nvPr/>
          </p:nvSpPr>
          <p:spPr bwMode="auto">
            <a:xfrm>
              <a:off x="11108267" y="7312025"/>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5" name="Oval 134"/>
            <p:cNvSpPr>
              <a:spLocks noChangeArrowheads="1"/>
            </p:cNvSpPr>
            <p:nvPr/>
          </p:nvSpPr>
          <p:spPr bwMode="auto">
            <a:xfrm>
              <a:off x="11057467" y="7448550"/>
              <a:ext cx="12700" cy="11113"/>
            </a:xfrm>
            <a:prstGeom prst="ellipse">
              <a:avLst/>
            </a:prstGeom>
            <a:solidFill>
              <a:srgbClr val="FFFFFF"/>
            </a:solidFill>
            <a:ln>
              <a:noFill/>
            </a:ln>
          </p:spPr>
          <p:txBody>
            <a:bodyPr lIns="68580" tIns="34290" rIns="68580" bIns="34290"/>
            <a:lstStyle/>
            <a:p>
              <a:pPr>
                <a:defRPr/>
              </a:pPr>
              <a:endParaRPr lang="zh-CN" altLang="en-US" sz="1350"/>
            </a:p>
          </p:txBody>
        </p:sp>
        <p:sp>
          <p:nvSpPr>
            <p:cNvPr id="136" name="Oval 135"/>
            <p:cNvSpPr>
              <a:spLocks noChangeArrowheads="1"/>
            </p:cNvSpPr>
            <p:nvPr/>
          </p:nvSpPr>
          <p:spPr bwMode="auto">
            <a:xfrm>
              <a:off x="10811934" y="7416800"/>
              <a:ext cx="12700" cy="12700"/>
            </a:xfrm>
            <a:prstGeom prst="ellipse">
              <a:avLst/>
            </a:prstGeom>
            <a:solidFill>
              <a:srgbClr val="FFFFFF"/>
            </a:solidFill>
            <a:ln>
              <a:noFill/>
            </a:ln>
          </p:spPr>
          <p:txBody>
            <a:bodyPr lIns="68580" tIns="34290" rIns="68580" bIns="34290"/>
            <a:lstStyle/>
            <a:p>
              <a:pPr>
                <a:defRPr/>
              </a:pPr>
              <a:endParaRPr lang="zh-CN" altLang="en-US" sz="1350"/>
            </a:p>
          </p:txBody>
        </p:sp>
        <p:sp>
          <p:nvSpPr>
            <p:cNvPr id="137" name="Oval 136"/>
            <p:cNvSpPr>
              <a:spLocks noChangeArrowheads="1"/>
            </p:cNvSpPr>
            <p:nvPr/>
          </p:nvSpPr>
          <p:spPr bwMode="auto">
            <a:xfrm>
              <a:off x="10972800" y="7435850"/>
              <a:ext cx="12700"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8" name="Oval 137"/>
            <p:cNvSpPr>
              <a:spLocks noChangeArrowheads="1"/>
            </p:cNvSpPr>
            <p:nvPr/>
          </p:nvSpPr>
          <p:spPr bwMode="auto">
            <a:xfrm>
              <a:off x="10943167" y="7540625"/>
              <a:ext cx="16933" cy="19050"/>
            </a:xfrm>
            <a:prstGeom prst="ellipse">
              <a:avLst/>
            </a:prstGeom>
            <a:solidFill>
              <a:srgbClr val="FFFFFF"/>
            </a:solidFill>
            <a:ln>
              <a:noFill/>
            </a:ln>
          </p:spPr>
          <p:txBody>
            <a:bodyPr lIns="68580" tIns="34290" rIns="68580" bIns="34290"/>
            <a:lstStyle/>
            <a:p>
              <a:pPr>
                <a:defRPr/>
              </a:pPr>
              <a:endParaRPr lang="zh-CN" altLang="en-US" sz="1350"/>
            </a:p>
          </p:txBody>
        </p:sp>
        <p:sp>
          <p:nvSpPr>
            <p:cNvPr id="139" name="Rectangle 138"/>
            <p:cNvSpPr>
              <a:spLocks noChangeArrowheads="1"/>
            </p:cNvSpPr>
            <p:nvPr/>
          </p:nvSpPr>
          <p:spPr bwMode="auto">
            <a:xfrm>
              <a:off x="-6350" y="8175625"/>
              <a:ext cx="12204701" cy="184150"/>
            </a:xfrm>
            <a:prstGeom prst="rect">
              <a:avLst/>
            </a:prstGeom>
            <a:solidFill>
              <a:srgbClr val="FFFFFF"/>
            </a:solidFill>
            <a:ln>
              <a:noFill/>
            </a:ln>
          </p:spPr>
          <p:txBody>
            <a:bodyPr lIns="68580" tIns="34290" rIns="68580" bIns="34290"/>
            <a:lstStyle/>
            <a:p>
              <a:pPr>
                <a:defRPr/>
              </a:pPr>
              <a:endParaRPr lang="zh-CN" altLang="en-US" sz="1350"/>
            </a:p>
          </p:txBody>
        </p:sp>
        <p:sp>
          <p:nvSpPr>
            <p:cNvPr id="140" name="Freeform 13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1" name="Freeform 14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2" name="Freeform 14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3" name="Freeform 14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4" name="Freeform 14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45" name="Freeform 14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6" name="Freeform 14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7" name="Freeform 14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8" name="Freeform 14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49" name="Freeform 14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0" name="Freeform 14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1" name="Freeform 15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2" name="Freeform 15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3" name="Freeform 15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4" name="Freeform 15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5" name="Freeform 15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p:spPr>
          <p:txBody>
            <a:bodyPr lIns="68580" tIns="34290" rIns="68580" bIns="34290"/>
            <a:lstStyle/>
            <a:p>
              <a:pPr>
                <a:defRPr/>
              </a:pPr>
              <a:endParaRPr lang="zh-CN" altLang="en-US" sz="1350"/>
            </a:p>
          </p:txBody>
        </p:sp>
        <p:sp>
          <p:nvSpPr>
            <p:cNvPr id="156" name="Freeform 15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sp>
          <p:nvSpPr>
            <p:cNvPr id="157" name="Freeform 15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p:spPr>
          <p:txBody>
            <a:bodyPr lIns="68580" tIns="34290" rIns="68580" bIns="34290"/>
            <a:lstStyle/>
            <a:p>
              <a:pPr>
                <a:defRPr/>
              </a:pPr>
              <a:endParaRPr lang="zh-CN" altLang="en-US" sz="1350"/>
            </a:p>
          </p:txBody>
        </p:sp>
      </p:grpSp>
      <p:sp>
        <p:nvSpPr>
          <p:cNvPr id="158" name="Rectangle 157"/>
          <p:cNvSpPr/>
          <p:nvPr/>
        </p:nvSpPr>
        <p:spPr>
          <a:xfrm>
            <a:off x="705610" y="2008039"/>
            <a:ext cx="10730362" cy="1409617"/>
          </a:xfrm>
          <a:prstGeom prst="rect">
            <a:avLst/>
          </a:prstGeom>
        </p:spPr>
        <p:txBody>
          <a:bodyPr wrap="square">
            <a:spAutoFit/>
          </a:bodyPr>
          <a:lstStyle/>
          <a:p>
            <a:pPr algn="just">
              <a:lnSpc>
                <a:spcPct val="107000"/>
              </a:lnSpc>
              <a:spcAft>
                <a:spcPts val="0"/>
              </a:spcAft>
            </a:pP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cs typeface="Times New Roman" panose="02020603050405020304" pitchFamily="18" charset="0"/>
              </a:rPr>
              <a:t> Long.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H="1">
            <a:off x="11342439" y="2174187"/>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527075" y="2174188"/>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8751059"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41625"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1000"/>
                                        <p:tgtEl>
                                          <p:spTgt spid="159"/>
                                        </p:tgtEl>
                                      </p:cBhvr>
                                    </p:animEffect>
                                    <p:anim calcmode="lin" valueType="num">
                                      <p:cBhvr>
                                        <p:cTn id="20" dur="1000" fill="hold"/>
                                        <p:tgtEl>
                                          <p:spTgt spid="159"/>
                                        </p:tgtEl>
                                        <p:attrNameLst>
                                          <p:attrName>ppt_x</p:attrName>
                                        </p:attrNameLst>
                                      </p:cBhvr>
                                      <p:tavLst>
                                        <p:tav tm="0">
                                          <p:val>
                                            <p:strVal val="#ppt_x"/>
                                          </p:val>
                                        </p:tav>
                                        <p:tav tm="100000">
                                          <p:val>
                                            <p:strVal val="#ppt_x"/>
                                          </p:val>
                                        </p:tav>
                                      </p:tavLst>
                                    </p:anim>
                                    <p:anim calcmode="lin" valueType="num">
                                      <p:cBhvr>
                                        <p:cTn id="21"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1000"/>
                                        <p:tgtEl>
                                          <p:spTgt spid="160"/>
                                        </p:tgtEl>
                                      </p:cBhvr>
                                    </p:animEffect>
                                    <p:anim calcmode="lin" valueType="num">
                                      <p:cBhvr>
                                        <p:cTn id="27" dur="1000" fill="hold"/>
                                        <p:tgtEl>
                                          <p:spTgt spid="160"/>
                                        </p:tgtEl>
                                        <p:attrNameLst>
                                          <p:attrName>ppt_x</p:attrName>
                                        </p:attrNameLst>
                                      </p:cBhvr>
                                      <p:tavLst>
                                        <p:tav tm="0">
                                          <p:val>
                                            <p:strVal val="#ppt_x"/>
                                          </p:val>
                                        </p:tav>
                                        <p:tav tm="100000">
                                          <p:val>
                                            <p:strVal val="#ppt_x"/>
                                          </p:val>
                                        </p:tav>
                                      </p:tavLst>
                                    </p:anim>
                                    <p:anim calcmode="lin" valueType="num">
                                      <p:cBhvr>
                                        <p:cTn id="28"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20" name="Cloud 19">
            <a:extLst>
              <a:ext uri="{FF2B5EF4-FFF2-40B4-BE49-F238E27FC236}">
                <a16:creationId xmlns:a16="http://schemas.microsoft.com/office/drawing/2014/main" id="{2873E136-3F6A-476D-ACB1-355B8F61C242}"/>
              </a:ext>
            </a:extLst>
          </p:cNvPr>
          <p:cNvSpPr/>
          <p:nvPr/>
        </p:nvSpPr>
        <p:spPr>
          <a:xfrm>
            <a:off x="5070186" y="6219099"/>
            <a:ext cx="5989947" cy="70989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54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ectangle 147"/>
          <p:cNvSpPr/>
          <p:nvPr/>
        </p:nvSpPr>
        <p:spPr>
          <a:xfrm>
            <a:off x="487679" y="667731"/>
            <a:ext cx="11216641" cy="1323439"/>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1</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không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lũ</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149" name="Rectangle 148"/>
          <p:cNvSpPr/>
          <p:nvPr/>
        </p:nvSpPr>
        <p:spPr>
          <a:xfrm>
            <a:off x="487679" y="2338085"/>
            <a:ext cx="11464835" cy="132343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Người ta gọi là mùa nước nổi mà không gọi là mùa nước lũ vì nước lên hiền hoà</a:t>
            </a:r>
            <a:endParaRPr lang="en-US" sz="4000">
              <a:solidFill>
                <a:srgbClr val="FF0000"/>
              </a:solidFill>
            </a:endParaRPr>
          </a:p>
        </p:txBody>
      </p:sp>
    </p:spTree>
    <p:extLst>
      <p:ext uri="{BB962C8B-B14F-4D97-AF65-F5344CB8AC3E}">
        <p14:creationId xmlns:p14="http://schemas.microsoft.com/office/powerpoint/2010/main" val="2026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 name="Rectangle 146"/>
          <p:cNvSpPr/>
          <p:nvPr/>
        </p:nvSpPr>
        <p:spPr>
          <a:xfrm>
            <a:off x="766661" y="161499"/>
            <a:ext cx="9668224" cy="2554545"/>
          </a:xfrm>
          <a:prstGeom prst="rect">
            <a:avLst/>
          </a:prstGeom>
        </p:spPr>
        <p:txBody>
          <a:bodyPr wrap="non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2</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vật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thế</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dirty="0">
                <a:solidFill>
                  <a:srgbClr val="181717"/>
                </a:solidFill>
                <a:latin typeface="Times New Roman" panose="02020603050405020304" pitchFamily="18" charset="0"/>
                <a:ea typeface="Times New Roman" panose="02020603050405020304" pitchFamily="18" charset="0"/>
              </a:rPr>
              <a:t>?</a:t>
            </a: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Sông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nước</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Đồng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ruộng</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vườn</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tược</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cây</a:t>
            </a:r>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cỏ</a:t>
            </a:r>
            <a:endParaRPr lang="en-US" sz="4000" dirty="0">
              <a:solidFill>
                <a:srgbClr val="181717"/>
              </a:solidFill>
              <a:latin typeface="Times New Roman" panose="02020603050405020304" pitchFamily="18" charset="0"/>
            </a:endParaRPr>
          </a:p>
          <a:p>
            <a:r>
              <a:rPr lang="en-US" sz="4000" dirty="0">
                <a:solidFill>
                  <a:srgbClr val="181717"/>
                </a:solidFill>
                <a:latin typeface="Times New Roman" panose="02020603050405020304" pitchFamily="18" charset="0"/>
              </a:rPr>
              <a:t>- </a:t>
            </a:r>
            <a:r>
              <a:rPr lang="en-US" sz="4000" dirty="0" err="1">
                <a:solidFill>
                  <a:srgbClr val="181717"/>
                </a:solidFill>
                <a:latin typeface="Times New Roman" panose="02020603050405020304" pitchFamily="18" charset="0"/>
              </a:rPr>
              <a:t>Cá</a:t>
            </a:r>
            <a:endParaRPr lang="en-US" sz="4000" dirty="0"/>
          </a:p>
        </p:txBody>
      </p:sp>
      <p:sp>
        <p:nvSpPr>
          <p:cNvPr id="148" name="Rectangle 147"/>
          <p:cNvSpPr/>
          <p:nvPr/>
        </p:nvSpPr>
        <p:spPr>
          <a:xfrm>
            <a:off x="766661" y="2702981"/>
            <a:ext cx="10885408" cy="317009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Trong mùa nước nổi, nước dâng cao, nước trong ao hồ, trong đồng ruộng hoà lẫn với nước sông Cửu Long, vườn tược, cây cỏ được bồi đắp phù sa, cá ròng ròng bơi thành từng đàn, theo cá mẹ xuôi theo dòng nước, vào tận đồng sâu</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pic>
        <p:nvPicPr>
          <p:cNvPr id="149" name="Picture 4"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1" y="6464918"/>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899" y="6469961"/>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6" y="5707468"/>
            <a:ext cx="96678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1" descr="cartoons-desi-glitters-1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7840" y="5609768"/>
            <a:ext cx="1112103" cy="111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1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Rectangle 151"/>
          <p:cNvSpPr/>
          <p:nvPr/>
        </p:nvSpPr>
        <p:spPr>
          <a:xfrm>
            <a:off x="200297" y="185729"/>
            <a:ext cx="11399520" cy="1419043"/>
          </a:xfrm>
          <a:prstGeom prst="rect">
            <a:avLst/>
          </a:prstGeom>
        </p:spPr>
        <p:txBody>
          <a:bodyPr wrap="square">
            <a:spAutoFit/>
          </a:bodyPr>
          <a:lstStyle/>
          <a:p>
            <a:pPr marL="259080" indent="-6350" algn="just">
              <a:lnSpc>
                <a:spcPct val="112000"/>
              </a:lnSpc>
              <a:spcAft>
                <a:spcPts val="300"/>
              </a:spcAft>
            </a:pPr>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3</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phải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cầu</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từ</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cửa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đến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tận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bếp</a:t>
            </a:r>
            <a:r>
              <a:rPr lang="en-US" sz="4000" i="1" dirty="0">
                <a:solidFill>
                  <a:srgbClr val="181717"/>
                </a:solidFill>
                <a:latin typeface="Times New Roman" panose="02020603050405020304" pitchFamily="18" charset="0"/>
                <a:ea typeface="Times New Roman" panose="02020603050405020304" pitchFamily="18" charset="0"/>
              </a:rPr>
              <a:t>?</a:t>
            </a:r>
            <a:endParaRPr lang="en-US" sz="4000" dirty="0">
              <a:solidFill>
                <a:srgbClr val="181717"/>
              </a:solidFill>
              <a:latin typeface="Times New Roman" panose="02020603050405020304" pitchFamily="18" charset="0"/>
              <a:ea typeface="Times New Roman" panose="02020603050405020304" pitchFamily="18" charset="0"/>
            </a:endParaRPr>
          </a:p>
        </p:txBody>
      </p:sp>
      <p:sp>
        <p:nvSpPr>
          <p:cNvPr id="153" name="Rectangle 152"/>
          <p:cNvSpPr/>
          <p:nvPr/>
        </p:nvSpPr>
        <p:spPr>
          <a:xfrm>
            <a:off x="481148" y="1954675"/>
            <a:ext cx="11229703" cy="1938992"/>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Vào mùa nước nổi, người ta phải làm cầu từ cửa trước vào đến tận bếp vì nước ngập lên những viên gạch, không đi lại được</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5131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500"/>
                                        <p:tgtEl>
                                          <p:spTgt spid="1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67250"/>
            <a:ext cx="12192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ectangle 292"/>
          <p:cNvSpPr/>
          <p:nvPr/>
        </p:nvSpPr>
        <p:spPr>
          <a:xfrm>
            <a:off x="835769" y="1193466"/>
            <a:ext cx="10946928" cy="707886"/>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4.</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Em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thích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nhất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hình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bài</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2" name="Rectangle 1">
            <a:extLst>
              <a:ext uri="{FF2B5EF4-FFF2-40B4-BE49-F238E27FC236}">
                <a16:creationId xmlns:a16="http://schemas.microsoft.com/office/drawing/2014/main" id="{CEF1982A-DDA5-4768-9AF4-2951997ED9FD}"/>
              </a:ext>
            </a:extLst>
          </p:cNvPr>
          <p:cNvSpPr/>
          <p:nvPr/>
        </p:nvSpPr>
        <p:spPr>
          <a:xfrm>
            <a:off x="721912" y="2396609"/>
            <a:ext cx="10280705" cy="1323439"/>
          </a:xfrm>
          <a:prstGeom prst="rect">
            <a:avLst/>
          </a:prstGeom>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thích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ảnh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đàn,từng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cùng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mẹ</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xuôi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theo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dòng</a:t>
            </a:r>
            <a:r>
              <a:rPr lang="en-US" sz="4000" dirty="0">
                <a:solidFill>
                  <a:srgbClr val="FF0000"/>
                </a:solidFill>
                <a:latin typeface="Times New Roman" panose="02020603050405020304" pitchFamily="18" charset="0"/>
                <a:cs typeface="Times New Roman" panose="02020603050405020304" pitchFamily="18" charset="0"/>
              </a:rPr>
              <a:t> n</a:t>
            </a:r>
            <a:r>
              <a:rPr lang="vi-VN" sz="4000" dirty="0">
                <a:solidFill>
                  <a:srgbClr val="FF0000"/>
                </a:solidFill>
                <a:latin typeface="Times New Roman" panose="02020603050405020304" pitchFamily="18" charset="0"/>
                <a:cs typeface="Times New Roman" panose="02020603050405020304" pitchFamily="18" charset="0"/>
              </a:rPr>
              <a:t>ư</a:t>
            </a:r>
            <a:r>
              <a:rPr lang="en-US" sz="4000" dirty="0" err="1">
                <a:solidFill>
                  <a:srgbClr val="FF0000"/>
                </a:solidFill>
                <a:latin typeface="Times New Roman" panose="02020603050405020304" pitchFamily="18" charset="0"/>
                <a:cs typeface="Times New Roman" panose="02020603050405020304" pitchFamily="18" charset="0"/>
              </a:rPr>
              <a:t>ớc</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92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anim calcmode="lin" valueType="num">
                                      <p:cBhvr>
                                        <p:cTn id="8" dur="1000" fill="hold"/>
                                        <p:tgtEl>
                                          <p:spTgt spid="292"/>
                                        </p:tgtEl>
                                        <p:attrNameLst>
                                          <p:attrName>ppt_x</p:attrName>
                                        </p:attrNameLst>
                                      </p:cBhvr>
                                      <p:tavLst>
                                        <p:tav tm="0">
                                          <p:val>
                                            <p:strVal val="#ppt_x"/>
                                          </p:val>
                                        </p:tav>
                                        <p:tav tm="100000">
                                          <p:val>
                                            <p:strVal val="#ppt_x"/>
                                          </p:val>
                                        </p:tav>
                                      </p:tavLst>
                                    </p:anim>
                                    <p:anim calcmode="lin" valueType="num">
                                      <p:cBhvr>
                                        <p:cTn id="9"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wipe(down)">
                                      <p:cBhvr>
                                        <p:cTn id="14"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0608" y="5379773"/>
            <a:ext cx="3690783" cy="1478227"/>
          </a:xfrm>
          <a:prstGeom prst="rect">
            <a:avLst/>
          </a:prstGeom>
        </p:spPr>
      </p:pic>
      <p:sp>
        <p:nvSpPr>
          <p:cNvPr id="3" name="TextBox 2"/>
          <p:cNvSpPr txBox="1"/>
          <p:nvPr/>
        </p:nvSpPr>
        <p:spPr>
          <a:xfrm>
            <a:off x="1468563" y="576714"/>
            <a:ext cx="9254874" cy="769441"/>
          </a:xfrm>
          <a:prstGeom prst="rect">
            <a:avLst/>
          </a:prstGeom>
          <a:noFill/>
        </p:spPr>
        <p:txBody>
          <a:bodyPr wrap="square" rtlCol="0">
            <a:spAutoFit/>
          </a:bodyPr>
          <a:lstStyle/>
          <a:p>
            <a:pPr algn="ctr"/>
            <a:r>
              <a:rPr lang="en-US" sz="4400" dirty="0">
                <a:solidFill>
                  <a:srgbClr val="002060"/>
                </a:solidFill>
                <a:latin typeface="Times New Roman" panose="02020603050405020304" pitchFamily="18" charset="0"/>
                <a:ea typeface="Arial-Rounded" pitchFamily="34" charset="0"/>
                <a:cs typeface="Times New Roman" panose="02020603050405020304" pitchFamily="18" charset="0"/>
              </a:rPr>
              <a:t>NỘI DUNG</a:t>
            </a:r>
          </a:p>
        </p:txBody>
      </p:sp>
      <p:sp>
        <p:nvSpPr>
          <p:cNvPr id="4" name="Rectangle 3">
            <a:extLst>
              <a:ext uri="{FF2B5EF4-FFF2-40B4-BE49-F238E27FC236}">
                <a16:creationId xmlns:a16="http://schemas.microsoft.com/office/drawing/2014/main" id="{9575382B-8660-4185-A406-0B39604B4AD5}"/>
              </a:ext>
            </a:extLst>
          </p:cNvPr>
          <p:cNvSpPr/>
          <p:nvPr/>
        </p:nvSpPr>
        <p:spPr>
          <a:xfrm>
            <a:off x="1252537" y="1479024"/>
            <a:ext cx="9686925" cy="3170099"/>
          </a:xfrm>
          <a:prstGeom prst="rect">
            <a:avLst/>
          </a:prstGeom>
          <a:solidFill>
            <a:srgbClr val="92D050"/>
          </a:solidFill>
        </p:spPr>
        <p:txBody>
          <a:bodyPr wrap="square">
            <a:spAutoFit/>
          </a:bodyPr>
          <a:lstStyle/>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 DUNG</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ra ở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76933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302</Words>
  <Application>Microsoft Office PowerPoint</Application>
  <PresentationFormat>Widescreen</PresentationFormat>
  <Paragraphs>28</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等线</vt:lpstr>
      <vt:lpstr>Arial</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54</cp:revision>
  <dcterms:created xsi:type="dcterms:W3CDTF">2021-07-20T01:55:21Z</dcterms:created>
  <dcterms:modified xsi:type="dcterms:W3CDTF">2025-01-20T04:25:58Z</dcterms:modified>
</cp:coreProperties>
</file>