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25" r:id="rId2"/>
    <p:sldId id="326" r:id="rId3"/>
    <p:sldId id="327" r:id="rId4"/>
    <p:sldId id="311" r:id="rId5"/>
    <p:sldId id="312" r:id="rId6"/>
    <p:sldId id="321" r:id="rId7"/>
    <p:sldId id="313" r:id="rId8"/>
    <p:sldId id="322" r:id="rId9"/>
    <p:sldId id="314" r:id="rId10"/>
    <p:sldId id="323" r:id="rId11"/>
    <p:sldId id="315" r:id="rId12"/>
    <p:sldId id="324" r:id="rId13"/>
    <p:sldId id="269" r:id="rId14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F89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E836F-15F3-4F9C-BD70-218789613A1E}" type="datetimeFigureOut">
              <a:rPr lang="en-US" smtClean="0"/>
              <a:t>30/12/2024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44E60-BD1D-4542-83A8-AD6FF5CBF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11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A44E60-BD1D-4542-83A8-AD6FF5CBF8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808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A44E60-BD1D-4542-83A8-AD6FF5CBF8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3773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A44E60-BD1D-4542-83A8-AD6FF5CBF82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591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A44E60-BD1D-4542-83A8-AD6FF5CBF82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1713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A44E60-BD1D-4542-83A8-AD6FF5CBF82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691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A44E60-BD1D-4542-83A8-AD6FF5CBF8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03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A44E60-BD1D-4542-83A8-AD6FF5CBF8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94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A44E60-BD1D-4542-83A8-AD6FF5CBF8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79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A44E60-BD1D-4542-83A8-AD6FF5CBF8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54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A44E60-BD1D-4542-83A8-AD6FF5CBF8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43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A44E60-BD1D-4542-83A8-AD6FF5CBF82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79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A44E60-BD1D-4542-83A8-AD6FF5CBF82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6095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A44E60-BD1D-4542-83A8-AD6FF5CBF8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234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DCE22-323D-4D39-AA26-033AA688AA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C3D8C6-51E7-4099-A89F-9CA0D02E56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5660B-D001-4257-ABD3-B493EBAAF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B412-5B18-4081-A7BC-821B3FDF1681}" type="datetimeFigureOut">
              <a:rPr lang="en-US" smtClean="0"/>
              <a:t>30/12/2024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640918-8C70-4BE8-9F8E-73168EB9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C224A-52E0-47F5-92EB-29153B5EE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9189-9C08-4048-8DAE-9BCFA232A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426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1776B-1402-4385-AC78-9143842E7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30D942-3285-4317-965C-9DA3FE09B9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C1F16-F423-4028-A44E-6AE96B58C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B412-5B18-4081-A7BC-821B3FDF1681}" type="datetimeFigureOut">
              <a:rPr lang="en-US" smtClean="0"/>
              <a:t>30/12/2024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841AE-AE64-4C9B-9DA3-E261F28CF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1AF23-7BC9-488A-9084-457845DF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9189-9C08-4048-8DAE-9BCFA232A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9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29D155-2F49-4796-A8B0-06BB9D81A9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FEC3AE-BEB8-4252-9DD4-DA3D78596A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B7DC3-CDE9-477E-961D-7CB84048E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B412-5B18-4081-A7BC-821B3FDF1681}" type="datetimeFigureOut">
              <a:rPr lang="en-US" smtClean="0"/>
              <a:t>30/12/2024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B6961-53A9-4160-A516-003EB00E5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E55AF6-220F-4EE3-81C2-74F40F66D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9189-9C08-4048-8DAE-9BCFA232A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368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92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713">
        <p14:switch dir="r"/>
      </p:transition>
    </mc:Choice>
    <mc:Fallback xmlns="">
      <p:transition spd="slow" advClick="0" advTm="3713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2568F-2539-4AB5-A12F-1ADC3B48A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68667-BCA4-422D-9D36-1A2DBE9AA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F29ED-6E8D-4C51-811E-B6CEC2441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B412-5B18-4081-A7BC-821B3FDF1681}" type="datetimeFigureOut">
              <a:rPr lang="en-US" smtClean="0"/>
              <a:t>30/12/2024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AC47A-780A-44CB-B314-A75CCB6F1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82EB78-3329-4C16-B130-B66BDEB95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9189-9C08-4048-8DAE-9BCFA232A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0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57F12-F687-4B2C-8F4F-98F26FB25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C3A45F-8574-47F1-9A31-A56084635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D4369-4FDB-4901-98E1-89DDE88A0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B412-5B18-4081-A7BC-821B3FDF1681}" type="datetimeFigureOut">
              <a:rPr lang="en-US" smtClean="0"/>
              <a:t>30/12/2024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4450B6-0AB2-490D-BF6F-BB27DE067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9D489-3149-4430-B739-35C4FE092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9189-9C08-4048-8DAE-9BCFA232A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046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BA1B0-B85B-4060-A5EE-B25EF89E5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C7B2D-A616-49E9-99C1-A406B3A0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461484-9369-4EC9-951B-B925A97B2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7BEEC2-EE5B-44C5-9980-CC5C1166B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B412-5B18-4081-A7BC-821B3FDF1681}" type="datetimeFigureOut">
              <a:rPr lang="en-US" smtClean="0"/>
              <a:t>30/12/2024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2478FE-FFA6-44E1-80D7-E1C6074E1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085D5-A1DC-4218-8E87-1D74D8B33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9189-9C08-4048-8DAE-9BCFA232A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948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63072-9A73-445E-8B7B-768377212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24382A-99C8-4660-BAD0-B928DAE0B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6D6627-EF35-4251-9F14-3DA2FFA946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64671D-00C4-43E4-BE91-C124BE9469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D411BB-2C1D-4E61-BF15-4CB85D4247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EF44F8-C737-43C3-9DC1-1222E10CA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B412-5B18-4081-A7BC-821B3FDF1681}" type="datetimeFigureOut">
              <a:rPr lang="en-US" smtClean="0"/>
              <a:t>30/12/2024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DBAC6F-E937-4CCF-BCF6-9E9913509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34CDDB-21CE-4283-9296-E2D104CE4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9189-9C08-4048-8DAE-9BCFA232A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9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0DF6B-F655-43EF-8378-F4DA7B639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603F4C-D8EC-49BE-AF09-2DFD42109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B412-5B18-4081-A7BC-821B3FDF1681}" type="datetimeFigureOut">
              <a:rPr lang="en-US" smtClean="0"/>
              <a:t>30/12/2024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3C89BE-5A8A-46CC-A194-05AF77273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7FF719-2D61-4511-A2C6-8EECD3B1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9189-9C08-4048-8DAE-9BCFA232A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103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6803B6-743A-4F8B-9BA0-3A88CFBC0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B412-5B18-4081-A7BC-821B3FDF1681}" type="datetimeFigureOut">
              <a:rPr lang="en-US" smtClean="0"/>
              <a:t>30/12/2024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835F2E-3746-4016-9684-6EF50C872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B07DE9-5B31-4EDE-903E-73C3995BD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9189-9C08-4048-8DAE-9BCFA232A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072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97F3A-88BD-43C0-8AE3-4D82EE0C4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9F104-CBC3-427D-A336-6AE6406CC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23168-52EB-430F-836D-65C72FF6E1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176305-0871-4C57-92C5-25DF88B2D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B412-5B18-4081-A7BC-821B3FDF1681}" type="datetimeFigureOut">
              <a:rPr lang="en-US" smtClean="0"/>
              <a:t>30/12/2024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C87C6E-7B4E-4D4A-8E40-CB201B0E5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9FDF8A-BDA2-4F5B-96CC-3879D40FF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9189-9C08-4048-8DAE-9BCFA232A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5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A8785-CCB9-4741-A03D-519EECD85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FB3BD4-5484-4520-8DC7-55924F69A4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782042-591B-4249-850F-57E6A4683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801C2C-85F2-48D6-82E3-9FBE0E88B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B412-5B18-4081-A7BC-821B3FDF1681}" type="datetimeFigureOut">
              <a:rPr lang="en-US" smtClean="0"/>
              <a:t>30/12/2024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219E3A-39AB-49D7-97ED-09B6F35DE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EEF9E8-4ED6-48C3-BAF8-5CC18EC81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9189-9C08-4048-8DAE-9BCFA232A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22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1E9219-2CFE-4AE5-9BEC-5FE0FA9B4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9F0944-FE2E-4A43-907A-5A7AD2F5A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54DCD-1934-495E-9AD1-B5D1BA0CC6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2B412-5B18-4081-A7BC-821B3FDF1681}" type="datetimeFigureOut">
              <a:rPr lang="en-US" smtClean="0"/>
              <a:t>30/12/2024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79729-A4B0-43AC-805C-3BDFD48D4D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F3AEC-21D2-4284-A907-65861F8533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69189-9C08-4048-8DAE-9BCFA232A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20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EC39D7-CE2E-AFFA-7237-2444D1A90E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extLst>
              <a:ext uri="{FF2B5EF4-FFF2-40B4-BE49-F238E27FC236}">
                <a16:creationId xmlns:a16="http://schemas.microsoft.com/office/drawing/2014/main" id="{B2BB872E-A6AA-F872-B64C-D4BBEF0D1F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191" y="3276596"/>
            <a:ext cx="7874125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1A5C312-276C-B6D1-0204-800DFF8D2D5E}"/>
              </a:ext>
            </a:extLst>
          </p:cNvPr>
          <p:cNvSpPr txBox="1"/>
          <p:nvPr/>
        </p:nvSpPr>
        <p:spPr>
          <a:xfrm>
            <a:off x="1288760" y="1083261"/>
            <a:ext cx="89892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TOÁN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367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713">
        <p14:switch dir="r"/>
      </p:transition>
    </mc:Choice>
    <mc:Fallback xmlns="">
      <p:transition spd="slow" advClick="0" advTm="3713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3FFFC7-8172-12DD-DF93-0EDDCF5329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9C4C6A-F57C-7F49-9711-B4EAEFFDAA7B}"/>
              </a:ext>
            </a:extLst>
          </p:cNvPr>
          <p:cNvSpPr txBox="1"/>
          <p:nvPr/>
        </p:nvSpPr>
        <p:spPr>
          <a:xfrm>
            <a:off x="2879188" y="182874"/>
            <a:ext cx="7249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32D95E-7D66-26F2-C4E6-0B63205868F1}"/>
              </a:ext>
            </a:extLst>
          </p:cNvPr>
          <p:cNvSpPr txBox="1"/>
          <p:nvPr/>
        </p:nvSpPr>
        <p:spPr>
          <a:xfrm>
            <a:off x="5472332" y="773715"/>
            <a:ext cx="1842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ED4457-3A7B-2044-FAB3-D0135E81088D}"/>
              </a:ext>
            </a:extLst>
          </p:cNvPr>
          <p:cNvSpPr txBox="1"/>
          <p:nvPr/>
        </p:nvSpPr>
        <p:spPr>
          <a:xfrm>
            <a:off x="886265" y="1377842"/>
            <a:ext cx="99036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33: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100 (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4DA4BA7-995D-6BD4-B406-B05862F6E97C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5838093" y="2701281"/>
            <a:ext cx="0" cy="4156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DBCBC14-6776-1AEA-C2A7-5529DED2351C}"/>
              </a:ext>
            </a:extLst>
          </p:cNvPr>
          <p:cNvSpPr txBox="1"/>
          <p:nvPr/>
        </p:nvSpPr>
        <p:spPr>
          <a:xfrm>
            <a:off x="1617785" y="2841665"/>
            <a:ext cx="2574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5A7D57-D626-0FF0-15C0-84EBF1F65B56}"/>
              </a:ext>
            </a:extLst>
          </p:cNvPr>
          <p:cNvSpPr txBox="1"/>
          <p:nvPr/>
        </p:nvSpPr>
        <p:spPr>
          <a:xfrm>
            <a:off x="5978772" y="2936620"/>
            <a:ext cx="59224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7E89E2-E450-9660-60B6-938B47AF630B}"/>
              </a:ext>
            </a:extLst>
          </p:cNvPr>
          <p:cNvSpPr txBox="1"/>
          <p:nvPr/>
        </p:nvSpPr>
        <p:spPr>
          <a:xfrm>
            <a:off x="1617784" y="4178103"/>
            <a:ext cx="1491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E99CAF-A6B1-E7F8-92A9-5FE61E6D4481}"/>
              </a:ext>
            </a:extLst>
          </p:cNvPr>
          <p:cNvSpPr txBox="1"/>
          <p:nvPr/>
        </p:nvSpPr>
        <p:spPr>
          <a:xfrm>
            <a:off x="6011592" y="4079627"/>
            <a:ext cx="536916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100.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08ABBA-661D-9929-C45D-25187E28338F}"/>
              </a:ext>
            </a:extLst>
          </p:cNvPr>
          <p:cNvSpPr txBox="1"/>
          <p:nvPr/>
        </p:nvSpPr>
        <p:spPr>
          <a:xfrm>
            <a:off x="1617783" y="4994031"/>
            <a:ext cx="16177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5328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713">
        <p14:switch dir="r"/>
      </p:transition>
    </mc:Choice>
    <mc:Fallback xmlns="">
      <p:transition spd="slow" advClick="0" advTm="3713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162B6FD-9AE7-4587-9B3F-C657C5658744}"/>
              </a:ext>
            </a:extLst>
          </p:cNvPr>
          <p:cNvSpPr/>
          <p:nvPr/>
        </p:nvSpPr>
        <p:spPr>
          <a:xfrm>
            <a:off x="733238" y="647114"/>
            <a:ext cx="772005" cy="590844"/>
          </a:xfrm>
          <a:prstGeom prst="ellipse">
            <a:avLst/>
          </a:prstGeom>
          <a:solidFill>
            <a:srgbClr val="00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B7EC7F8-640A-44CE-BB40-AD6E8D2BD878}"/>
              </a:ext>
            </a:extLst>
          </p:cNvPr>
          <p:cNvSpPr txBox="1">
            <a:spLocks/>
          </p:cNvSpPr>
          <p:nvPr/>
        </p:nvSpPr>
        <p:spPr>
          <a:xfrm>
            <a:off x="1365679" y="450166"/>
            <a:ext cx="10093083" cy="18864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56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28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422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E8550F-6C4F-69FD-B5A1-7C5C0BCFB8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8EA6FF0-260B-5895-EBBC-0868FDFB1374}"/>
              </a:ext>
            </a:extLst>
          </p:cNvPr>
          <p:cNvSpPr txBox="1"/>
          <p:nvPr/>
        </p:nvSpPr>
        <p:spPr>
          <a:xfrm>
            <a:off x="2879188" y="182874"/>
            <a:ext cx="7249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38AB48-0BFF-4FE9-C444-76AE5EEA5FD3}"/>
              </a:ext>
            </a:extLst>
          </p:cNvPr>
          <p:cNvSpPr txBox="1"/>
          <p:nvPr/>
        </p:nvSpPr>
        <p:spPr>
          <a:xfrm>
            <a:off x="5472332" y="773715"/>
            <a:ext cx="1842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631716-CC1C-9E8C-DE2B-C37B959A7E8D}"/>
              </a:ext>
            </a:extLst>
          </p:cNvPr>
          <p:cNvSpPr txBox="1"/>
          <p:nvPr/>
        </p:nvSpPr>
        <p:spPr>
          <a:xfrm>
            <a:off x="886265" y="1377842"/>
            <a:ext cx="99036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33: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100 (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0F367C-2431-AF28-7B74-268E6B3F545D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5838093" y="2701281"/>
            <a:ext cx="0" cy="4156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F80B9C1-CE68-3045-D198-0E6417477D40}"/>
              </a:ext>
            </a:extLst>
          </p:cNvPr>
          <p:cNvSpPr txBox="1"/>
          <p:nvPr/>
        </p:nvSpPr>
        <p:spPr>
          <a:xfrm>
            <a:off x="1617785" y="2841665"/>
            <a:ext cx="2574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04BFBA4-9AE5-A40B-AC77-09884F0D1F7F}"/>
              </a:ext>
            </a:extLst>
          </p:cNvPr>
          <p:cNvSpPr txBox="1"/>
          <p:nvPr/>
        </p:nvSpPr>
        <p:spPr>
          <a:xfrm>
            <a:off x="5978772" y="2936620"/>
            <a:ext cx="59224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AD355E-99FD-FEAB-EA8F-DDC027526A41}"/>
              </a:ext>
            </a:extLst>
          </p:cNvPr>
          <p:cNvSpPr txBox="1"/>
          <p:nvPr/>
        </p:nvSpPr>
        <p:spPr>
          <a:xfrm>
            <a:off x="1617784" y="4178103"/>
            <a:ext cx="1491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B4D653-951D-A644-19A0-DD734A113E34}"/>
              </a:ext>
            </a:extLst>
          </p:cNvPr>
          <p:cNvSpPr txBox="1"/>
          <p:nvPr/>
        </p:nvSpPr>
        <p:spPr>
          <a:xfrm>
            <a:off x="6011592" y="4079627"/>
            <a:ext cx="592249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100.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FFBEB4-622E-6424-B098-8A1524C7BC51}"/>
              </a:ext>
            </a:extLst>
          </p:cNvPr>
          <p:cNvSpPr txBox="1"/>
          <p:nvPr/>
        </p:nvSpPr>
        <p:spPr>
          <a:xfrm>
            <a:off x="1617783" y="4994031"/>
            <a:ext cx="16177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771C02-448B-E053-A3E8-E578110D494E}"/>
              </a:ext>
            </a:extLst>
          </p:cNvPr>
          <p:cNvSpPr txBox="1"/>
          <p:nvPr/>
        </p:nvSpPr>
        <p:spPr>
          <a:xfrm>
            <a:off x="1603714" y="6141730"/>
            <a:ext cx="13786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605631-FB5F-13A1-87B0-EB5AE0689CFB}"/>
              </a:ext>
            </a:extLst>
          </p:cNvPr>
          <p:cNvSpPr txBox="1"/>
          <p:nvPr/>
        </p:nvSpPr>
        <p:spPr>
          <a:xfrm>
            <a:off x="6011592" y="6231985"/>
            <a:ext cx="23024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32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713">
        <p14:switch dir="r"/>
      </p:transition>
    </mc:Choice>
    <mc:Fallback xmlns="">
      <p:transition spd="slow" advClick="0" advTm="371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237072" y="260351"/>
            <a:ext cx="12139226" cy="6299200"/>
          </a:xfrm>
          <a:prstGeom prst="cloud">
            <a:avLst/>
          </a:prstGeom>
          <a:solidFill>
            <a:srgbClr val="FFB64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7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</a:t>
            </a:r>
            <a:r>
              <a:rPr lang="en-US" sz="3733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373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sz="373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373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-  </a:t>
            </a:r>
            <a:r>
              <a:rPr lang="en-US" sz="3733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73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73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73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73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733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73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-  </a:t>
            </a:r>
            <a:r>
              <a:rPr lang="en-US" sz="3733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73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73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73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73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  <a:p>
            <a:pPr algn="just"/>
            <a:r>
              <a:rPr lang="en-US" sz="373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2255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7471D4-9636-D399-1C62-C56CE8E2E809}"/>
              </a:ext>
            </a:extLst>
          </p:cNvPr>
          <p:cNvSpPr txBox="1"/>
          <p:nvPr/>
        </p:nvSpPr>
        <p:spPr>
          <a:xfrm>
            <a:off x="815926" y="534539"/>
            <a:ext cx="70760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CC61C4-1EAA-1F53-8807-E62A9AC6307C}"/>
              </a:ext>
            </a:extLst>
          </p:cNvPr>
          <p:cNvSpPr txBox="1"/>
          <p:nvPr/>
        </p:nvSpPr>
        <p:spPr>
          <a:xfrm>
            <a:off x="815926" y="1730326"/>
            <a:ext cx="67243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7 + 8 - 9 =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977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0811B9-F4AD-F3F2-C69B-E0DDCEE20D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068B58EC-2F7F-7A01-625A-D5C9576592C8}"/>
              </a:ext>
            </a:extLst>
          </p:cNvPr>
          <p:cNvGrpSpPr/>
          <p:nvPr/>
        </p:nvGrpSpPr>
        <p:grpSpPr>
          <a:xfrm>
            <a:off x="311150" y="1086312"/>
            <a:ext cx="11277600" cy="2248461"/>
            <a:chOff x="304800" y="2038350"/>
            <a:chExt cx="8458200" cy="1473493"/>
          </a:xfrm>
        </p:grpSpPr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5347A872-C22C-F64F-19A2-C199FCE72591}"/>
                </a:ext>
              </a:extLst>
            </p:cNvPr>
            <p:cNvSpPr/>
            <p:nvPr/>
          </p:nvSpPr>
          <p:spPr>
            <a:xfrm>
              <a:off x="304800" y="2038350"/>
              <a:ext cx="8458200" cy="1473493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FA5D8700-FBEF-130E-8395-2CA2879DF94E}"/>
                </a:ext>
              </a:extLst>
            </p:cNvPr>
            <p:cNvSpPr/>
            <p:nvPr/>
          </p:nvSpPr>
          <p:spPr>
            <a:xfrm>
              <a:off x="415636" y="2111087"/>
              <a:ext cx="8229600" cy="129801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86FA4FD3-A735-7BAE-2520-83A02CBA8408}"/>
              </a:ext>
            </a:extLst>
          </p:cNvPr>
          <p:cNvSpPr txBox="1"/>
          <p:nvPr/>
        </p:nvSpPr>
        <p:spPr>
          <a:xfrm>
            <a:off x="4330785" y="1139474"/>
            <a:ext cx="2863679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733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3733" dirty="0">
                <a:latin typeface="Arial" pitchFamily="34" charset="0"/>
                <a:cs typeface="Arial" pitchFamily="34" charset="0"/>
              </a:rPr>
              <a:t> 33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CF68580-354B-A390-44BC-AA54C4675D7C}"/>
              </a:ext>
            </a:extLst>
          </p:cNvPr>
          <p:cNvSpPr txBox="1"/>
          <p:nvPr/>
        </p:nvSpPr>
        <p:spPr>
          <a:xfrm>
            <a:off x="1450685" y="1696675"/>
            <a:ext cx="89892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ÔN TẬP PHÉP CỘNG, PHÉP TRỪ TRONG PHẠM VI 100</a:t>
            </a: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2C1E333D-6469-344C-0ADF-5C272B2CEE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308" y="3520399"/>
            <a:ext cx="7932247" cy="2792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14" descr="download">
            <a:hlinkClick r:id="" action="ppaction://noaction"/>
            <a:extLst>
              <a:ext uri="{FF2B5EF4-FFF2-40B4-BE49-F238E27FC236}">
                <a16:creationId xmlns:a16="http://schemas.microsoft.com/office/drawing/2014/main" id="{CCD6EB89-BADF-67EA-F04C-40FD1FCD8A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1227" y="-1740201"/>
            <a:ext cx="690773" cy="690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25704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extLst>
              <a:ext uri="{FF2B5EF4-FFF2-40B4-BE49-F238E27FC236}">
                <a16:creationId xmlns:a16="http://schemas.microsoft.com/office/drawing/2014/main" id="{E3FC6208-25E4-4FE5-A696-EAABEC3E2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191" y="3276596"/>
            <a:ext cx="7874125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ED5D524-77F7-4DCC-990B-6B880224B53C}"/>
              </a:ext>
            </a:extLst>
          </p:cNvPr>
          <p:cNvSpPr txBox="1"/>
          <p:nvPr/>
        </p:nvSpPr>
        <p:spPr>
          <a:xfrm>
            <a:off x="4564272" y="6119491"/>
            <a:ext cx="2438268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itchFamily="34" charset="0"/>
                <a:cs typeface="Arial" pitchFamily="34" charset="0"/>
              </a:rPr>
              <a:t>Trang 126/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SGK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1CE106-B766-473D-820E-E9C1765AE25A}"/>
              </a:ext>
            </a:extLst>
          </p:cNvPr>
          <p:cNvSpPr txBox="1"/>
          <p:nvPr/>
        </p:nvSpPr>
        <p:spPr>
          <a:xfrm>
            <a:off x="1288760" y="1083261"/>
            <a:ext cx="89892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TIẾT 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715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713">
        <p14:switch dir="r"/>
      </p:transition>
    </mc:Choice>
    <mc:Fallback xmlns="">
      <p:transition spd="slow" advClick="0" advTm="371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93DD06A-5B77-42D3-9EC8-03669339A8D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408"/>
          <a:stretch/>
        </p:blipFill>
        <p:spPr>
          <a:xfrm>
            <a:off x="739824" y="2528603"/>
            <a:ext cx="10142113" cy="2166553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9216B8F5-096C-4625-8EC4-D0A83C911ACC}"/>
              </a:ext>
            </a:extLst>
          </p:cNvPr>
          <p:cNvSpPr/>
          <p:nvPr/>
        </p:nvSpPr>
        <p:spPr>
          <a:xfrm>
            <a:off x="1197024" y="109287"/>
            <a:ext cx="711200" cy="711200"/>
          </a:xfrm>
          <a:prstGeom prst="ellipse">
            <a:avLst/>
          </a:prstGeom>
          <a:solidFill>
            <a:srgbClr val="00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D1B2DF16-8973-4A9A-BB85-AD2A2A06E92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0" t="14518" r="3618" b="35259"/>
          <a:stretch/>
        </p:blipFill>
        <p:spPr>
          <a:xfrm>
            <a:off x="2410353" y="0"/>
            <a:ext cx="8846927" cy="2899910"/>
          </a:xfrm>
          <a:prstGeom prst="rect">
            <a:avLst/>
          </a:prstGeom>
        </p:spPr>
      </p:pic>
      <p:sp>
        <p:nvSpPr>
          <p:cNvPr id="7" name="Title 4">
            <a:extLst>
              <a:ext uri="{FF2B5EF4-FFF2-40B4-BE49-F238E27FC236}">
                <a16:creationId xmlns:a16="http://schemas.microsoft.com/office/drawing/2014/main" id="{5FCD1AA6-04FC-455F-A00B-38C6AC54B79B}"/>
              </a:ext>
            </a:extLst>
          </p:cNvPr>
          <p:cNvSpPr txBox="1">
            <a:spLocks/>
          </p:cNvSpPr>
          <p:nvPr/>
        </p:nvSpPr>
        <p:spPr>
          <a:xfrm>
            <a:off x="280823" y="2717800"/>
            <a:ext cx="653897" cy="7112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15B24B50-3439-4C57-AFC1-89DDCDC76AB1}"/>
              </a:ext>
            </a:extLst>
          </p:cNvPr>
          <p:cNvSpPr txBox="1">
            <a:spLocks/>
          </p:cNvSpPr>
          <p:nvPr/>
        </p:nvSpPr>
        <p:spPr>
          <a:xfrm>
            <a:off x="187527" y="4724898"/>
            <a:ext cx="10318548" cy="7112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60?</a:t>
            </a:r>
          </a:p>
        </p:txBody>
      </p:sp>
      <p:sp>
        <p:nvSpPr>
          <p:cNvPr id="9" name="Title 4">
            <a:extLst>
              <a:ext uri="{FF2B5EF4-FFF2-40B4-BE49-F238E27FC236}">
                <a16:creationId xmlns:a16="http://schemas.microsoft.com/office/drawing/2014/main" id="{74662D69-7EB9-4133-A62F-AA576C888301}"/>
              </a:ext>
            </a:extLst>
          </p:cNvPr>
          <p:cNvSpPr txBox="1">
            <a:spLocks/>
          </p:cNvSpPr>
          <p:nvPr/>
        </p:nvSpPr>
        <p:spPr>
          <a:xfrm>
            <a:off x="187527" y="5279854"/>
            <a:ext cx="11899698" cy="7112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A2C003-38AE-4587-84A9-E52A48FB1119}"/>
              </a:ext>
            </a:extLst>
          </p:cNvPr>
          <p:cNvSpPr/>
          <p:nvPr/>
        </p:nvSpPr>
        <p:spPr>
          <a:xfrm>
            <a:off x="6137376" y="4095472"/>
            <a:ext cx="1149249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endParaRPr 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B66BD11-A8AF-468C-954F-CD78803CCE53}"/>
              </a:ext>
            </a:extLst>
          </p:cNvPr>
          <p:cNvSpPr/>
          <p:nvPr/>
        </p:nvSpPr>
        <p:spPr>
          <a:xfrm>
            <a:off x="7360407" y="4095472"/>
            <a:ext cx="1149249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C650D1-D7A5-43E7-BACD-A955B6FAB8C0}"/>
              </a:ext>
            </a:extLst>
          </p:cNvPr>
          <p:cNvSpPr/>
          <p:nvPr/>
        </p:nvSpPr>
        <p:spPr>
          <a:xfrm>
            <a:off x="8583438" y="4095472"/>
            <a:ext cx="1149249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endParaRPr 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A100A56-8C1C-48EF-8A36-E1745195528B}"/>
              </a:ext>
            </a:extLst>
          </p:cNvPr>
          <p:cNvSpPr/>
          <p:nvPr/>
        </p:nvSpPr>
        <p:spPr>
          <a:xfrm>
            <a:off x="9806469" y="4095472"/>
            <a:ext cx="912331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endParaRPr 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0D8061-943E-4753-A332-C1BA25F3BDEF}"/>
              </a:ext>
            </a:extLst>
          </p:cNvPr>
          <p:cNvSpPr/>
          <p:nvPr/>
        </p:nvSpPr>
        <p:spPr>
          <a:xfrm>
            <a:off x="9880250" y="4095472"/>
            <a:ext cx="912332" cy="523220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endParaRPr lang="en-US" sz="2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BA5D92D-6EEF-4AAD-BABB-3EDC4D2F0ED8}"/>
              </a:ext>
            </a:extLst>
          </p:cNvPr>
          <p:cNvSpPr/>
          <p:nvPr/>
        </p:nvSpPr>
        <p:spPr>
          <a:xfrm>
            <a:off x="8633214" y="4110343"/>
            <a:ext cx="1149249" cy="523220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endParaRPr lang="en-US" sz="2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02C753E-A46D-4561-93C4-DFDB8C5F440B}"/>
              </a:ext>
            </a:extLst>
          </p:cNvPr>
          <p:cNvSpPr/>
          <p:nvPr/>
        </p:nvSpPr>
        <p:spPr>
          <a:xfrm>
            <a:off x="4914345" y="4110343"/>
            <a:ext cx="1149249" cy="523220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endParaRPr lang="en-US" sz="2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7FA5728-6190-4B5A-8A92-84948E11F5E1}"/>
              </a:ext>
            </a:extLst>
          </p:cNvPr>
          <p:cNvSpPr/>
          <p:nvPr/>
        </p:nvSpPr>
        <p:spPr>
          <a:xfrm>
            <a:off x="6161382" y="4110343"/>
            <a:ext cx="1149249" cy="523220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endParaRPr lang="en-US" sz="2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1220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713">
        <p14:switch dir="r"/>
      </p:transition>
    </mc:Choice>
    <mc:Fallback xmlns="">
      <p:transition spd="slow" advClick="0" advTm="371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C342E8-677D-E631-67A9-3DF21614C257}"/>
              </a:ext>
            </a:extLst>
          </p:cNvPr>
          <p:cNvSpPr txBox="1"/>
          <p:nvPr/>
        </p:nvSpPr>
        <p:spPr>
          <a:xfrm>
            <a:off x="2879188" y="182874"/>
            <a:ext cx="7249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E7B4D6-D4FA-914C-FF92-E24B06E5EFE3}"/>
              </a:ext>
            </a:extLst>
          </p:cNvPr>
          <p:cNvSpPr txBox="1"/>
          <p:nvPr/>
        </p:nvSpPr>
        <p:spPr>
          <a:xfrm>
            <a:off x="5472332" y="773715"/>
            <a:ext cx="1842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21CFBD-AC54-5F68-3481-8EE3163061A5}"/>
              </a:ext>
            </a:extLst>
          </p:cNvPr>
          <p:cNvSpPr txBox="1"/>
          <p:nvPr/>
        </p:nvSpPr>
        <p:spPr>
          <a:xfrm>
            <a:off x="886265" y="1377842"/>
            <a:ext cx="99036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33: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100 (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05F294A-9283-F30A-DC18-E1C0352C1B5A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5838093" y="2701281"/>
            <a:ext cx="0" cy="4156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7329F19-6340-2C3B-70FA-8F2D81432EA0}"/>
              </a:ext>
            </a:extLst>
          </p:cNvPr>
          <p:cNvSpPr txBox="1"/>
          <p:nvPr/>
        </p:nvSpPr>
        <p:spPr>
          <a:xfrm>
            <a:off x="1617785" y="2841665"/>
            <a:ext cx="2574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64939B-A61E-561E-9B60-FB05C774959A}"/>
              </a:ext>
            </a:extLst>
          </p:cNvPr>
          <p:cNvSpPr txBox="1"/>
          <p:nvPr/>
        </p:nvSpPr>
        <p:spPr>
          <a:xfrm>
            <a:off x="5978772" y="2936620"/>
            <a:ext cx="5922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8540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713">
        <p14:switch dir="r"/>
      </p:transition>
    </mc:Choice>
    <mc:Fallback xmlns="">
      <p:transition spd="slow" advClick="0" advTm="371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1FDCB7B6-6C07-4581-AED5-17C4488028F2}"/>
              </a:ext>
            </a:extLst>
          </p:cNvPr>
          <p:cNvSpPr/>
          <p:nvPr/>
        </p:nvSpPr>
        <p:spPr>
          <a:xfrm>
            <a:off x="1318176" y="77928"/>
            <a:ext cx="711200" cy="711200"/>
          </a:xfrm>
          <a:prstGeom prst="ellipse">
            <a:avLst/>
          </a:prstGeom>
          <a:solidFill>
            <a:srgbClr val="00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67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C0466C90-8A1E-4CCB-A3FD-07C0B1409DAC}"/>
              </a:ext>
            </a:extLst>
          </p:cNvPr>
          <p:cNvSpPr txBox="1">
            <a:spLocks/>
          </p:cNvSpPr>
          <p:nvPr/>
        </p:nvSpPr>
        <p:spPr>
          <a:xfrm>
            <a:off x="2029376" y="200025"/>
            <a:ext cx="9562246" cy="7112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Rounded Rectangular Callout 5">
            <a:extLst>
              <a:ext uri="{FF2B5EF4-FFF2-40B4-BE49-F238E27FC236}">
                <a16:creationId xmlns:a16="http://schemas.microsoft.com/office/drawing/2014/main" id="{A3E383B7-2DBF-42BB-8480-053F1F7E35ED}"/>
              </a:ext>
            </a:extLst>
          </p:cNvPr>
          <p:cNvSpPr/>
          <p:nvPr/>
        </p:nvSpPr>
        <p:spPr>
          <a:xfrm>
            <a:off x="2767965" y="789128"/>
            <a:ext cx="3056060" cy="1997710"/>
          </a:xfrm>
          <a:prstGeom prst="wedgeRoundRectCallout">
            <a:avLst>
              <a:gd name="adj1" fmla="val -21227"/>
              <a:gd name="adj2" fmla="val 49785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28 + 35</a:t>
            </a:r>
          </a:p>
          <a:p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63 – 28</a:t>
            </a:r>
          </a:p>
          <a:p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63 – 35</a:t>
            </a:r>
          </a:p>
        </p:txBody>
      </p:sp>
      <p:sp>
        <p:nvSpPr>
          <p:cNvPr id="5" name="Rounded Rectangular Callout 5">
            <a:extLst>
              <a:ext uri="{FF2B5EF4-FFF2-40B4-BE49-F238E27FC236}">
                <a16:creationId xmlns:a16="http://schemas.microsoft.com/office/drawing/2014/main" id="{2995E814-A847-4034-AD7D-053AC5BD4275}"/>
              </a:ext>
            </a:extLst>
          </p:cNvPr>
          <p:cNvSpPr/>
          <p:nvPr/>
        </p:nvSpPr>
        <p:spPr>
          <a:xfrm>
            <a:off x="6471138" y="789128"/>
            <a:ext cx="3249637" cy="1997710"/>
          </a:xfrm>
          <a:prstGeom prst="wedgeRoundRectCallout">
            <a:avLst>
              <a:gd name="adj1" fmla="val -21227"/>
              <a:gd name="adj2" fmla="val 49785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42 + 49</a:t>
            </a:r>
          </a:p>
          <a:p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91 – 42</a:t>
            </a:r>
          </a:p>
          <a:p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91 – 49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1F61021-B748-5771-7153-8BA1F453FBC2}"/>
              </a:ext>
            </a:extLst>
          </p:cNvPr>
          <p:cNvSpPr txBox="1"/>
          <p:nvPr/>
        </p:nvSpPr>
        <p:spPr>
          <a:xfrm>
            <a:off x="8674050" y="942533"/>
            <a:ext cx="512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A833BFB-4CD2-6832-8A50-25F6109B070C}"/>
              </a:ext>
            </a:extLst>
          </p:cNvPr>
          <p:cNvSpPr txBox="1"/>
          <p:nvPr/>
        </p:nvSpPr>
        <p:spPr>
          <a:xfrm>
            <a:off x="9116009" y="911225"/>
            <a:ext cx="815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19D3BD7-18DA-E987-22AF-B5407390A41A}"/>
              </a:ext>
            </a:extLst>
          </p:cNvPr>
          <p:cNvSpPr txBox="1"/>
          <p:nvPr/>
        </p:nvSpPr>
        <p:spPr>
          <a:xfrm>
            <a:off x="8657634" y="1516973"/>
            <a:ext cx="512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CC9ED8E-60E6-79C1-3B8C-85A01B0EE93E}"/>
              </a:ext>
            </a:extLst>
          </p:cNvPr>
          <p:cNvSpPr txBox="1"/>
          <p:nvPr/>
        </p:nvSpPr>
        <p:spPr>
          <a:xfrm>
            <a:off x="9127729" y="1443461"/>
            <a:ext cx="815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2F28DC3-0CC0-58E8-8E13-2A83D73E3278}"/>
              </a:ext>
            </a:extLst>
          </p:cNvPr>
          <p:cNvSpPr txBox="1"/>
          <p:nvPr/>
        </p:nvSpPr>
        <p:spPr>
          <a:xfrm>
            <a:off x="8669354" y="2063277"/>
            <a:ext cx="512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6BC3B53-CC82-C7C0-50DC-F31E1EEDB473}"/>
              </a:ext>
            </a:extLst>
          </p:cNvPr>
          <p:cNvSpPr txBox="1"/>
          <p:nvPr/>
        </p:nvSpPr>
        <p:spPr>
          <a:xfrm>
            <a:off x="9111313" y="1989765"/>
            <a:ext cx="815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6536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713">
        <p14:switch dir="r"/>
      </p:transition>
    </mc:Choice>
    <mc:Fallback xmlns="">
      <p:transition spd="slow" advClick="0" advTm="371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CE4C6C-A03C-C190-DFED-20A5194FD3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E9E84B-9E28-FEE4-CC43-A4B01A7C05E0}"/>
              </a:ext>
            </a:extLst>
          </p:cNvPr>
          <p:cNvSpPr txBox="1"/>
          <p:nvPr/>
        </p:nvSpPr>
        <p:spPr>
          <a:xfrm>
            <a:off x="2879188" y="182874"/>
            <a:ext cx="7249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24F422-B1C6-6591-65F1-0607904F6B19}"/>
              </a:ext>
            </a:extLst>
          </p:cNvPr>
          <p:cNvSpPr txBox="1"/>
          <p:nvPr/>
        </p:nvSpPr>
        <p:spPr>
          <a:xfrm>
            <a:off x="5472332" y="773715"/>
            <a:ext cx="1842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D3070D-54B5-A8D3-FD30-5E6F1563E112}"/>
              </a:ext>
            </a:extLst>
          </p:cNvPr>
          <p:cNvSpPr txBox="1"/>
          <p:nvPr/>
        </p:nvSpPr>
        <p:spPr>
          <a:xfrm>
            <a:off x="886265" y="1377842"/>
            <a:ext cx="99036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33: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100 (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4B469F-DE58-011B-21A6-C2E215B81A84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5838093" y="2701281"/>
            <a:ext cx="0" cy="4156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9A42DB5-4949-4B86-3E48-3C4022A54022}"/>
              </a:ext>
            </a:extLst>
          </p:cNvPr>
          <p:cNvSpPr txBox="1"/>
          <p:nvPr/>
        </p:nvSpPr>
        <p:spPr>
          <a:xfrm>
            <a:off x="1617785" y="2841665"/>
            <a:ext cx="2574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20D638-0EBD-9B16-9875-EB6A24242960}"/>
              </a:ext>
            </a:extLst>
          </p:cNvPr>
          <p:cNvSpPr txBox="1"/>
          <p:nvPr/>
        </p:nvSpPr>
        <p:spPr>
          <a:xfrm>
            <a:off x="5978772" y="2936620"/>
            <a:ext cx="59224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2F22E6-6102-54C7-BB28-037613937127}"/>
              </a:ext>
            </a:extLst>
          </p:cNvPr>
          <p:cNvSpPr txBox="1"/>
          <p:nvPr/>
        </p:nvSpPr>
        <p:spPr>
          <a:xfrm>
            <a:off x="1617784" y="4178103"/>
            <a:ext cx="1491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2B1902-FCB7-E3F3-F82D-624BD6C50DE8}"/>
              </a:ext>
            </a:extLst>
          </p:cNvPr>
          <p:cNvSpPr txBox="1"/>
          <p:nvPr/>
        </p:nvSpPr>
        <p:spPr>
          <a:xfrm>
            <a:off x="6011592" y="4079627"/>
            <a:ext cx="566459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100.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1170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713">
        <p14:switch dir="r"/>
      </p:transition>
    </mc:Choice>
    <mc:Fallback xmlns="">
      <p:transition spd="slow" advClick="0" advTm="371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E67048AE-6D29-4640-9C46-6C75D12E4283}"/>
              </a:ext>
            </a:extLst>
          </p:cNvPr>
          <p:cNvSpPr/>
          <p:nvPr/>
        </p:nvSpPr>
        <p:spPr>
          <a:xfrm>
            <a:off x="1318176" y="77928"/>
            <a:ext cx="711200" cy="711200"/>
          </a:xfrm>
          <a:prstGeom prst="ellipse">
            <a:avLst/>
          </a:prstGeom>
          <a:solidFill>
            <a:srgbClr val="00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67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F83E8F58-450F-4337-8B1C-826380F9689B}"/>
              </a:ext>
            </a:extLst>
          </p:cNvPr>
          <p:cNvSpPr txBox="1">
            <a:spLocks/>
          </p:cNvSpPr>
          <p:nvPr/>
        </p:nvSpPr>
        <p:spPr>
          <a:xfrm>
            <a:off x="2029376" y="200025"/>
            <a:ext cx="9562246" cy="7112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6E61B20D-6104-4E07-9E0B-64EB906196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835" y="789128"/>
            <a:ext cx="7115314" cy="5551017"/>
          </a:xfrm>
          <a:prstGeom prst="rect">
            <a:avLst/>
          </a:prstGeom>
        </p:spPr>
      </p:pic>
      <p:cxnSp>
        <p:nvCxnSpPr>
          <p:cNvPr id="6" name="Curved Connector 7">
            <a:extLst>
              <a:ext uri="{FF2B5EF4-FFF2-40B4-BE49-F238E27FC236}">
                <a16:creationId xmlns:a16="http://schemas.microsoft.com/office/drawing/2014/main" id="{4AD782DE-E1FD-4E04-9739-ACFFC136168C}"/>
              </a:ext>
            </a:extLst>
          </p:cNvPr>
          <p:cNvCxnSpPr>
            <a:cxnSpLocks/>
          </p:cNvCxnSpPr>
          <p:nvPr/>
        </p:nvCxnSpPr>
        <p:spPr>
          <a:xfrm>
            <a:off x="4363278" y="2564296"/>
            <a:ext cx="3101009" cy="2037521"/>
          </a:xfrm>
          <a:prstGeom prst="curved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urved Connector 7">
            <a:extLst>
              <a:ext uri="{FF2B5EF4-FFF2-40B4-BE49-F238E27FC236}">
                <a16:creationId xmlns:a16="http://schemas.microsoft.com/office/drawing/2014/main" id="{3C20359A-FE8C-4711-82FD-E48ADDAC0030}"/>
              </a:ext>
            </a:extLst>
          </p:cNvPr>
          <p:cNvCxnSpPr>
            <a:cxnSpLocks/>
          </p:cNvCxnSpPr>
          <p:nvPr/>
        </p:nvCxnSpPr>
        <p:spPr>
          <a:xfrm flipV="1">
            <a:off x="4000140" y="1401417"/>
            <a:ext cx="3354817" cy="2289313"/>
          </a:xfrm>
          <a:prstGeom prst="curved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urved Connector 7">
            <a:extLst>
              <a:ext uri="{FF2B5EF4-FFF2-40B4-BE49-F238E27FC236}">
                <a16:creationId xmlns:a16="http://schemas.microsoft.com/office/drawing/2014/main" id="{6DEAF2FB-983F-45D3-9DB0-F3377C186954}"/>
              </a:ext>
            </a:extLst>
          </p:cNvPr>
          <p:cNvCxnSpPr>
            <a:cxnSpLocks/>
          </p:cNvCxnSpPr>
          <p:nvPr/>
        </p:nvCxnSpPr>
        <p:spPr>
          <a:xfrm>
            <a:off x="4305589" y="4770342"/>
            <a:ext cx="3049368" cy="880690"/>
          </a:xfrm>
          <a:prstGeom prst="curved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7">
            <a:extLst>
              <a:ext uri="{FF2B5EF4-FFF2-40B4-BE49-F238E27FC236}">
                <a16:creationId xmlns:a16="http://schemas.microsoft.com/office/drawing/2014/main" id="{AB3E56E5-22E0-4837-9DBD-7FB0CF18A324}"/>
              </a:ext>
            </a:extLst>
          </p:cNvPr>
          <p:cNvCxnSpPr>
            <a:cxnSpLocks/>
          </p:cNvCxnSpPr>
          <p:nvPr/>
        </p:nvCxnSpPr>
        <p:spPr>
          <a:xfrm flipV="1">
            <a:off x="4152864" y="3564636"/>
            <a:ext cx="3202093" cy="2285318"/>
          </a:xfrm>
          <a:prstGeom prst="curved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023237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713">
        <p14:switch dir="r"/>
      </p:transition>
    </mc:Choice>
    <mc:Fallback xmlns="">
      <p:transition spd="slow" advClick="0" advTm="371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LMS_API_VERSION" val="SCORM 2004 (4th edition)"/>
  <p:tag name="ISPRING_ULTRA_SCORM_COURSE_ID" val="E182D744-F020-4586-B88A-CEB15FA858CF"/>
  <p:tag name="ISPRING_CMI5_LAUNCH_METHOD" val="any window"/>
  <p:tag name="ISPRING_SCORM_ENDPOINT" val="&lt;endpoint&gt;&lt;enable&gt;0&lt;/enable&gt;&lt;lrs&gt;https://&lt;/lrs&gt;&lt;auth&gt;0&lt;/auth&gt;&lt;login&gt;&lt;/login&gt;&lt;password&gt;&lt;/password&gt;&lt;key&gt;&lt;/key&gt;&lt;name&gt;&lt;/name&gt;&lt;email&gt;&lt;/email&gt;&lt;/endpoint&gt;&#10;"/>
  <p:tag name="ISPRING_SCORM_RATE_SLIDES" val="1"/>
  <p:tag name="ISPRINGCLOUDFOLDERID" val="1"/>
  <p:tag name="ISPRINGONLINEFOLDERID" val="1"/>
  <p:tag name="ISPRING_OUTPUT_FOLDER" val="[[&quot;\uFFFD\uFFFD4\uFFFD{49CF225B-BC93-46AC-8019-82ECE73F17EF}&quot;,&quot;C:\\Users\\Admin\\Desktop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free&quot;,&quot;studioSettings&quot;:{&quot;useMobileViewer&quot;:&quot;T_FALSE&quot;}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,&quot;studioSettings&quot;:{&quot;onlineDestinationFolderId&quot;:&quot;1&quot;,&quot;uploadSources&quot;:true}}"/>
  <p:tag name="ISPRING_SCORM_RATE_QUIZZES" val="0"/>
  <p:tag name="ISPRING_SCORM_PASSING_SCORE" val="100.000000"/>
  <p:tag name="ISPRING_PRESENTATION_TITLE" val="Bai 33 On tap phep cong phep tru trong pham vi 100"/>
  <p:tag name="ISPRING_FIRST_PUBLI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4DB447ED-3C77-4E63-B32E-6E8129DB7763}:31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BF52E250-8E9B-41BE-BFA3-9DB9AE2B32CE}:32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CAA47EC4-8F4C-4E65-A0CB-B08D8475C7F4}:3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5F5EA7DF-CBCE-47BA-9A15-75235AE87E3D}:32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2DCDE25F-387C-41ED-96E1-50DF6FCADDE5}:26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D33D11D4-C740-4089-AA39-6ADC3AA91A0E}:32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63DC658C-E09F-4E96-B487-44DBCF66D844}:32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831B02E3-7E79-4976-ADB8-2BB26C22FD8D}:32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E91D242A-477D-477E-947C-9414796BF817}:31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8A163130-86C6-46CC-BD7F-27649FC24B7F}:31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8459FD63-F5C2-46AD-9C6F-7BFA2CA2DD81}:32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BFC87C73-5C55-4991-9DA3-85966F17CE25}:31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F2CE1AE0-7EE9-4572-A924-E97AC55F954C}:32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479</Words>
  <Application>Microsoft Office PowerPoint</Application>
  <PresentationFormat>Widescreen</PresentationFormat>
  <Paragraphs>91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Bai 33 On tap phep cong phep tru trong pham vi 100</dc:title>
  <dc:creator>Nguyễn Thị Chung Thủy</dc:creator>
  <cp:lastModifiedBy>Admin</cp:lastModifiedBy>
  <cp:revision>33</cp:revision>
  <dcterms:created xsi:type="dcterms:W3CDTF">2021-07-13T04:52:46Z</dcterms:created>
  <dcterms:modified xsi:type="dcterms:W3CDTF">2024-12-30T02:09:43Z</dcterms:modified>
</cp:coreProperties>
</file>