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8" r:id="rId4"/>
    <p:sldId id="264" r:id="rId5"/>
    <p:sldId id="263" r:id="rId6"/>
    <p:sldId id="262" r:id="rId7"/>
    <p:sldId id="259" r:id="rId8"/>
    <p:sldId id="261" r:id="rId9"/>
    <p:sldId id="271" r:id="rId10"/>
    <p:sldId id="265" r:id="rId11"/>
    <p:sldId id="270" r:id="rId12"/>
    <p:sldId id="266" r:id="rId13"/>
    <p:sldId id="269" r:id="rId14"/>
    <p:sldId id="267" r:id="rId15"/>
    <p:sldId id="260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9" d="100"/>
          <a:sy n="79" d="100"/>
        </p:scale>
        <p:origin x="14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D9F17-871D-C5E1-8C3E-D887F54D8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7F10E2-D932-C33D-7592-8637EB81C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2FA76-E845-4247-9C7C-FB439489D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B0B7-BEA3-4DAD-96A6-62E0A15348F3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3232C-77F4-D24A-AEF3-CBFB7D7AD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45AEA-A7B4-31C6-7DC8-9CE0E720D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FD68-2929-4A91-906A-255AE2E1A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32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CFF39-1AF2-CABD-E792-4FCCBC937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2DFA1E-D98A-061B-F426-059A43625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76E4C-D557-928C-874C-0F724546A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B0B7-BEA3-4DAD-96A6-62E0A15348F3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9DBE-8424-7CDF-2F99-30F5E8A4D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FA8E2-2187-2765-50B0-5322BDAFB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FD68-2929-4A91-906A-255AE2E1A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58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AD60C2-DDAC-9365-7700-04A9083C27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EB6191-9840-229F-06BB-40D69D6B2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E78F-612C-8109-5499-15E734853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B0B7-BEA3-4DAD-96A6-62E0A15348F3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296C4-2C84-990E-3FC1-C9054A385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6CF94-BFE3-CBEF-10A5-C1CB45259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FD68-2929-4A91-906A-255AE2E1A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4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19F83-05EC-64E2-CB4E-B7DA5D7C8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3FF0F-969C-E3EC-F8F9-292776F6C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52C18-CEB2-499F-4879-A6E3B46DB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B0B7-BEA3-4DAD-96A6-62E0A15348F3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8D99A-1104-3330-2FC4-E0007C9D6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7F4FD-E63B-5169-0E78-4DF6DD216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FD68-2929-4A91-906A-255AE2E1A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44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DC94D-8500-9090-E396-33BCEA22D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48D43E-42A2-B213-B93D-8ECD151B1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52B11-9C33-11BE-642F-89D608DD1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B0B7-BEA3-4DAD-96A6-62E0A15348F3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C61B2-D0E3-26AA-6746-8F47DEFC0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D4FE7-94EB-5C93-B1F9-E7B724106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FD68-2929-4A91-906A-255AE2E1A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9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0AD08-B636-9281-748D-36509FA10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1D2B3-9BC2-AC51-1874-3E1A120C7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B24F07-61FC-CFCE-7003-CDBCCCA8A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5610D-CC62-C8DC-768E-4095138C9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B0B7-BEA3-4DAD-96A6-62E0A15348F3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F35D8-D8E1-B93C-45CE-50F2C2AA8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424C6A-AD34-84D8-45CE-298A6868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FD68-2929-4A91-906A-255AE2E1A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04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1C106-5721-E9BA-7CCD-F46865D95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9A115-0CFB-2E4D-97B4-D400F9A4C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0472C-541C-7623-0E95-82C5C6711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02FF29-595A-8051-593D-3362811BDB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DAEF88-029A-F310-9E82-9DD8D8AB46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535344-C0B5-D2DC-EF85-BCC5ED476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B0B7-BEA3-4DAD-96A6-62E0A15348F3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50BE81-3B8B-7AF4-79A0-091ADD854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9EDD18-EF56-2442-EEC2-57DBA63B1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FD68-2929-4A91-906A-255AE2E1A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1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83472-4FCC-D6DE-0F7B-0D56D4D20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1FC6F5-4520-3B23-E314-1E3674CD0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B0B7-BEA3-4DAD-96A6-62E0A15348F3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F6A4B7-9E61-4305-F293-548FF939F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F3BE22-619F-89A6-E072-96CC2AA0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FD68-2929-4A91-906A-255AE2E1A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34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73DCDF-7208-C389-2184-C5DF08616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B0B7-BEA3-4DAD-96A6-62E0A15348F3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8278CB-D5F2-032E-3226-47F415620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6F167-83EA-26B2-9548-E1CD565BE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FD68-2929-4A91-906A-255AE2E1A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81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2C3FC-5199-CF79-3E08-E07D9E313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4F457-EF48-5980-E856-515201250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12F84-1EDF-0E6D-CF68-FF56E1A022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740050-C0C4-8BCF-FADE-FCD0E447D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B0B7-BEA3-4DAD-96A6-62E0A15348F3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20B9E-B452-2CAA-BBC4-ED39FF789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FEE3B9-C0FF-D74B-2BBC-94F3560C8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FD68-2929-4A91-906A-255AE2E1A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09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6FB85-E62D-77BE-8915-5A4BF7E4A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D3323A-774E-AD58-6B63-C5C6BE7F8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87C6DE-51C4-F08F-9DF3-859F0FC8F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2F8960-B422-1FFE-D2E1-BFFEF114F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B0B7-BEA3-4DAD-96A6-62E0A15348F3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47C80-E344-0F69-2D79-2D8C4A092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5B671-1B4C-7233-CF63-592DAF122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FD68-2929-4A91-906A-255AE2E1A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97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D1B502-2240-6348-B68B-E4EA69459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5443E-8B75-BF77-FA8D-2DA56D354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AB20B-9CD9-05A5-B1F9-B44CAE5159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5B0B7-BEA3-4DAD-96A6-62E0A15348F3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BDB1C-7C35-29F0-2DBD-C1D3F3B56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BEFDE-BB9D-3051-328F-A5793382FB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EFD68-2929-4A91-906A-255AE2E1A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9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778521-8E69-8BA0-25A1-84FF34C18C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36" r="1" b="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3CBE41-E3CF-39CF-067C-CA1F5A3DC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3110" y="1122363"/>
            <a:ext cx="10588850" cy="3204134"/>
          </a:xfrm>
        </p:spPr>
        <p:txBody>
          <a:bodyPr anchor="b">
            <a:normAutofit/>
          </a:bodyPr>
          <a:lstStyle/>
          <a:p>
            <a:r>
              <a:rPr lang="en-US" sz="7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7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</a:t>
            </a:r>
            <a:b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9: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DA952F-ABD7-356B-1F83-7445E0B66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pPr algn="l"/>
            <a:endParaRPr lang="en-US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30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D1857-9AC6-3C56-B5E1-36A64D054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2653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F4340-40AA-2C01-C012-4D7D6381A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chơi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phù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hợp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lứa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tuổi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giúp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trí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phát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triển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trí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thông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minh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khả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năng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giao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tiếp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chơi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cùng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2533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03215-3F05-F7E3-7434-2354C4228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2" y="0"/>
            <a:ext cx="12018818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100" b="0" i="0" dirty="0">
                <a:solidFill>
                  <a:srgbClr val="333333"/>
                </a:solidFill>
                <a:effectLst/>
              </a:rPr>
              <a:t>Dựa vào hình và thông tin dưới đây, em hãy cho biết cần phải làm gì để sử dụng đồ chơi an toàn? Vì sao?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B69FC7-4E24-F0D5-57B3-000220599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0666" y="1825624"/>
            <a:ext cx="8324602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92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BE054-6EFE-8898-6C72-12D03F107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87ADF9-0540-7303-AA99-F40482D926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970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08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8ADB2-83C2-F390-0545-3849C92E3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CEE39-682B-5AC8-3575-72FEC200A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881" y="1282535"/>
            <a:ext cx="11899075" cy="48944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vi-VN" sz="3200" b="0" i="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Để sử dụng đồ chơi an toàn, cần phải:</a:t>
            </a:r>
          </a:p>
          <a:p>
            <a:pPr marL="0" indent="0" algn="just">
              <a:buNone/>
            </a:pP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+ Cất, thu dọn đồ chơi gọn gàng sau khi chơi để tránh bị mất, thất lạc.</a:t>
            </a:r>
          </a:p>
          <a:p>
            <a:pPr marL="0" indent="0" algn="just">
              <a:buNone/>
            </a:pP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+ Bỏ những đồ chơi bị hỏng để tránh làm bản thân bị thương vì những mảnh vỡ, mảnh vụn của đồ chơi.</a:t>
            </a:r>
          </a:p>
          <a:p>
            <a:pPr marL="0" indent="0" algn="just">
              <a:buNone/>
            </a:pP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+ Bảo quản đồ chơi để không làm hỏng, gây lãng phí.</a:t>
            </a:r>
          </a:p>
          <a:p>
            <a:pPr marL="0" indent="0" algn="just">
              <a:buNone/>
            </a:pP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+ Không vứt pin đồ chơi bừa bãi để tránh gây độc hại, bảo vệ môi trường.</a:t>
            </a:r>
          </a:p>
          <a:p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4775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8997B-24B4-9B90-1917-DE7B4D24E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4491E-4DC5-4543-511C-04ED2C2AA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56" y="1825625"/>
            <a:ext cx="111400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9486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C4DD6-6253-67DA-858D-0BF015E2A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579ED-574E-6A89-E34C-720153BBB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7E36E3-5532-718B-9624-FF3AE78D8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50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39DCF-72DB-0161-6FDB-E15A64997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6469E-FEA0-7A1B-9F6E-AEE5B19E8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67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1F0E8-A4BC-00FB-B8B4-851C62C3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34" y="0"/>
            <a:ext cx="8395854" cy="1840675"/>
          </a:xfrm>
        </p:spPr>
        <p:txBody>
          <a:bodyPr>
            <a:normAutofit fontScale="90000"/>
          </a:bodyPr>
          <a:lstStyle/>
          <a:p>
            <a:r>
              <a:rPr lang="vi-VN" b="0" i="0" dirty="0">
                <a:solidFill>
                  <a:srgbClr val="FF0000"/>
                </a:solidFill>
                <a:effectLst/>
              </a:rPr>
              <a:t>KHỞI ĐỘNG:</a:t>
            </a:r>
            <a:br>
              <a:rPr lang="vi-VN" b="0" i="0" dirty="0">
                <a:solidFill>
                  <a:srgbClr val="FF0000"/>
                </a:solidFill>
                <a:effectLst/>
              </a:rPr>
            </a:br>
            <a:r>
              <a:rPr lang="vi-VN" sz="3600" b="0" i="0" dirty="0">
                <a:solidFill>
                  <a:schemeClr val="accent1"/>
                </a:solidFill>
                <a:effectLst/>
              </a:rPr>
              <a:t>TRÒ CHƠI</a:t>
            </a:r>
            <a:r>
              <a:rPr lang="vi-VN" sz="4000" b="0" i="0" dirty="0">
                <a:solidFill>
                  <a:srgbClr val="FF0000"/>
                </a:solidFill>
                <a:effectLst/>
              </a:rPr>
              <a:t>: “Ai nhanh, ai đúng”</a:t>
            </a:r>
            <a:r>
              <a:rPr lang="vi-VN" sz="4000" b="0" i="0" dirty="0">
                <a:solidFill>
                  <a:srgbClr val="116AB1"/>
                </a:solidFill>
                <a:effectLst/>
              </a:rPr>
              <a:t/>
            </a:r>
            <a:br>
              <a:rPr lang="vi-VN" sz="4000" b="0" i="0" dirty="0">
                <a:solidFill>
                  <a:srgbClr val="116AB1"/>
                </a:solidFill>
                <a:effectLst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776B48-4FA4-3052-262C-AD5C4EC99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943" y="1524000"/>
            <a:ext cx="6460176" cy="43780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94CAC0-ACF2-A82E-1AEB-A4483CEAB705}"/>
              </a:ext>
            </a:extLst>
          </p:cNvPr>
          <p:cNvSpPr txBox="1"/>
          <p:nvPr/>
        </p:nvSpPr>
        <p:spPr>
          <a:xfrm>
            <a:off x="3978234" y="6080167"/>
            <a:ext cx="3788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7030A0"/>
                </a:solidFill>
                <a:latin typeface="+mj-lt"/>
              </a:rPr>
              <a:t>Quân cờ Domino </a:t>
            </a:r>
            <a:endParaRPr lang="en-US" sz="2400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959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C0988-3E76-D6CC-8870-3BDC7A914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F58C6A-1829-0416-D335-A09BFFB10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56043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094D2E-DDF9-22E4-DEA4-F9D287685C6E}"/>
              </a:ext>
            </a:extLst>
          </p:cNvPr>
          <p:cNvSpPr txBox="1"/>
          <p:nvPr/>
        </p:nvSpPr>
        <p:spPr>
          <a:xfrm>
            <a:off x="4880757" y="5928852"/>
            <a:ext cx="2788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7030A0"/>
                </a:solidFill>
                <a:latin typeface="+mj-lt"/>
              </a:rPr>
              <a:t>Rubik</a:t>
            </a:r>
            <a:endParaRPr lang="en-US" sz="4400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785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E76A9-40B1-144E-2BC1-157059907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65DC961-019C-1C9C-BD88-4BA202679A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690" y="0"/>
            <a:ext cx="11326761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E759C3-C43E-3A66-5ED4-207C7843A89B}"/>
              </a:ext>
            </a:extLst>
          </p:cNvPr>
          <p:cNvSpPr txBox="1"/>
          <p:nvPr/>
        </p:nvSpPr>
        <p:spPr>
          <a:xfrm>
            <a:off x="4738255" y="5830784"/>
            <a:ext cx="3776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7030A0"/>
                </a:solidFill>
                <a:latin typeface="+mj-lt"/>
              </a:rPr>
              <a:t>Ô tô điều khiển</a:t>
            </a:r>
            <a:endParaRPr lang="en-US" sz="3600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347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620CF-C451-C581-84C6-29ECAAEF2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BA976C-954B-A11F-DA86-152137BDB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44435F-A6DB-31B8-20DA-4225E29ED1D3}"/>
              </a:ext>
            </a:extLst>
          </p:cNvPr>
          <p:cNvSpPr txBox="1"/>
          <p:nvPr/>
        </p:nvSpPr>
        <p:spPr>
          <a:xfrm>
            <a:off x="6740013" y="5501148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chemeClr val="bg1"/>
                </a:solidFill>
                <a:latin typeface="+mj-lt"/>
              </a:rPr>
              <a:t>Máy bay giấy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71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Xếp Hình Lego Đơn Giản giá rẻ, bán chạy tháng 4/2023 - BeeCost">
            <a:extLst>
              <a:ext uri="{FF2B5EF4-FFF2-40B4-BE49-F238E27FC236}">
                <a16:creationId xmlns:a16="http://schemas.microsoft.com/office/drawing/2014/main" id="{99543A3A-67D8-DA9E-F9CA-804E0BB4CB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1380" y="-398207"/>
            <a:ext cx="10441857" cy="735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8620AE-30E3-778D-89F0-C55CC2CC57D0}"/>
              </a:ext>
            </a:extLst>
          </p:cNvPr>
          <p:cNvSpPr txBox="1"/>
          <p:nvPr/>
        </p:nvSpPr>
        <p:spPr>
          <a:xfrm>
            <a:off x="1988350" y="5976545"/>
            <a:ext cx="5231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002060"/>
                </a:solidFill>
                <a:latin typeface="+mj-lt"/>
              </a:rPr>
              <a:t>Bộ xếp hình ( Lego)</a:t>
            </a:r>
            <a:endParaRPr lang="en-US" sz="40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985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9F9B5-A795-4611-C4CA-E3CB97899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53" y="-72232"/>
            <a:ext cx="11880273" cy="1556648"/>
          </a:xfrm>
        </p:spPr>
        <p:txBody>
          <a:bodyPr/>
          <a:lstStyle/>
          <a:p>
            <a:r>
              <a:rPr lang="vi-VN" dirty="0">
                <a:solidFill>
                  <a:srgbClr val="FF0000"/>
                </a:solidFill>
              </a:rPr>
              <a:t>Khám phá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3D221-0479-16BD-3AFB-29681AD36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54" y="1763969"/>
            <a:ext cx="1171500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b="0" i="0" dirty="0">
                <a:solidFill>
                  <a:srgbClr val="333333"/>
                </a:solidFill>
                <a:effectLst/>
                <a:latin typeface="+mj-lt"/>
              </a:rPr>
              <a:t>Em hãy cùng bạn chọn đồ chơi phù hợp với lứa tuổi trong các hình dưới đây.</a:t>
            </a:r>
            <a:r>
              <a:rPr lang="vi-VN" b="1" i="0" dirty="0">
                <a:solidFill>
                  <a:srgbClr val="008000"/>
                </a:solidFill>
                <a:effectLst/>
                <a:latin typeface="+mj-lt"/>
              </a:rPr>
              <a:t> </a:t>
            </a:r>
            <a:endParaRPr lang="en-US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80D72E-0AE4-79A5-BF8C-91F41E873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44" y="2374312"/>
            <a:ext cx="94094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87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A group of children playing a game&#10;&#10;Description automatically generated with low confidence">
            <a:extLst>
              <a:ext uri="{FF2B5EF4-FFF2-40B4-BE49-F238E27FC236}">
                <a16:creationId xmlns:a16="http://schemas.microsoft.com/office/drawing/2014/main" id="{2BBA7215-AA2D-1944-6B3C-BA58B746CE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61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01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59FE7-1A5E-EDBE-52EA-305F7AF18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7EDB9-B8F6-5C14-E4DA-4A63A84BE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504" y="1825625"/>
            <a:ext cx="11851574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vi-VN" sz="4000" b="0" i="0" dirty="0">
                <a:solidFill>
                  <a:srgbClr val="333333"/>
                </a:solidFill>
                <a:effectLst/>
                <a:latin typeface="+mj-lt"/>
              </a:rPr>
              <a:t>Các món đồ chơi phù hợp với lứa tuổi trong hình:</a:t>
            </a:r>
          </a:p>
          <a:p>
            <a:pPr algn="just"/>
            <a:r>
              <a:rPr lang="vi-VN" sz="4000" b="0" i="0" dirty="0">
                <a:solidFill>
                  <a:srgbClr val="333333"/>
                </a:solidFill>
                <a:effectLst/>
                <a:latin typeface="+mj-lt"/>
              </a:rPr>
              <a:t> Hình 1: Bộ đồ chơi xếp hình</a:t>
            </a:r>
          </a:p>
          <a:p>
            <a:pPr algn="just"/>
            <a:r>
              <a:rPr lang="vi-VN" sz="4000" b="0" i="0" dirty="0">
                <a:solidFill>
                  <a:srgbClr val="333333"/>
                </a:solidFill>
                <a:effectLst/>
                <a:latin typeface="+mj-lt"/>
              </a:rPr>
              <a:t> Hình 2: Cờ </a:t>
            </a:r>
            <a:r>
              <a:rPr lang="en-US" sz="4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endParaRPr lang="vi-VN" sz="40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b="0" i="0" dirty="0">
                <a:solidFill>
                  <a:srgbClr val="333333"/>
                </a:solidFill>
                <a:effectLst/>
                <a:latin typeface="+mj-lt"/>
              </a:rPr>
              <a:t> Hình 4: Máy bay giấy</a:t>
            </a:r>
          </a:p>
          <a:p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3803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437</TotalTime>
  <Words>298</Words>
  <Application>Microsoft Office PowerPoint</Application>
  <PresentationFormat>Widescreen</PresentationFormat>
  <Paragraphs>24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Times New Roman</vt:lpstr>
      <vt:lpstr>Office Theme</vt:lpstr>
      <vt:lpstr>Công nghệ: Tiết 29 Bài 9: Làm đồ chơi ( Tiết 1) </vt:lpstr>
      <vt:lpstr>KHỞI ĐỘNG: TRÒ CHƠI: “Ai nhanh, ai đúng” </vt:lpstr>
      <vt:lpstr>PowerPoint Presentation</vt:lpstr>
      <vt:lpstr>PowerPoint Presentation</vt:lpstr>
      <vt:lpstr>PowerPoint Presentation</vt:lpstr>
      <vt:lpstr>PowerPoint Presentation</vt:lpstr>
      <vt:lpstr>Khám phá 1. Đồ chơi phù hợp với lứa tuổi</vt:lpstr>
      <vt:lpstr>PowerPoint Presentation</vt:lpstr>
      <vt:lpstr>PowerPoint Presentation</vt:lpstr>
      <vt:lpstr>Kiến thức cốt lõi:</vt:lpstr>
      <vt:lpstr>2. Sử dụng đồ chơi an toàn Dựa vào hình và thông tin dưới đây, em hãy cho biết cần phải làm gì để sử dụng đồ chơi an toàn? Vì sao?</vt:lpstr>
      <vt:lpstr>PowerPoint Presentation</vt:lpstr>
      <vt:lpstr>PowerPoint Presentation</vt:lpstr>
      <vt:lpstr>Kiến thức cốt lõi: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TÌM HIỂU VỀ ĐỒ CHƠI DÀNH CHO LỨA TUỔI HỌC SINH</dc:title>
  <dc:creator>Admin</dc:creator>
  <cp:lastModifiedBy>Asus</cp:lastModifiedBy>
  <cp:revision>4</cp:revision>
  <dcterms:created xsi:type="dcterms:W3CDTF">2023-04-04T15:36:25Z</dcterms:created>
  <dcterms:modified xsi:type="dcterms:W3CDTF">2025-01-03T07:14:13Z</dcterms:modified>
</cp:coreProperties>
</file>