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8" r:id="rId3"/>
    <p:sldId id="280" r:id="rId4"/>
    <p:sldId id="360" r:id="rId5"/>
    <p:sldId id="361" r:id="rId6"/>
    <p:sldId id="362" r:id="rId7"/>
    <p:sldId id="363" r:id="rId8"/>
    <p:sldId id="364" r:id="rId9"/>
    <p:sldId id="285" r:id="rId10"/>
    <p:sldId id="274" r:id="rId11"/>
    <p:sldId id="273" r:id="rId12"/>
    <p:sldId id="365" r:id="rId13"/>
    <p:sldId id="281" r:id="rId14"/>
    <p:sldId id="275" r:id="rId15"/>
    <p:sldId id="357" r:id="rId16"/>
    <p:sldId id="28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9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8/5/2023</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8/5/2023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61CD2A87-3783-24CE-43DE-1932712F43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57426" y="457199"/>
            <a:ext cx="1971675" cy="1971675"/>
          </a:xfrm>
          <a:prstGeom prst="rect">
            <a:avLst/>
          </a:prstGeom>
        </p:spPr>
      </p:pic>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8/5/2023</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16.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643</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11</cp:revision>
  <dcterms:created xsi:type="dcterms:W3CDTF">2023-08-05T01:06:16Z</dcterms:created>
  <dcterms:modified xsi:type="dcterms:W3CDTF">2023-08-05T01:50:34Z</dcterms:modified>
</cp:coreProperties>
</file>