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33" r:id="rId2"/>
    <p:sldId id="446" r:id="rId3"/>
    <p:sldId id="340" r:id="rId4"/>
  </p:sldIdLst>
  <p:sldSz cx="16276638" cy="9144000"/>
  <p:notesSz cx="6858000" cy="9144000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21" autoAdjust="0"/>
    <p:restoredTop sz="94660"/>
  </p:normalViewPr>
  <p:slideViewPr>
    <p:cSldViewPr>
      <p:cViewPr varScale="1">
        <p:scale>
          <a:sx n="59" d="100"/>
          <a:sy n="59" d="100"/>
        </p:scale>
        <p:origin x="108" y="8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3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074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5928519" y="1266918"/>
            <a:ext cx="6324600" cy="760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40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4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</a:t>
            </a:r>
            <a:r>
              <a:rPr lang="en-US" sz="40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CÓC</a:t>
            </a:r>
            <a:r>
              <a:rPr lang="en-US" sz="4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KIỆN</a:t>
            </a:r>
            <a:r>
              <a:rPr lang="en-US" sz="4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TRỜI</a:t>
            </a:r>
            <a:endParaRPr lang="en-US" sz="40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406913" y="2046612"/>
            <a:ext cx="9596296" cy="646331"/>
            <a:chOff x="1508918" y="1143668"/>
            <a:chExt cx="8733709" cy="1752858"/>
          </a:xfrm>
        </p:grpSpPr>
        <p:sp>
          <p:nvSpPr>
            <p:cNvPr id="10" name="Rectangle 9"/>
            <p:cNvSpPr/>
            <p:nvPr/>
          </p:nvSpPr>
          <p:spPr>
            <a:xfrm>
              <a:off x="1508918" y="1143668"/>
              <a:ext cx="873370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4. </a:t>
              </a:r>
              <a:r>
                <a:rPr lang="en-US" sz="36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Nói</a:t>
              </a:r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nghe</a:t>
              </a:r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	     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078" y="2896526"/>
              <a:ext cx="2521647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1439958" y="2692943"/>
            <a:ext cx="116098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nl-NL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 về sự việc trong tranh 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utoShape 2" descr="Top 10 bài văn mẫu kể về kỳ nghỉ hè của em - Bài viết ha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Top 10 bài văn mẫu kể về kỳ nghỉ hè của em - Bài viết ha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" name="Picture 19"/>
          <p:cNvPicPr/>
          <p:nvPr/>
        </p:nvPicPr>
        <p:blipFill rotWithShape="1">
          <a:blip r:embed="rId2"/>
          <a:srcRect l="37500" t="41795" r="35898" b="26923"/>
          <a:stretch/>
        </p:blipFill>
        <p:spPr bwMode="auto">
          <a:xfrm>
            <a:off x="1037263" y="3356859"/>
            <a:ext cx="14173200" cy="54999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3280586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5928519" y="1266918"/>
            <a:ext cx="6324600" cy="760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40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4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</a:t>
            </a:r>
            <a:r>
              <a:rPr lang="en-US" sz="40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CÓC</a:t>
            </a:r>
            <a:r>
              <a:rPr lang="en-US" sz="4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KIỆN</a:t>
            </a:r>
            <a:r>
              <a:rPr lang="en-US" sz="4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TRỜI</a:t>
            </a:r>
            <a:endParaRPr lang="en-US" sz="40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06913" y="2046612"/>
            <a:ext cx="95962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	     </a:t>
            </a:r>
          </a:p>
        </p:txBody>
      </p:sp>
      <p:sp>
        <p:nvSpPr>
          <p:cNvPr id="2" name="AutoShape 2" descr="Top 10 bài văn mẫu kể về kỳ nghỉ hè của em - Bài viết ha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Top 10 bài văn mẫu kể về kỳ nghỉ hè của em - Bài viết ha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" name="Picture 19"/>
          <p:cNvPicPr/>
          <p:nvPr/>
        </p:nvPicPr>
        <p:blipFill rotWithShape="1">
          <a:blip r:embed="rId2"/>
          <a:srcRect l="37500" t="44056" r="37552" b="26923"/>
          <a:stretch/>
        </p:blipFill>
        <p:spPr bwMode="auto">
          <a:xfrm>
            <a:off x="1580641" y="3298686"/>
            <a:ext cx="12652717" cy="55405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522486" y="2590800"/>
            <a:ext cx="110385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nl-NL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 lại từng đoạn của câu chuyện theo tranh.</a:t>
            </a:r>
            <a:endParaRPr lang="en-US" sz="40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08694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9583</TotalTime>
  <Words>84</Words>
  <Application>Microsoft Office PowerPoint</Application>
  <PresentationFormat>Custom</PresentationFormat>
  <Paragraphs>13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Asus</cp:lastModifiedBy>
  <cp:revision>1041</cp:revision>
  <dcterms:created xsi:type="dcterms:W3CDTF">2008-09-09T22:52:10Z</dcterms:created>
  <dcterms:modified xsi:type="dcterms:W3CDTF">2025-01-02T23:28:18Z</dcterms:modified>
</cp:coreProperties>
</file>