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1EF6D-3451-40F9-85D4-7BBE44A537D2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B897B-0D12-416D-B907-84045E6D1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17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B897B-0D12-416D-B907-84045E6D1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jp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1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7.png"/><Relationship Id="rId11" Type="http://schemas.openxmlformats.org/officeDocument/2006/relationships/image" Target="../media/image19.gif"/><Relationship Id="rId5" Type="http://schemas.openxmlformats.org/officeDocument/2006/relationships/image" Target="../media/image11.jp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19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11.jpg"/><Relationship Id="rId15" Type="http://schemas.openxmlformats.org/officeDocument/2006/relationships/image" Target="../media/image19.gif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18.png"/><Relationship Id="rId3" Type="http://schemas.openxmlformats.org/officeDocument/2006/relationships/audio" Target="../media/media2.mp3"/><Relationship Id="rId21" Type="http://schemas.microsoft.com/office/2007/relationships/hdphoto" Target="../media/hdphoto6.wdp"/><Relationship Id="rId7" Type="http://schemas.openxmlformats.org/officeDocument/2006/relationships/image" Target="../media/image41.sv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microsoft.com/office/2007/relationships/hdphoto" Target="../media/hdphoto4.wdp"/><Relationship Id="rId2" Type="http://schemas.microsoft.com/office/2007/relationships/media" Target="../media/media2.mp3"/><Relationship Id="rId16" Type="http://schemas.openxmlformats.org/officeDocument/2006/relationships/image" Target="../media/image53.svg"/><Relationship Id="rId20" Type="http://schemas.openxmlformats.org/officeDocument/2006/relationships/image" Target="../media/image56.png"/><Relationship Id="rId1" Type="http://schemas.openxmlformats.org/officeDocument/2006/relationships/tags" Target="../tags/tag21.xml"/><Relationship Id="rId6" Type="http://schemas.openxmlformats.org/officeDocument/2006/relationships/image" Target="../media/image40.png"/><Relationship Id="rId11" Type="http://schemas.openxmlformats.org/officeDocument/2006/relationships/image" Target="../media/image48.svg"/><Relationship Id="rId24" Type="http://schemas.openxmlformats.org/officeDocument/2006/relationships/image" Target="../media/image39.png"/><Relationship Id="rId5" Type="http://schemas.openxmlformats.org/officeDocument/2006/relationships/image" Target="../media/image11.jpg"/><Relationship Id="rId15" Type="http://schemas.openxmlformats.org/officeDocument/2006/relationships/image" Target="../media/image52.png"/><Relationship Id="rId23" Type="http://schemas.microsoft.com/office/2007/relationships/hdphoto" Target="../media/hdphoto3.wdp"/><Relationship Id="rId10" Type="http://schemas.openxmlformats.org/officeDocument/2006/relationships/image" Target="../media/image47.png"/><Relationship Id="rId19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svg"/><Relationship Id="rId14" Type="http://schemas.openxmlformats.org/officeDocument/2006/relationships/image" Target="../media/image51.png"/><Relationship Id="rId22" Type="http://schemas.openxmlformats.org/officeDocument/2006/relationships/image" Target="../media/image34.png"/><Relationship Id="rId27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1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ECA79BDB-5021-A095-DEA2-0A0A6C0909B6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280" y="1255205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1441" y="1754596"/>
            <a:ext cx="3657917" cy="829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1637" y="2770569"/>
            <a:ext cx="10595766" cy="14387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5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6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7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5+ 2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4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5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blipFill>
                <a:blip r:embed="rId6"/>
                <a:stretch>
                  <a:fillRect l="-4070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blipFill>
                <a:blip r:embed="rId7"/>
                <a:stretch>
                  <a:fillRect l="-380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9600" b="1" dirty="0">
                  <a:solidFill>
                    <a:srgbClr val="FF0000"/>
                  </a:solidFill>
                  <a:latin typeface="Amasis MT Pro" panose="020405040500050203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blipFill>
                <a:blip r:embed="rId8"/>
                <a:stretch>
                  <a:fillRect l="-3395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4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1,92   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𝟏𝟎𝟗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1,09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𝟏𝟔𝟑𝟐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1,632</a:t>
                </a:r>
                <a:endParaRPr kumimoji="0" lang="en-US" sz="28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blipFill>
                <a:blip r:embed="rId8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/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/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blipFill>
                <a:blip r:embed="rId6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/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/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blipFill>
                <a:blip r:embed="rId8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/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blipFill>
                <a:blip r:embed="rId5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/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blipFill>
                <a:blip r:embed="rId6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4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/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́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giấy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vụn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lớp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5B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̃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được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là:</a:t>
                </a:r>
                <a:endParaRPr lang="en-US" sz="2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5C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– 15 = 15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giẩy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+ 30 + 15 = 90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tái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 x 90 = 1 350 (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1 350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blipFill>
                <a:blip r:embed="rId5"/>
                <a:stretch>
                  <a:fillRect t="-289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F89BD1-974A-4540-BEEE-D75691D666B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h\uFFFD\uFFFD\b{2FFE06BE-B79A-432A-BD70-C91A424537AE}&quot;,&quot;C:\\Users\\Admin\\Desktop\\đổi đuô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T1.Bai3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48987F-2155-4629-9887-66F6DB5FEE94}:2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F34911-2F88-42F4-84AA-4E852F5F0942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9502F3-8DCB-4965-9C5C-FEA959E545E6}: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CD9C63-6957-488B-AA19-5C4BC6F1870F}:3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C96136-CC12-4231-8B0E-9AF77B45E3D3}:3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EF18A3-DE36-4059-B859-D59BE618DC9A}:2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1766B0-E02D-46BC-B4D9-C0D63A976061}:3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80585F-D9BF-4829-B321-38CC2AE5C2E4}:3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A07AC7-3A8C-44CE-B8D2-377E0F179024}:31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880654-7B60-42B9-82E4-691F6071FEEA}:3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AFA4EE-2B4C-439E-AB49-A59236A9759A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9A5565-BD05-4D48-B5AC-862FF0B3A6A5}:3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CC1979-28F1-4B0D-A2A4-8E2923A75E53}:3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CA9793-B316-4C01-923D-3E4D2DC91162}:30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7744F-308F-459C-9EF4-2E26EBECB9CB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AF1381-D344-4414-B952-E14AAA9FDDB5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17F0E7-7607-4275-B77D-8C3A47807B30}:26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6C7DDB-5441-40E8-B583-B0FACE046D24}:3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8CE19D-201C-4E24-9F70-FD9FE5DCF3D1}:3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D9E990-35C9-4732-8CD7-1BF70CFD7552}:3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DA1EDF-8E8B-4934-B504-910D7C13901E}:2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506</Words>
  <Application>Microsoft Office PowerPoint</Application>
  <PresentationFormat>Widescreen</PresentationFormat>
  <Paragraphs>60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Amasis MT Pro</vt:lpstr>
      <vt:lpstr>Aptos</vt:lpstr>
      <vt:lpstr>Aptos Display</vt:lpstr>
      <vt:lpstr>Arial</vt:lpstr>
      <vt:lpstr>Calibri</vt:lpstr>
      <vt:lpstr>Cambria</vt:lpstr>
      <vt:lpstr>Cambria Math</vt:lpstr>
      <vt:lpstr>iCiel Pony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T1.Bai35</dc:title>
  <dc:creator>Thao Tran</dc:creator>
  <cp:lastModifiedBy>Lương Đạt</cp:lastModifiedBy>
  <cp:revision>25</cp:revision>
  <dcterms:created xsi:type="dcterms:W3CDTF">2024-10-06T15:30:28Z</dcterms:created>
  <dcterms:modified xsi:type="dcterms:W3CDTF">2025-01-04T15:24:02Z</dcterms:modified>
</cp:coreProperties>
</file>