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82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80" d="100"/>
          <a:sy n="80" d="100"/>
        </p:scale>
        <p:origin x="1806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panose="020B0604020202020204" pitchFamily="34" charset="0"/>
              </a:rPr>
              <a:t>15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anose="02040503050406030204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Tùy chỉnh</PresentationFormat>
  <Paragraphs>52</Paragraphs>
  <Slides>23</Slides>
  <Notes>1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Thị Tân Cao</cp:lastModifiedBy>
  <cp:revision>592</cp:revision>
  <dcterms:created xsi:type="dcterms:W3CDTF">2010-04-30T18:19:00Z</dcterms:created>
  <dcterms:modified xsi:type="dcterms:W3CDTF">2022-09-19T13:44:53Z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6FF1FB3942244A67944617B8967C161E</vt:lpwstr>
  </property>
  <property fmtid="{D5CDD505-2E9C-101B-9397-08002B2CF9AE}" pid="3" name="KSOProductBuildVer">
    <vt:lpwstr>1033-11.2.0.10463</vt:lpwstr>
  </property>
</Properties>
</file>