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3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9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xmlns="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xmlns="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xmlns="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xmlns="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xmlns="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xmlns="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xmlns="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xmlns="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xmlns="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xmlns="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01C811-892C-4D83-9E86-58F155A7C867}"/>
              </a:ext>
            </a:extLst>
          </p:cNvPr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xmlns="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xmlns="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xmlns="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xmlns="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xmlns="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6642F9-8C65-44BD-947E-2DDD2960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500</Words>
  <Application>Microsoft Office PowerPoint</Application>
  <PresentationFormat>Custom</PresentationFormat>
  <Paragraphs>152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54</cp:revision>
  <dcterms:created xsi:type="dcterms:W3CDTF">2022-10-08T12:26:06Z</dcterms:created>
  <dcterms:modified xsi:type="dcterms:W3CDTF">2025-01-06T07:33:22Z</dcterms:modified>
</cp:coreProperties>
</file>