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5"/>
  </p:notesMasterIdLst>
  <p:sldIdLst>
    <p:sldId id="2682" r:id="rId3"/>
    <p:sldId id="2649" r:id="rId4"/>
    <p:sldId id="2671" r:id="rId5"/>
    <p:sldId id="2673" r:id="rId6"/>
    <p:sldId id="2683" r:id="rId7"/>
    <p:sldId id="2684" r:id="rId8"/>
    <p:sldId id="2674" r:id="rId9"/>
    <p:sldId id="2675" r:id="rId10"/>
    <p:sldId id="2676" r:id="rId11"/>
    <p:sldId id="2663" r:id="rId12"/>
    <p:sldId id="2667" r:id="rId13"/>
    <p:sldId id="26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B7C1-4E3D-4BE0-ACAE-57EDD8075F3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309-7EB9-4030-BFAA-1E2601B1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35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2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8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6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6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8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75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1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391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608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9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86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67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100D5107-484C-40D8-A7F7-A7888298E8B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7F665AE-1CE5-4C24-9F1B-3EB22D09B74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4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grpSp>
        <p:nvGrpSpPr>
          <p:cNvPr id="75" name="组合 4">
            <a:extLst>
              <a:ext uri="{FF2B5EF4-FFF2-40B4-BE49-F238E27FC236}">
                <a16:creationId xmlns:a16="http://schemas.microsoft.com/office/drawing/2014/main" xmlns="" id="{59EB661A-D4BC-4A81-B567-143C43CC9F2D}"/>
              </a:ext>
            </a:extLst>
          </p:cNvPr>
          <p:cNvGrpSpPr>
            <a:grpSpLocks/>
          </p:cNvGrpSpPr>
          <p:nvPr/>
        </p:nvGrpSpPr>
        <p:grpSpPr bwMode="auto">
          <a:xfrm>
            <a:off x="830319" y="228367"/>
            <a:ext cx="10604936" cy="3975771"/>
            <a:chOff x="623392" y="809101"/>
            <a:chExt cx="11089232" cy="5445748"/>
          </a:xfrm>
          <a:solidFill>
            <a:srgbClr val="FFFFFF"/>
          </a:solidFill>
        </p:grpSpPr>
        <p:grpSp>
          <p:nvGrpSpPr>
            <p:cNvPr id="76" name="组合 6">
              <a:extLst>
                <a:ext uri="{FF2B5EF4-FFF2-40B4-BE49-F238E27FC236}">
                  <a16:creationId xmlns:a16="http://schemas.microsoft.com/office/drawing/2014/main" xmlns="" id="{27E7E2F2-9B5E-402F-869D-9135755F467D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grpFill/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xmlns="" id="{182972D7-9003-4EAE-B460-486A4456DBB4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8" name="椭圆 18">
                <a:extLst>
                  <a:ext uri="{FF2B5EF4-FFF2-40B4-BE49-F238E27FC236}">
                    <a16:creationId xmlns:a16="http://schemas.microsoft.com/office/drawing/2014/main" xmlns="" id="{7DD5E3AE-1727-4F6E-B96C-C512024BDD92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9" name="椭圆 19">
                <a:extLst>
                  <a:ext uri="{FF2B5EF4-FFF2-40B4-BE49-F238E27FC236}">
                    <a16:creationId xmlns:a16="http://schemas.microsoft.com/office/drawing/2014/main" xmlns="" id="{771671C7-B8E4-44B8-9AC8-55B45E14393E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xmlns="" id="{07642A1B-4717-40DE-BB77-FBA6BA4B6766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1" name="椭圆 21">
                <a:extLst>
                  <a:ext uri="{FF2B5EF4-FFF2-40B4-BE49-F238E27FC236}">
                    <a16:creationId xmlns:a16="http://schemas.microsoft.com/office/drawing/2014/main" xmlns="" id="{AF14B239-860C-43B9-9E0B-8497DD7D0E67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2" name="椭圆 22">
                <a:extLst>
                  <a:ext uri="{FF2B5EF4-FFF2-40B4-BE49-F238E27FC236}">
                    <a16:creationId xmlns:a16="http://schemas.microsoft.com/office/drawing/2014/main" xmlns="" id="{A98B470E-362C-4DEC-8F4B-D9FC5BFAF984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3" name="椭圆 23">
                <a:extLst>
                  <a:ext uri="{FF2B5EF4-FFF2-40B4-BE49-F238E27FC236}">
                    <a16:creationId xmlns:a16="http://schemas.microsoft.com/office/drawing/2014/main" xmlns="" id="{9F7A0F78-C33C-4F7D-AF1F-82C3A72BCE78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4" name="椭圆 24">
                <a:extLst>
                  <a:ext uri="{FF2B5EF4-FFF2-40B4-BE49-F238E27FC236}">
                    <a16:creationId xmlns:a16="http://schemas.microsoft.com/office/drawing/2014/main" xmlns="" id="{56E793DB-B7D9-467D-85FB-970BFFEEDA3E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5" name="椭圆 25">
                <a:extLst>
                  <a:ext uri="{FF2B5EF4-FFF2-40B4-BE49-F238E27FC236}">
                    <a16:creationId xmlns:a16="http://schemas.microsoft.com/office/drawing/2014/main" xmlns="" id="{B4DF36A2-2E59-44E4-AEF4-E6F4C75CA837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6" name="椭圆 26">
                <a:extLst>
                  <a:ext uri="{FF2B5EF4-FFF2-40B4-BE49-F238E27FC236}">
                    <a16:creationId xmlns:a16="http://schemas.microsoft.com/office/drawing/2014/main" xmlns="" id="{A45B146D-5853-4C50-877C-F791B04DC650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xmlns="" id="{4E36E87C-5417-461E-A3FB-86373644EBDC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77" name="组合 7">
              <a:extLst>
                <a:ext uri="{FF2B5EF4-FFF2-40B4-BE49-F238E27FC236}">
                  <a16:creationId xmlns:a16="http://schemas.microsoft.com/office/drawing/2014/main" xmlns="" id="{27F048CD-56A2-4046-ADD5-DA81F0E2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  <a:grpFill/>
          </p:grpSpPr>
          <p:grpSp>
            <p:nvGrpSpPr>
              <p:cNvPr id="78" name="组合 8">
                <a:extLst>
                  <a:ext uri="{FF2B5EF4-FFF2-40B4-BE49-F238E27FC236}">
                    <a16:creationId xmlns:a16="http://schemas.microsoft.com/office/drawing/2014/main" xmlns="" id="{2542F7D5-5323-499F-A9F1-124FC2F2C87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grpFill/>
            </p:grpSpPr>
            <p:sp>
              <p:nvSpPr>
                <p:cNvPr id="81" name="椭圆 11">
                  <a:extLst>
                    <a:ext uri="{FF2B5EF4-FFF2-40B4-BE49-F238E27FC236}">
                      <a16:creationId xmlns:a16="http://schemas.microsoft.com/office/drawing/2014/main" xmlns="" id="{19255A98-4A72-40B4-935F-6F9ED5FA8063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2" name="椭圆 12">
                  <a:extLst>
                    <a:ext uri="{FF2B5EF4-FFF2-40B4-BE49-F238E27FC236}">
                      <a16:creationId xmlns:a16="http://schemas.microsoft.com/office/drawing/2014/main" xmlns="" id="{12121752-42B5-43CD-9414-9AF554E47E8E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3" name="椭圆 13">
                  <a:extLst>
                    <a:ext uri="{FF2B5EF4-FFF2-40B4-BE49-F238E27FC236}">
                      <a16:creationId xmlns:a16="http://schemas.microsoft.com/office/drawing/2014/main" xmlns="" id="{F0565F5C-7DE4-4365-B8A1-4F4C4C298E36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4" name="椭圆 14">
                  <a:extLst>
                    <a:ext uri="{FF2B5EF4-FFF2-40B4-BE49-F238E27FC236}">
                      <a16:creationId xmlns:a16="http://schemas.microsoft.com/office/drawing/2014/main" xmlns="" id="{C868A758-DC75-4AEE-A722-6796DD6B4A5E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5" name="椭圆 15">
                  <a:extLst>
                    <a:ext uri="{FF2B5EF4-FFF2-40B4-BE49-F238E27FC236}">
                      <a16:creationId xmlns:a16="http://schemas.microsoft.com/office/drawing/2014/main" xmlns="" id="{D723A6A0-B76C-419F-8EA0-002D678D5DF4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6" name="椭圆 16">
                  <a:extLst>
                    <a:ext uri="{FF2B5EF4-FFF2-40B4-BE49-F238E27FC236}">
                      <a16:creationId xmlns:a16="http://schemas.microsoft.com/office/drawing/2014/main" xmlns="" id="{F64FB4A2-73AB-449C-98F4-D845661D7158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</p:grpSp>
          <p:sp>
            <p:nvSpPr>
              <p:cNvPr id="79" name="椭圆 9">
                <a:extLst>
                  <a:ext uri="{FF2B5EF4-FFF2-40B4-BE49-F238E27FC236}">
                    <a16:creationId xmlns:a16="http://schemas.microsoft.com/office/drawing/2014/main" xmlns="" id="{8D05583D-EBCC-40A2-A645-68B218833ADB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0" name="椭圆 10">
                <a:extLst>
                  <a:ext uri="{FF2B5EF4-FFF2-40B4-BE49-F238E27FC236}">
                    <a16:creationId xmlns:a16="http://schemas.microsoft.com/office/drawing/2014/main" xmlns="" id="{8DA08F6D-CD56-4117-BC01-41D11470451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9187D7-8168-4ABE-87D6-90456A87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67" y="979467"/>
            <a:ext cx="4316343" cy="14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7DD859-53A6-40DA-AC10-8FD2E97B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50" y="297435"/>
            <a:ext cx="3365284" cy="100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26656B-D25F-460D-A5BA-0521A47E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26" y="2217751"/>
            <a:ext cx="103640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xmlns="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xmlns="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xmlns="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CỦNG CỐ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1D48B1-B02C-49DB-895D-AB67FAADC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201" y="1829769"/>
            <a:ext cx="764504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xmlns="" id="{C325F0C6-41EA-48EE-824E-21BDC897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06"/>
            <a:ext cx="12192000" cy="69538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FAEA5494-8351-42CD-966C-7183E8CCA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62546" b="8278"/>
          <a:stretch/>
        </p:blipFill>
        <p:spPr>
          <a:xfrm>
            <a:off x="0" y="1422636"/>
            <a:ext cx="12192000" cy="5435365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xmlns="" id="{0900AA11-92D6-491B-91B6-C65641E21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5315785" y="1549526"/>
            <a:ext cx="3489771" cy="2643959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E111E625-CA2F-4ED9-8AAD-409400AA0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9" y="1238305"/>
            <a:ext cx="3468255" cy="1567616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F9FA49D4-D9C1-457D-8768-D53ACF6DED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1642401" y="966057"/>
            <a:ext cx="1337843" cy="761611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76F3566D-DA37-44C4-A885-019E40DFEB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>
            <a:off x="9961308" y="1784573"/>
            <a:ext cx="2092769" cy="1027369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xmlns="" id="{A2B4154E-B930-4B03-8422-7933D243C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-380172" y="4261949"/>
            <a:ext cx="3489771" cy="2643959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xmlns="" id="{97704A3C-8F80-4BC9-8722-6D8A7C663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8" y="982197"/>
            <a:ext cx="3913051" cy="1768659"/>
          </a:xfrm>
          <a:prstGeom prst="rect">
            <a:avLst/>
          </a:prstGeom>
        </p:spPr>
      </p:pic>
      <p:sp>
        <p:nvSpPr>
          <p:cNvPr id="18" name="Google Shape;2277;p57">
            <a:extLst>
              <a:ext uri="{FF2B5EF4-FFF2-40B4-BE49-F238E27FC236}">
                <a16:creationId xmlns:a16="http://schemas.microsoft.com/office/drawing/2014/main" xmlns="" id="{BC0D56D9-945E-4E38-9239-0970A9AB8B92}"/>
              </a:ext>
            </a:extLst>
          </p:cNvPr>
          <p:cNvSpPr/>
          <p:nvPr/>
        </p:nvSpPr>
        <p:spPr>
          <a:xfrm>
            <a:off x="1301900" y="966057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989768-9B68-45BE-B2AF-40A25635239A}"/>
              </a:ext>
            </a:extLst>
          </p:cNvPr>
          <p:cNvSpPr txBox="1"/>
          <p:nvPr/>
        </p:nvSpPr>
        <p:spPr>
          <a:xfrm>
            <a:off x="2197023" y="2250477"/>
            <a:ext cx="7813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ngữ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chỉ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FE426EB-4CE2-4C60-AE11-F2547D24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25" y="104387"/>
            <a:ext cx="970940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xmlns="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xmlns="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xmlns="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8CC389-3A7E-4681-AE62-AB903BD11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86" y="566089"/>
            <a:ext cx="885215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xmlns="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xmlns="" id="{9538CFD5-43A6-4B19-9F36-63BF5A020904}"/>
              </a:ext>
            </a:extLst>
          </p:cNvPr>
          <p:cNvSpPr/>
          <p:nvPr/>
        </p:nvSpPr>
        <p:spPr>
          <a:xfrm rot="10800000" flipH="1" flipV="1">
            <a:off x="1266824" y="424957"/>
            <a:ext cx="9382125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704940"/>
                </a:solidFill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Xếp các từ ngữ dưới đây vào nhóm thích hợp.</a:t>
            </a:r>
          </a:p>
        </p:txBody>
      </p:sp>
      <p:grpSp>
        <p:nvGrpSpPr>
          <p:cNvPr id="36" name="Google Shape;7225;p49">
            <a:extLst>
              <a:ext uri="{FF2B5EF4-FFF2-40B4-BE49-F238E27FC236}">
                <a16:creationId xmlns:a16="http://schemas.microsoft.com/office/drawing/2014/main" xmlns="" id="{66F3F37E-D361-4F2D-ACAF-FA1F69C458E6}"/>
              </a:ext>
            </a:extLst>
          </p:cNvPr>
          <p:cNvGrpSpPr/>
          <p:nvPr/>
        </p:nvGrpSpPr>
        <p:grpSpPr>
          <a:xfrm>
            <a:off x="9775898" y="968063"/>
            <a:ext cx="292069" cy="349868"/>
            <a:chOff x="2210225" y="2136475"/>
            <a:chExt cx="49375" cy="59150"/>
          </a:xfrm>
        </p:grpSpPr>
        <p:sp>
          <p:nvSpPr>
            <p:cNvPr id="37" name="Google Shape;7226;p49">
              <a:extLst>
                <a:ext uri="{FF2B5EF4-FFF2-40B4-BE49-F238E27FC236}">
                  <a16:creationId xmlns:a16="http://schemas.microsoft.com/office/drawing/2014/main" xmlns="" id="{C24DC090-4FE2-4384-8F22-97D7F204DC97}"/>
                </a:ext>
              </a:extLst>
            </p:cNvPr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27;p49">
              <a:extLst>
                <a:ext uri="{FF2B5EF4-FFF2-40B4-BE49-F238E27FC236}">
                  <a16:creationId xmlns:a16="http://schemas.microsoft.com/office/drawing/2014/main" xmlns="" id="{48FBF05D-C726-41E1-81D9-CDA2EFEBF6EE}"/>
                </a:ext>
              </a:extLst>
            </p:cNvPr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xmlns="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xmlns="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xmlns="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6E67EF1-30E0-45BC-BC2F-F1C880E9AEA2}"/>
              </a:ext>
            </a:extLst>
          </p:cNvPr>
          <p:cNvSpPr/>
          <p:nvPr/>
        </p:nvSpPr>
        <p:spPr>
          <a:xfrm>
            <a:off x="1057274" y="16002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2A0014A-48BC-40BF-BC19-F9D2E712C1D6}"/>
              </a:ext>
            </a:extLst>
          </p:cNvPr>
          <p:cNvSpPr/>
          <p:nvPr/>
        </p:nvSpPr>
        <p:spPr>
          <a:xfrm>
            <a:off x="3486149" y="15525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501B16A-743D-4776-BCDF-4DDEE497F85A}"/>
              </a:ext>
            </a:extLst>
          </p:cNvPr>
          <p:cNvSpPr/>
          <p:nvPr/>
        </p:nvSpPr>
        <p:spPr>
          <a:xfrm>
            <a:off x="6124574" y="1543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58A001D-00BC-4DC3-BE7B-A8D85A9CC006}"/>
              </a:ext>
            </a:extLst>
          </p:cNvPr>
          <p:cNvSpPr/>
          <p:nvPr/>
        </p:nvSpPr>
        <p:spPr>
          <a:xfrm>
            <a:off x="8667749" y="1504950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2DCAA5B-C365-4FB1-B22C-2A574D91540B}"/>
              </a:ext>
            </a:extLst>
          </p:cNvPr>
          <p:cNvSpPr/>
          <p:nvPr/>
        </p:nvSpPr>
        <p:spPr>
          <a:xfrm>
            <a:off x="733425" y="2733675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377993E-028B-49A9-821D-4E17706D0EE7}"/>
              </a:ext>
            </a:extLst>
          </p:cNvPr>
          <p:cNvSpPr/>
          <p:nvPr/>
        </p:nvSpPr>
        <p:spPr>
          <a:xfrm>
            <a:off x="3552824" y="2686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CF55B52-4EBE-468F-9454-02537AE41B59}"/>
              </a:ext>
            </a:extLst>
          </p:cNvPr>
          <p:cNvSpPr/>
          <p:nvPr/>
        </p:nvSpPr>
        <p:spPr>
          <a:xfrm>
            <a:off x="6191249" y="26765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B46D81C-E3B6-4B55-BDC9-6AA824EFC500}"/>
              </a:ext>
            </a:extLst>
          </p:cNvPr>
          <p:cNvSpPr/>
          <p:nvPr/>
        </p:nvSpPr>
        <p:spPr>
          <a:xfrm>
            <a:off x="8734424" y="2638425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E744448-E8D2-486D-8DB3-39F1E292A33F}"/>
              </a:ext>
            </a:extLst>
          </p:cNvPr>
          <p:cNvSpPr/>
          <p:nvPr/>
        </p:nvSpPr>
        <p:spPr>
          <a:xfrm>
            <a:off x="742950" y="3676650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1428DB6-982D-4793-8666-7E00ABC8E25E}"/>
              </a:ext>
            </a:extLst>
          </p:cNvPr>
          <p:cNvSpPr/>
          <p:nvPr/>
        </p:nvSpPr>
        <p:spPr>
          <a:xfrm>
            <a:off x="3562349" y="3629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9ADDE89-5821-4EFC-8118-41AAA95E567E}"/>
              </a:ext>
            </a:extLst>
          </p:cNvPr>
          <p:cNvSpPr/>
          <p:nvPr/>
        </p:nvSpPr>
        <p:spPr>
          <a:xfrm>
            <a:off x="6076950" y="3619500"/>
            <a:ext cx="171450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C79DFFF-1002-46AB-9F5C-CE3592FF04E8}"/>
              </a:ext>
            </a:extLst>
          </p:cNvPr>
          <p:cNvSpPr/>
          <p:nvPr/>
        </p:nvSpPr>
        <p:spPr>
          <a:xfrm>
            <a:off x="8505824" y="3581400"/>
            <a:ext cx="23907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0A8336B5-388B-4AD7-B1F0-DD51812D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51503"/>
              </p:ext>
            </p:extLst>
          </p:nvPr>
        </p:nvGraphicFramePr>
        <p:xfrm>
          <a:off x="581025" y="4672541"/>
          <a:ext cx="10934700" cy="11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350">
                  <a:extLst>
                    <a:ext uri="{9D8B030D-6E8A-4147-A177-3AD203B41FA5}">
                      <a16:colId xmlns:a16="http://schemas.microsoft.com/office/drawing/2014/main" xmlns="" val="1485745103"/>
                    </a:ext>
                  </a:extLst>
                </a:gridCol>
                <a:gridCol w="5467350">
                  <a:extLst>
                    <a:ext uri="{9D8B030D-6E8A-4147-A177-3AD203B41FA5}">
                      <a16:colId xmlns:a16="http://schemas.microsoft.com/office/drawing/2014/main" xmlns="" val="2452858614"/>
                    </a:ext>
                  </a:extLst>
                </a:gridCol>
              </a:tblGrid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hiện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tượng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tự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nhiên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đặc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điểm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697224"/>
                  </a:ext>
                </a:extLst>
              </a:tr>
              <a:tr h="564092"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mưa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lạnh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56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xmlns="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1961347"/>
            <a:ext cx="4200520" cy="3410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ECA64E-17CA-4914-9FBD-8E268F24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633412"/>
            <a:ext cx="5324475" cy="225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0DDBF-91F4-41B9-AED4-655FB559ABB6}"/>
              </a:ext>
            </a:extLst>
          </p:cNvPr>
          <p:cNvSpPr txBox="1"/>
          <p:nvPr/>
        </p:nvSpPr>
        <p:spPr>
          <a:xfrm>
            <a:off x="4191000" y="3343275"/>
            <a:ext cx="7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Sắp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xmlns="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568FBCA-6711-47AD-92EA-F73E92EB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4703"/>
              </p:ext>
            </p:extLst>
          </p:nvPr>
        </p:nvGraphicFramePr>
        <p:xfrm>
          <a:off x="361950" y="1285875"/>
          <a:ext cx="11268076" cy="393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xmlns="" val="1519466655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xmlns="" val="2330052016"/>
                    </a:ext>
                  </a:extLst>
                </a:gridCol>
              </a:tblGrid>
              <a:tr h="1343094"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hiện tượng thiên nhiên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đặc điểm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0063475"/>
                  </a:ext>
                </a:extLst>
              </a:tr>
              <a:tr h="2590731"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1117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2252098-652C-4E02-A7AB-B0B0B9108681}"/>
              </a:ext>
            </a:extLst>
          </p:cNvPr>
          <p:cNvSpPr/>
          <p:nvPr/>
        </p:nvSpPr>
        <p:spPr>
          <a:xfrm>
            <a:off x="390524" y="28289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3505FBF-033B-4798-AA3C-900FC148026D}"/>
              </a:ext>
            </a:extLst>
          </p:cNvPr>
          <p:cNvSpPr/>
          <p:nvPr/>
        </p:nvSpPr>
        <p:spPr>
          <a:xfrm>
            <a:off x="2238374" y="28575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6D02EC7-7A90-4433-9172-1A939753AD32}"/>
              </a:ext>
            </a:extLst>
          </p:cNvPr>
          <p:cNvSpPr/>
          <p:nvPr/>
        </p:nvSpPr>
        <p:spPr>
          <a:xfrm>
            <a:off x="4133849" y="28765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D5ECDCA-CE5F-410E-9272-62A24EB54D9A}"/>
              </a:ext>
            </a:extLst>
          </p:cNvPr>
          <p:cNvSpPr/>
          <p:nvPr/>
        </p:nvSpPr>
        <p:spPr>
          <a:xfrm>
            <a:off x="447674" y="36861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EB4722D-5300-4C33-A866-0BF039799C7D}"/>
              </a:ext>
            </a:extLst>
          </p:cNvPr>
          <p:cNvSpPr/>
          <p:nvPr/>
        </p:nvSpPr>
        <p:spPr>
          <a:xfrm>
            <a:off x="2228849" y="37147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C8AE370-52C8-4085-8FCD-13765C9B63A0}"/>
              </a:ext>
            </a:extLst>
          </p:cNvPr>
          <p:cNvSpPr/>
          <p:nvPr/>
        </p:nvSpPr>
        <p:spPr>
          <a:xfrm>
            <a:off x="4010024" y="3762375"/>
            <a:ext cx="19431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2106FF4-8C42-4226-9EB8-C133349DEE9A}"/>
              </a:ext>
            </a:extLst>
          </p:cNvPr>
          <p:cNvSpPr/>
          <p:nvPr/>
        </p:nvSpPr>
        <p:spPr>
          <a:xfrm>
            <a:off x="6076949" y="2867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7F4E811-C7E4-4348-AD31-0C14A48DB165}"/>
              </a:ext>
            </a:extLst>
          </p:cNvPr>
          <p:cNvSpPr/>
          <p:nvPr/>
        </p:nvSpPr>
        <p:spPr>
          <a:xfrm>
            <a:off x="7810499" y="28860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42999DD-1A8D-40BF-8543-9B6DA781150E}"/>
              </a:ext>
            </a:extLst>
          </p:cNvPr>
          <p:cNvSpPr/>
          <p:nvPr/>
        </p:nvSpPr>
        <p:spPr>
          <a:xfrm>
            <a:off x="9582149" y="2895600"/>
            <a:ext cx="207645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A35636-438E-4FF5-87FD-6E0B4253645D}"/>
              </a:ext>
            </a:extLst>
          </p:cNvPr>
          <p:cNvSpPr/>
          <p:nvPr/>
        </p:nvSpPr>
        <p:spPr>
          <a:xfrm>
            <a:off x="7000875" y="3705225"/>
            <a:ext cx="14763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1817E7-EEB5-4DAA-950A-B68007D2DC3B}"/>
              </a:ext>
            </a:extLst>
          </p:cNvPr>
          <p:cNvSpPr/>
          <p:nvPr/>
        </p:nvSpPr>
        <p:spPr>
          <a:xfrm>
            <a:off x="8724900" y="3695700"/>
            <a:ext cx="19240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4C1D7E9-C2A7-4EE2-98A3-AB9F3539342F}"/>
              </a:ext>
            </a:extLst>
          </p:cNvPr>
          <p:cNvSpPr/>
          <p:nvPr/>
        </p:nvSpPr>
        <p:spPr>
          <a:xfrm>
            <a:off x="8048624" y="4524375"/>
            <a:ext cx="25431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xmlns="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C47C7DD-A040-44B3-8184-2BDC37067CCF}"/>
              </a:ext>
            </a:extLst>
          </p:cNvPr>
          <p:cNvSpPr/>
          <p:nvPr/>
        </p:nvSpPr>
        <p:spPr>
          <a:xfrm>
            <a:off x="195954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xmlns="" id="{9538CFD5-43A6-4B19-9F36-63BF5A020904}"/>
              </a:ext>
            </a:extLst>
          </p:cNvPr>
          <p:cNvSpPr/>
          <p:nvPr/>
        </p:nvSpPr>
        <p:spPr>
          <a:xfrm rot="10800000" flipH="1" flipV="1">
            <a:off x="981076" y="424957"/>
            <a:ext cx="9667874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 Ghép thẻ chữ để gọi tên các loại mưa và gió </a:t>
            </a:r>
          </a:p>
        </p:txBody>
      </p: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xmlns="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xmlns="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xmlns="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81870A-74B8-4CB7-9943-2AA8A883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4" y="1657349"/>
            <a:ext cx="9134475" cy="4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xmlns="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xmlns="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xmlns="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FCA05C-50FE-4CC3-A1A2-98BFDB8C06D6}"/>
              </a:ext>
            </a:extLst>
          </p:cNvPr>
          <p:cNvSpPr/>
          <p:nvPr/>
        </p:nvSpPr>
        <p:spPr>
          <a:xfrm>
            <a:off x="267002" y="916813"/>
            <a:ext cx="11760645" cy="558213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0" name="Picture 2" descr="フトゥーロ恒例行事！「フェスティバル」を行いました。 | 特定非営利活動法人フトゥーロ">
            <a:extLst>
              <a:ext uri="{FF2B5EF4-FFF2-40B4-BE49-F238E27FC236}">
                <a16:creationId xmlns:a16="http://schemas.microsoft.com/office/drawing/2014/main" xmlns="" id="{0C2682F1-9BDE-47C4-BFA5-BA67209F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2" y="2629576"/>
            <a:ext cx="3773399" cy="3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3C1B0A-2AD7-45FE-B9A0-1181B8ECA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022" y="606786"/>
            <a:ext cx="6142943" cy="2286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FCE6F3-87B0-4227-AD4A-9B04E6E4429A}"/>
              </a:ext>
            </a:extLst>
          </p:cNvPr>
          <p:cNvSpPr txBox="1"/>
          <p:nvPr/>
        </p:nvSpPr>
        <p:spPr>
          <a:xfrm>
            <a:off x="3150264" y="1383068"/>
            <a:ext cx="442211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Thảo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luận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nhóm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bốn</a:t>
            </a:r>
            <a:endParaRPr lang="en-US" sz="3733" b="1" kern="0" dirty="0">
              <a:solidFill>
                <a:srgbClr val="FF2727"/>
              </a:solidFill>
              <a:latin typeface="Arial"/>
              <a:cs typeface="Arial-SGK-TV" pitchFamily="2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0E0C63-AE99-4CBD-B2CF-80BF70387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9257" y="3190875"/>
            <a:ext cx="3941267" cy="17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xmlns="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BFFC710-666E-439F-B3F1-4FB0CBB18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4" y="952499"/>
            <a:ext cx="10629901" cy="47376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4E266CC-2785-46A2-AB23-DAAC014B3FF3}"/>
              </a:ext>
            </a:extLst>
          </p:cNvPr>
          <p:cNvCxnSpPr/>
          <p:nvPr/>
        </p:nvCxnSpPr>
        <p:spPr>
          <a:xfrm flipV="1">
            <a:off x="4695825" y="1362075"/>
            <a:ext cx="866775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0E6BB2F-F47B-4937-8793-11AF2801D0B2}"/>
              </a:ext>
            </a:extLst>
          </p:cNvPr>
          <p:cNvCxnSpPr>
            <a:cxnSpLocks/>
          </p:cNvCxnSpPr>
          <p:nvPr/>
        </p:nvCxnSpPr>
        <p:spPr>
          <a:xfrm>
            <a:off x="4714875" y="2009775"/>
            <a:ext cx="885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4E4C8809-7300-4773-A2DA-9D1DEC4976DB}"/>
              </a:ext>
            </a:extLst>
          </p:cNvPr>
          <p:cNvCxnSpPr>
            <a:cxnSpLocks/>
          </p:cNvCxnSpPr>
          <p:nvPr/>
        </p:nvCxnSpPr>
        <p:spPr>
          <a:xfrm>
            <a:off x="4733925" y="2028825"/>
            <a:ext cx="89535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D7D7D61-9344-48E5-9ADC-0C3D2C4474DE}"/>
              </a:ext>
            </a:extLst>
          </p:cNvPr>
          <p:cNvCxnSpPr/>
          <p:nvPr/>
        </p:nvCxnSpPr>
        <p:spPr>
          <a:xfrm flipV="1">
            <a:off x="4733925" y="2809875"/>
            <a:ext cx="857250" cy="4572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6FA8AF8-215E-473F-8E01-7AFA8F820E0A}"/>
              </a:ext>
            </a:extLst>
          </p:cNvPr>
          <p:cNvCxnSpPr>
            <a:cxnSpLocks/>
          </p:cNvCxnSpPr>
          <p:nvPr/>
        </p:nvCxnSpPr>
        <p:spPr>
          <a:xfrm>
            <a:off x="4733925" y="3276600"/>
            <a:ext cx="857250" cy="9906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xmlns="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A015C7-48A3-4589-8972-D6BC792B5C5A}"/>
              </a:ext>
            </a:extLst>
          </p:cNvPr>
          <p:cNvSpPr txBox="1"/>
          <p:nvPr/>
        </p:nvSpPr>
        <p:spPr>
          <a:xfrm>
            <a:off x="381001" y="235394"/>
            <a:ext cx="11487150" cy="7377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Xếp các câu dưới đây vào kiểu câu thích hợp. </a:t>
            </a:r>
            <a:endParaRPr lang="en-US" sz="3733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50A50981-577C-4432-9E02-68A0C93D638F}"/>
              </a:ext>
            </a:extLst>
          </p:cNvPr>
          <p:cNvSpPr/>
          <p:nvPr/>
        </p:nvSpPr>
        <p:spPr>
          <a:xfrm>
            <a:off x="390524" y="1695450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7EB886C2-E9CC-4FC0-BD1C-9AD46325A254}"/>
              </a:ext>
            </a:extLst>
          </p:cNvPr>
          <p:cNvSpPr/>
          <p:nvPr/>
        </p:nvSpPr>
        <p:spPr>
          <a:xfrm>
            <a:off x="6362699" y="1685925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C73C626-AA09-44B8-937C-67F39C8E7AC8}"/>
              </a:ext>
            </a:extLst>
          </p:cNvPr>
          <p:cNvSpPr/>
          <p:nvPr/>
        </p:nvSpPr>
        <p:spPr>
          <a:xfrm>
            <a:off x="981075" y="26765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7AE43E2-15CB-49DA-9A0D-FF8C166BBED5}"/>
              </a:ext>
            </a:extLst>
          </p:cNvPr>
          <p:cNvSpPr/>
          <p:nvPr/>
        </p:nvSpPr>
        <p:spPr>
          <a:xfrm>
            <a:off x="6791325" y="26384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FC3E3E8-AC69-4822-9FCF-960413B91789}"/>
              </a:ext>
            </a:extLst>
          </p:cNvPr>
          <p:cNvSpPr/>
          <p:nvPr/>
        </p:nvSpPr>
        <p:spPr>
          <a:xfrm>
            <a:off x="1514474" y="4876800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E65FB68-093E-44D3-BC93-59CB1BAF5C96}"/>
              </a:ext>
            </a:extLst>
          </p:cNvPr>
          <p:cNvSpPr/>
          <p:nvPr/>
        </p:nvSpPr>
        <p:spPr>
          <a:xfrm>
            <a:off x="7981949" y="4829175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00024 C 0.07357 0.04931 0.07826 0.04838 0.13282 0.09537 C 0.14948 0.11158 0.16133 0.12917 0.18269 0.14399 C 0.19935 0.15348 0.21589 0.1625 0.23256 0.172 C 0.32279 0.23519 0.29427 0.22014 0.35599 0.26065 C 0.3655 0.26852 0.37735 0.27593 0.3892 0.28426 C 0.40586 0.29399 0.41055 0.3044 0.42722 0.31366 C 0.4319 0.3176 0.44375 0.3213 0.44857 0.3257 C 0.44857 0.32825 0.4556 0.33125 0.4556 0.3345 C 0.46042 0.34051 0.46511 0.34746 0.47227 0.35371 C 0.47227 0.35556 0.47696 0.35718 0.47696 0.3595 C 0.48177 0.36366 0.48894 0.36806 0.49362 0.37292 C 0.49362 0.37385 0.49844 0.37547 0.49844 0.37732 L 0.49844 0.3819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208 0.00902 0.00065 -0.0007 0.00234 0.01759 C 0.00273 0.02175 0.00351 0.02361 0.00377 0.02893 C 0.00455 0.03796 0.00521 0.05092 0.00586 0.05972 C 0.00703 0.07268 0.00807 0.08101 0.00911 0.09444 C 0.0108 0.11736 0.01263 0.15023 0.01432 0.16851 C 0.01575 0.18125 0.01575 0.18148 0.01679 0.19421 C 0.01719 0.19814 0.01758 0.20138 0.01784 0.20694 C 0.01966 0.24143 0.01823 0.21782 0.01966 0.2405 C 0.01992 0.2493 0.01966 0.24444 0.02031 0.25069 C 0.0207 0.25717 0.0207 0.25833 0.0207 0.26226 C 0.0207 0.26273 0.0207 0.26319 0.02109 0.26388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55112E-17 L -6.25E-7 5.55112E-17 C -6.25E-7 0.00208 -6.25E-7 0.00556 -6.25E-7 0.00718 C 0.00156 0.03542 0.00365 0.04051 0.00469 0.05231 L 0.00651 0.07037 C 0.0069 0.07407 0.00729 0.07986 0.00768 0.08356 C 0.00781 0.08727 0.0082 0.08773 0.00859 0.09074 C 0.00899 0.0963 0.00964 0.1088 0.01016 0.11829 C 0.01237 0.16597 0.00964 0.11065 0.01198 0.15116 C 0.01237 0.15532 0.01263 0.16134 0.01276 0.1662 C 0.01341 0.17662 0.01354 0.17986 0.01419 0.1875 C 0.01471 0.19491 0.01471 0.19144 0.01537 0.20394 C 0.01537 0.20648 0.0155 0.21042 0.01576 0.21319 C 0.01576 0.21389 0.01602 0.21481 0.01602 0.21528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-0.03854 0.02037 -0.03776 0.02107 -0.10989 0.03218 L -0.15586 0.03936 C -0.16002 0.03982 -0.16445 0.04005 -0.16862 0.04028 C -0.23138 0.04422 -0.1138 0.03658 -0.20716 0.0419 C -0.22005 0.0426 -0.23294 0.04375 -0.24557 0.04468 C -0.27135 0.04862 -0.29674 0.05417 -0.32239 0.05695 C -0.33346 0.05811 -0.3444 0.0588 -0.35507 0.06019 C -0.36484 0.06204 -0.37422 0.06482 -0.38372 0.06667 C -0.39297 0.06829 -0.40234 0.07014 -0.41159 0.072 C -0.4151 0.07338 -0.41901 0.07454 -0.42213 0.07639 C -0.42382 0.07755 -0.42474 0.0794 -0.42643 0.08079 C -0.42721 0.08149 -0.42812 0.08195 -0.42877 0.08264 C -0.43112 0.08473 -0.43294 0.08681 -0.43541 0.08866 C -0.43815 0.09075 -0.45039 0.097 -0.45247 0.09862 C -0.46263 0.10417 -0.45872 0.10417 -0.46367 0.10417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6" grpId="0" animBg="1"/>
    </p:bldLst>
  </p:timing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174</Words>
  <Application>Microsoft Office PowerPoint</Application>
  <PresentationFormat>Custom</PresentationFormat>
  <Paragraphs>45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20</cp:revision>
  <dcterms:created xsi:type="dcterms:W3CDTF">2022-10-09T07:44:02Z</dcterms:created>
  <dcterms:modified xsi:type="dcterms:W3CDTF">2025-01-06T07:37:15Z</dcterms:modified>
</cp:coreProperties>
</file>