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404" r:id="rId2"/>
    <p:sldId id="353" r:id="rId3"/>
    <p:sldId id="423" r:id="rId4"/>
    <p:sldId id="425" r:id="rId5"/>
    <p:sldId id="26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08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04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45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3195839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 xmlns:a16="http://schemas.microsoft.com/office/drawing/2014/main" id="{5252CD77-1AFD-4DE6-A5A0-2691F076AB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 xmlns:a16="http://schemas.microsoft.com/office/drawing/2014/main" id="{BEBD2549-9410-4B27-A467-78824FBAB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a:extLst>
              <a:ext uri="{FF2B5EF4-FFF2-40B4-BE49-F238E27FC236}">
                <a16:creationId xmlns="" xmlns:a16="http://schemas.microsoft.com/office/drawing/2014/main" id="{35FA2BC3-361D-438F-8CB1-EC7CB30F017E}"/>
              </a:ext>
            </a:extLst>
          </p:cNvPr>
          <p:cNvPicPr>
            <a:picLocks noChangeAspect="1"/>
          </p:cNvPicPr>
          <p:nvPr/>
        </p:nvPicPr>
        <p:blipFill>
          <a:blip r:embed="rId3"/>
          <a:stretch>
            <a:fillRect/>
          </a:stretch>
        </p:blipFill>
        <p:spPr>
          <a:xfrm>
            <a:off x="3739761" y="940950"/>
            <a:ext cx="2651990" cy="859611"/>
          </a:xfrm>
          <a:prstGeom prst="rect">
            <a:avLst/>
          </a:prstGeom>
        </p:spPr>
      </p:pic>
      <p:sp>
        <p:nvSpPr>
          <p:cNvPr id="8" name="TextBox 7">
            <a:extLst>
              <a:ext uri="{FF2B5EF4-FFF2-40B4-BE49-F238E27FC236}">
                <a16:creationId xmlns="" xmlns:a16="http://schemas.microsoft.com/office/drawing/2014/main" id="{B1BEC4DB-C1E6-4402-9BD5-3B1C3F6F2FBE}"/>
              </a:ext>
            </a:extLst>
          </p:cNvPr>
          <p:cNvSpPr txBox="1"/>
          <p:nvPr/>
        </p:nvSpPr>
        <p:spPr>
          <a:xfrm>
            <a:off x="2403734" y="102730"/>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Thứ</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năm</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5" name="Picture 4">
            <a:extLst>
              <a:ext uri="{FF2B5EF4-FFF2-40B4-BE49-F238E27FC236}">
                <a16:creationId xmlns="" xmlns:a16="http://schemas.microsoft.com/office/drawing/2014/main" id="{E2312648-FF1C-4866-B43C-FAE0CC03AB17}"/>
              </a:ext>
            </a:extLst>
          </p:cNvPr>
          <p:cNvPicPr>
            <a:picLocks noChangeAspect="1"/>
          </p:cNvPicPr>
          <p:nvPr/>
        </p:nvPicPr>
        <p:blipFill>
          <a:blip r:embed="rId4"/>
          <a:stretch>
            <a:fillRect/>
          </a:stretch>
        </p:blipFill>
        <p:spPr>
          <a:xfrm>
            <a:off x="843159" y="1961710"/>
            <a:ext cx="8638781" cy="1353429"/>
          </a:xfrm>
          <a:prstGeom prst="rect">
            <a:avLst/>
          </a:prstGeom>
        </p:spPr>
      </p:pic>
    </p:spTree>
    <p:extLst>
      <p:ext uri="{BB962C8B-B14F-4D97-AF65-F5344CB8AC3E}">
        <p14:creationId xmlns:p14="http://schemas.microsoft.com/office/powerpoint/2010/main" val="141977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5"/>
          <p:cNvSpPr/>
          <p:nvPr/>
        </p:nvSpPr>
        <p:spPr>
          <a:xfrm flipH="1">
            <a:off x="2686800" y="2349880"/>
            <a:ext cx="6818400" cy="22420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35"/>
          <p:cNvSpPr/>
          <p:nvPr/>
        </p:nvSpPr>
        <p:spPr>
          <a:xfrm>
            <a:off x="736631" y="1796879"/>
            <a:ext cx="1926303" cy="1184960"/>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35"/>
          <p:cNvSpPr/>
          <p:nvPr/>
        </p:nvSpPr>
        <p:spPr>
          <a:xfrm>
            <a:off x="8648381" y="4089400"/>
            <a:ext cx="3543619" cy="2242000"/>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a:extLst>
              <a:ext uri="{FF2B5EF4-FFF2-40B4-BE49-F238E27FC236}">
                <a16:creationId xmlns="" xmlns:a16="http://schemas.microsoft.com/office/drawing/2014/main" id="{18FF3708-BC52-CD8B-E419-D39950170D58}"/>
              </a:ext>
            </a:extLst>
          </p:cNvPr>
          <p:cNvPicPr>
            <a:picLocks noChangeAspect="1"/>
          </p:cNvPicPr>
          <p:nvPr/>
        </p:nvPicPr>
        <p:blipFill rotWithShape="1">
          <a:blip>
            <a:extLst>
              <a:ext uri="{BEBA8EAE-BF5A-486C-A8C5-ECC9F3942E4B}">
                <a14:imgProps xmlns:a14="http://schemas.microsoft.com/office/drawing/2010/main">
                  <a14:imgLayer r:embed="rId4">
                    <a14:imgEffect>
                      <a14:backgroundRemoval t="10000" b="90000" l="10000" r="90000"/>
                    </a14:imgEffect>
                  </a14:imgLayer>
                </a14:imgProps>
              </a:ext>
            </a:extLst>
          </a:blip>
          <a:srcRect l="14263" t="15645" r="11957" b="14667"/>
          <a:stretch/>
        </p:blipFill>
        <p:spPr>
          <a:xfrm flipH="1">
            <a:off x="1329246" y="-22032"/>
            <a:ext cx="3180255" cy="3003871"/>
          </a:xfrm>
          <a:prstGeom prst="rect">
            <a:avLst/>
          </a:prstGeom>
        </p:spPr>
      </p:pic>
      <p:pic>
        <p:nvPicPr>
          <p:cNvPr id="30" name="Picture 29">
            <a:extLst>
              <a:ext uri="{FF2B5EF4-FFF2-40B4-BE49-F238E27FC236}">
                <a16:creationId xmlns="" xmlns:a16="http://schemas.microsoft.com/office/drawing/2014/main" id="{C2BD4FBB-EA30-16AE-0725-2FB9555649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1240" t="10750" r="20646" b="16692"/>
          <a:stretch/>
        </p:blipFill>
        <p:spPr>
          <a:xfrm>
            <a:off x="9399749" y="2389360"/>
            <a:ext cx="2455444" cy="3065745"/>
          </a:xfrm>
          <a:prstGeom prst="rect">
            <a:avLst/>
          </a:prstGeom>
        </p:spPr>
      </p:pic>
      <p:pic>
        <p:nvPicPr>
          <p:cNvPr id="2" name="Picture 1">
            <a:extLst>
              <a:ext uri="{FF2B5EF4-FFF2-40B4-BE49-F238E27FC236}">
                <a16:creationId xmlns="" xmlns:a16="http://schemas.microsoft.com/office/drawing/2014/main" id="{4F7D0862-D199-46A1-B0EC-46981F475A62}"/>
              </a:ext>
            </a:extLst>
          </p:cNvPr>
          <p:cNvPicPr>
            <a:picLocks noChangeAspect="1"/>
          </p:cNvPicPr>
          <p:nvPr/>
        </p:nvPicPr>
        <p:blipFill>
          <a:blip r:embed="rId5"/>
          <a:stretch>
            <a:fillRect/>
          </a:stretch>
        </p:blipFill>
        <p:spPr>
          <a:xfrm>
            <a:off x="2992867" y="2465748"/>
            <a:ext cx="6206266" cy="1926503"/>
          </a:xfrm>
          <a:prstGeom prst="rect">
            <a:avLst/>
          </a:prstGeom>
        </p:spPr>
      </p:pic>
    </p:spTree>
  </p:cSld>
  <p:clrMapOvr>
    <a:masterClrMapping/>
  </p:clrMapOvr>
  <p:transition spd="slow">
    <p:fade/>
  </p:transition>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97</Words>
  <Application>Microsoft Office PowerPoint</Application>
  <PresentationFormat>Custom</PresentationFormat>
  <Paragraphs>4</Paragraphs>
  <Slides>5</Slides>
  <Notes>4</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Cute Instagram Business Plan by Slidesgo</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17</cp:revision>
  <dcterms:created xsi:type="dcterms:W3CDTF">2022-10-09T08:53:20Z</dcterms:created>
  <dcterms:modified xsi:type="dcterms:W3CDTF">2025-01-06T07:53:04Z</dcterms:modified>
</cp:coreProperties>
</file>