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3" r:id="rId3"/>
  </p:sldMasterIdLst>
  <p:notesMasterIdLst>
    <p:notesMasterId r:id="rId19"/>
  </p:notesMasterIdLst>
  <p:sldIdLst>
    <p:sldId id="260" r:id="rId4"/>
    <p:sldId id="298" r:id="rId5"/>
    <p:sldId id="292" r:id="rId6"/>
    <p:sldId id="299" r:id="rId7"/>
    <p:sldId id="2636" r:id="rId8"/>
    <p:sldId id="316" r:id="rId9"/>
    <p:sldId id="326" r:id="rId10"/>
    <p:sldId id="329" r:id="rId11"/>
    <p:sldId id="308" r:id="rId12"/>
    <p:sldId id="330" r:id="rId13"/>
    <p:sldId id="331" r:id="rId14"/>
    <p:sldId id="288" r:id="rId15"/>
    <p:sldId id="334" r:id="rId16"/>
    <p:sldId id="335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F0BF-7D0A-4142-A5AA-2CE884882C5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EDB6-B8B8-42A5-AF72-D4608EE9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6CC0A-D042-4CA8-05D4-5E03E181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B5B727-A22B-970F-A1D6-D40D5067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A25371-A9C2-A7DE-2687-147B3BBA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08308-7D9D-031C-1A8A-9383D417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30DE2-0A07-3110-1A58-A3461A2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E417E-C5D8-7E72-689B-0C0A7F7E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4F91E4-41E1-3932-9D70-972C2B4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849AB3-D212-681C-9140-9C25662E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F67D49-1885-3D08-65FC-6EBC84CC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0DC4-5828-80C4-C00D-164BE0D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81EC2-83EE-ACB0-7A34-69A59EC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0CEAE0-087D-327E-B53B-794A3ED6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4D6D42-C6E7-D286-8F59-CC96E3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CD8D8-803B-8823-67EA-08128D52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E0F5E-7AF6-B90D-5D77-6D56A01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5287-7419-F68B-CC98-555F92A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3547E-BCBE-EA35-6B72-43C8766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8B10DB-6A69-694C-9D89-12AD082E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C96C6-DEF3-50B3-00D5-799F802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72166-3FDF-5642-D619-F9A2669E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EFDA1B-8F05-2B3D-AC3E-8B0026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AEA5F-F3F4-F4AD-9B8E-CB056B35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067FC-A37D-EA8F-B55A-9590F28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640D17-7DA2-C273-75EA-1747E6E5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E457EF-7B25-55AB-073E-8C620B8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73CFD9-E3F3-63EA-5428-00494CD3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931060-B49D-4470-089C-B045C66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AEBDC0-D2A9-4263-C08E-F35A46DF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BF3A2-A77F-198A-A326-2242D0D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FAE84-DC6B-2265-134A-AF4DF22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984D31-64F5-C98C-0B5B-A74760AD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EF64E0-F2D1-B0F4-1B6A-8ED5695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BC09B9-D718-DE5D-28EE-B4D29C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63E371-F27A-EBA3-4C8C-01AD998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373A8F-7F14-27DD-D06F-D819844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D0B75B-6B55-A85F-C39C-E12F601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4572B-BD41-B68F-13C9-492F732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E59FF-D5A6-5107-8B69-A6A45F4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0519D4-CF36-CCA4-9827-3B00F23C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422E79-2ACE-26B4-00FC-172868F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55F1F9-10AF-060B-92DB-5FF69E1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8FA855-AFE0-8034-696A-05FE37A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E0EC2-85A4-CD79-94A8-201B3DED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571886-3C9A-D577-BF2A-1D0DF908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A988E9-ABAF-E4B9-C8C3-1C421CCB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19F188-744E-E946-147A-2DF078E0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E94A8C-1155-AA17-504B-BA0681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242148-9A93-F7D1-ADA4-898DACE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AA321-CA42-D0F6-49AF-031EC99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CEB2CB-1454-EABF-52DC-A08700C63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27D1C-AC8D-48DB-6416-0C9314CC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6F8FB-0F8D-A45B-350E-D5175219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42B8F3-FDFF-715B-DE35-D4E7B32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9FC2F3-8E0D-A8C1-4F07-0071006A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AB4A65-083F-AEA9-74A7-E771AD37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3DD509-880D-F855-8BB7-CC3589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B0FDD-20BF-8716-00AF-22D7AFC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8A0961-B02A-1C67-8CC3-8721FE44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0D4A2F1E-9F01-4C37-99AF-9D4BB8B4A1E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29527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23.png"/><Relationship Id="rId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8F3F4F-F742-40B0-4203-2B6461F0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" y="-36254"/>
            <a:ext cx="12188238" cy="68558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5C02D56-7C0F-AD63-EB99-D594E8ACE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42562" y="3775723"/>
            <a:ext cx="2884196" cy="30439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7D0E5B-1CC7-4212-9326-7C2D0929ECB8}"/>
              </a:ext>
            </a:extLst>
          </p:cNvPr>
          <p:cNvGrpSpPr/>
          <p:nvPr/>
        </p:nvGrpSpPr>
        <p:grpSpPr>
          <a:xfrm>
            <a:off x="13008516" y="6150332"/>
            <a:ext cx="6854173" cy="1384546"/>
            <a:chOff x="3524892" y="2137221"/>
            <a:chExt cx="5142216" cy="10387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A68B4B4-E093-4905-8929-4A6CE6C7D06A}"/>
                </a:ext>
              </a:extLst>
            </p:cNvPr>
            <p:cNvSpPr txBox="1"/>
            <p:nvPr/>
          </p:nvSpPr>
          <p:spPr>
            <a:xfrm>
              <a:off x="3524892" y="2137221"/>
              <a:ext cx="5142216" cy="103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/>
              <a:r>
                <a:rPr lang="en-US" sz="8397" b="1">
                  <a:ln w="2286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KHỞI ĐỘnG</a:t>
              </a:r>
              <a:endParaRPr lang="en-US" sz="8397" b="1" dirty="0" err="1">
                <a:ln w="2286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iCiel Crocante" panose="020000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D5A9867-6A41-4377-AB44-5AA24B193F03}"/>
                </a:ext>
              </a:extLst>
            </p:cNvPr>
            <p:cNvSpPr txBox="1"/>
            <p:nvPr/>
          </p:nvSpPr>
          <p:spPr>
            <a:xfrm>
              <a:off x="3524892" y="2137221"/>
              <a:ext cx="5142216" cy="103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/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K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FF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H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Ở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I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 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Đ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Ộ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99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n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G</a:t>
              </a:r>
              <a:endParaRPr lang="en-US" sz="8397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iCiel Crocante" panose="02000000000000000000" pitchFamily="50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A2698A-6299-4060-B031-C6906904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809" y="1004295"/>
            <a:ext cx="6850383" cy="1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5579AB-B3D1-40E5-BDD8-B245832FADC6}"/>
              </a:ext>
            </a:extLst>
          </p:cNvPr>
          <p:cNvSpPr txBox="1"/>
          <p:nvPr/>
        </p:nvSpPr>
        <p:spPr>
          <a:xfrm>
            <a:off x="924122" y="2259392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91FCFD-D609-494D-8DAF-D30A8A18C391}"/>
              </a:ext>
            </a:extLst>
          </p:cNvPr>
          <p:cNvSpPr txBox="1"/>
          <p:nvPr/>
        </p:nvSpPr>
        <p:spPr>
          <a:xfrm>
            <a:off x="959108" y="311302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96387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5579AB-B3D1-40E5-BDD8-B245832FADC6}"/>
              </a:ext>
            </a:extLst>
          </p:cNvPr>
          <p:cNvSpPr txBox="1"/>
          <p:nvPr/>
        </p:nvSpPr>
        <p:spPr>
          <a:xfrm>
            <a:off x="1286313" y="213143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91FCFD-D609-494D-8DAF-D30A8A18C391}"/>
              </a:ext>
            </a:extLst>
          </p:cNvPr>
          <p:cNvSpPr txBox="1"/>
          <p:nvPr/>
        </p:nvSpPr>
        <p:spPr>
          <a:xfrm>
            <a:off x="1321299" y="2985070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33F138-9CD4-4972-A90D-78606134DD8F}"/>
              </a:ext>
            </a:extLst>
          </p:cNvPr>
          <p:cNvSpPr txBox="1"/>
          <p:nvPr/>
        </p:nvSpPr>
        <p:spPr>
          <a:xfrm>
            <a:off x="1311333" y="3949649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 xuống</a:t>
            </a:r>
            <a:endParaRPr lang="en-US" sz="3732" dirty="0" err="1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658ABF1-488F-47CF-864F-5B90D04063CC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xmlns="" id="{FCE4ABB9-2B4F-431C-ACD6-7A6618898161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1" name="Google Shape;5317;p41">
              <a:extLst>
                <a:ext uri="{FF2B5EF4-FFF2-40B4-BE49-F238E27FC236}">
                  <a16:creationId xmlns:a16="http://schemas.microsoft.com/office/drawing/2014/main" xmlns="" id="{7FB47735-A2DE-4D52-8C42-209F5BB49026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xmlns="" id="{75FE8DDA-B0B9-4492-81F4-0F3B1463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28A1CBD-34F3-4D55-BC79-9A16E9E93255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639C9AF-D229-4299-B30C-98D899CB5440}"/>
              </a:ext>
            </a:extLst>
          </p:cNvPr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4BD3CC5-8EAE-449C-AC66-F4F0B3B1B56C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9" name="Google Shape;5317;p41">
            <a:extLst>
              <a:ext uri="{FF2B5EF4-FFF2-40B4-BE49-F238E27FC236}">
                <a16:creationId xmlns:a16="http://schemas.microsoft.com/office/drawing/2014/main" xmlns="" id="{9CCD9A98-B0EF-4047-839E-57412DEF1B63}"/>
              </a:ext>
            </a:extLst>
          </p:cNvPr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3A4ECDC-A019-4C7B-AA0F-ED36ABE8B103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74B7AC-25E1-496A-AD2E-7342DEF40D6D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giấu jặt ǇrƟ</a:t>
            </a:r>
            <a:endParaRPr lang="en-US" sz="3000" b="1" dirty="0" err="1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0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4553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xmlns="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xmlns="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BB1CDF-2CA1-4F56-85A0-8E1CCF9AF337}"/>
              </a:ext>
            </a:extLst>
          </p:cNvPr>
          <p:cNvSpPr txBox="1"/>
          <p:nvPr/>
        </p:nvSpPr>
        <p:spPr>
          <a:xfrm>
            <a:off x="2807719" y="318472"/>
            <a:ext cx="6882948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Lưu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ý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tư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thế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</a:p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viết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bài</a:t>
            </a:r>
            <a:endParaRPr lang="en-US" sz="4265" b="1" dirty="0">
              <a:solidFill>
                <a:srgbClr val="C0504D">
                  <a:lumMod val="75000"/>
                </a:srgbClr>
              </a:solidFill>
              <a:latin typeface="+mj-lt"/>
              <a:ea typeface="字魂59号-创粗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chân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trí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ABF19F-5005-4957-AA00-5257C692EE98}"/>
              </a:ext>
            </a:extLst>
          </p:cNvPr>
          <p:cNvSpPr txBox="1"/>
          <p:nvPr/>
        </p:nvSpPr>
        <p:spPr>
          <a:xfrm>
            <a:off x="1007438" y="3206004"/>
            <a:ext cx="5874286" cy="1076961"/>
          </a:xfrm>
          <a:custGeom>
            <a:avLst/>
            <a:gdLst>
              <a:gd name="connsiteX0" fmla="*/ 0 w 5874286"/>
              <a:gd name="connsiteY0" fmla="*/ 0 h 1076961"/>
              <a:gd name="connsiteX1" fmla="*/ 593956 w 5874286"/>
              <a:gd name="connsiteY1" fmla="*/ 0 h 1076961"/>
              <a:gd name="connsiteX2" fmla="*/ 1187911 w 5874286"/>
              <a:gd name="connsiteY2" fmla="*/ 0 h 1076961"/>
              <a:gd name="connsiteX3" fmla="*/ 1958095 w 5874286"/>
              <a:gd name="connsiteY3" fmla="*/ 0 h 1076961"/>
              <a:gd name="connsiteX4" fmla="*/ 2434565 w 5874286"/>
              <a:gd name="connsiteY4" fmla="*/ 0 h 1076961"/>
              <a:gd name="connsiteX5" fmla="*/ 2969778 w 5874286"/>
              <a:gd name="connsiteY5" fmla="*/ 0 h 1076961"/>
              <a:gd name="connsiteX6" fmla="*/ 3504991 w 5874286"/>
              <a:gd name="connsiteY6" fmla="*/ 0 h 1076961"/>
              <a:gd name="connsiteX7" fmla="*/ 4216432 w 5874286"/>
              <a:gd name="connsiteY7" fmla="*/ 0 h 1076961"/>
              <a:gd name="connsiteX8" fmla="*/ 4692902 w 5874286"/>
              <a:gd name="connsiteY8" fmla="*/ 0 h 1076961"/>
              <a:gd name="connsiteX9" fmla="*/ 5874286 w 5874286"/>
              <a:gd name="connsiteY9" fmla="*/ 0 h 1076961"/>
              <a:gd name="connsiteX10" fmla="*/ 5874286 w 5874286"/>
              <a:gd name="connsiteY10" fmla="*/ 516941 h 1076961"/>
              <a:gd name="connsiteX11" fmla="*/ 5874286 w 5874286"/>
              <a:gd name="connsiteY11" fmla="*/ 1076961 h 1076961"/>
              <a:gd name="connsiteX12" fmla="*/ 5397816 w 5874286"/>
              <a:gd name="connsiteY12" fmla="*/ 1076961 h 1076961"/>
              <a:gd name="connsiteX13" fmla="*/ 4862603 w 5874286"/>
              <a:gd name="connsiteY13" fmla="*/ 1076961 h 1076961"/>
              <a:gd name="connsiteX14" fmla="*/ 4092419 w 5874286"/>
              <a:gd name="connsiteY14" fmla="*/ 1076961 h 1076961"/>
              <a:gd name="connsiteX15" fmla="*/ 3615949 w 5874286"/>
              <a:gd name="connsiteY15" fmla="*/ 1076961 h 1076961"/>
              <a:gd name="connsiteX16" fmla="*/ 2963251 w 5874286"/>
              <a:gd name="connsiteY16" fmla="*/ 1076961 h 1076961"/>
              <a:gd name="connsiteX17" fmla="*/ 2486781 w 5874286"/>
              <a:gd name="connsiteY17" fmla="*/ 1076961 h 1076961"/>
              <a:gd name="connsiteX18" fmla="*/ 1951568 w 5874286"/>
              <a:gd name="connsiteY18" fmla="*/ 1076961 h 1076961"/>
              <a:gd name="connsiteX19" fmla="*/ 1475098 w 5874286"/>
              <a:gd name="connsiteY19" fmla="*/ 1076961 h 1076961"/>
              <a:gd name="connsiteX20" fmla="*/ 998629 w 5874286"/>
              <a:gd name="connsiteY20" fmla="*/ 1076961 h 1076961"/>
              <a:gd name="connsiteX21" fmla="*/ 0 w 5874286"/>
              <a:gd name="connsiteY21" fmla="*/ 1076961 h 1076961"/>
              <a:gd name="connsiteX22" fmla="*/ 0 w 5874286"/>
              <a:gd name="connsiteY22" fmla="*/ 527711 h 1076961"/>
              <a:gd name="connsiteX23" fmla="*/ 0 w 5874286"/>
              <a:gd name="connsiteY23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4286" h="1076961" fill="none" extrusionOk="0">
                <a:moveTo>
                  <a:pt x="0" y="0"/>
                </a:moveTo>
                <a:cubicBezTo>
                  <a:pt x="220708" y="2513"/>
                  <a:pt x="403763" y="-18512"/>
                  <a:pt x="593956" y="0"/>
                </a:cubicBezTo>
                <a:cubicBezTo>
                  <a:pt x="784149" y="18512"/>
                  <a:pt x="968690" y="-9025"/>
                  <a:pt x="1187911" y="0"/>
                </a:cubicBezTo>
                <a:cubicBezTo>
                  <a:pt x="1407132" y="9025"/>
                  <a:pt x="1786786" y="-37706"/>
                  <a:pt x="1958095" y="0"/>
                </a:cubicBezTo>
                <a:cubicBezTo>
                  <a:pt x="2129404" y="37706"/>
                  <a:pt x="2258960" y="10126"/>
                  <a:pt x="2434565" y="0"/>
                </a:cubicBezTo>
                <a:cubicBezTo>
                  <a:pt x="2610170" y="-10126"/>
                  <a:pt x="2739130" y="17166"/>
                  <a:pt x="2969778" y="0"/>
                </a:cubicBezTo>
                <a:cubicBezTo>
                  <a:pt x="3200426" y="-17166"/>
                  <a:pt x="3240123" y="-11681"/>
                  <a:pt x="3504991" y="0"/>
                </a:cubicBezTo>
                <a:cubicBezTo>
                  <a:pt x="3769859" y="11681"/>
                  <a:pt x="3871892" y="-25331"/>
                  <a:pt x="4216432" y="0"/>
                </a:cubicBezTo>
                <a:cubicBezTo>
                  <a:pt x="4560972" y="25331"/>
                  <a:pt x="4555037" y="-7122"/>
                  <a:pt x="4692902" y="0"/>
                </a:cubicBezTo>
                <a:cubicBezTo>
                  <a:pt x="4830767" y="7122"/>
                  <a:pt x="5466941" y="-18606"/>
                  <a:pt x="5874286" y="0"/>
                </a:cubicBezTo>
                <a:cubicBezTo>
                  <a:pt x="5863961" y="160476"/>
                  <a:pt x="5891003" y="357827"/>
                  <a:pt x="5874286" y="516941"/>
                </a:cubicBezTo>
                <a:cubicBezTo>
                  <a:pt x="5857569" y="676055"/>
                  <a:pt x="5882157" y="856254"/>
                  <a:pt x="5874286" y="1076961"/>
                </a:cubicBezTo>
                <a:cubicBezTo>
                  <a:pt x="5637655" y="1074486"/>
                  <a:pt x="5569777" y="1081090"/>
                  <a:pt x="5397816" y="1076961"/>
                </a:cubicBezTo>
                <a:cubicBezTo>
                  <a:pt x="5225855" y="1072833"/>
                  <a:pt x="4985061" y="1070664"/>
                  <a:pt x="4862603" y="1076961"/>
                </a:cubicBezTo>
                <a:cubicBezTo>
                  <a:pt x="4740145" y="1083258"/>
                  <a:pt x="4452272" y="1114722"/>
                  <a:pt x="4092419" y="1076961"/>
                </a:cubicBezTo>
                <a:cubicBezTo>
                  <a:pt x="3732566" y="1039200"/>
                  <a:pt x="3825696" y="1082448"/>
                  <a:pt x="3615949" y="1076961"/>
                </a:cubicBezTo>
                <a:cubicBezTo>
                  <a:pt x="3406202" y="1071475"/>
                  <a:pt x="3226100" y="1061401"/>
                  <a:pt x="2963251" y="1076961"/>
                </a:cubicBezTo>
                <a:cubicBezTo>
                  <a:pt x="2700402" y="1092521"/>
                  <a:pt x="2590723" y="1054782"/>
                  <a:pt x="2486781" y="1076961"/>
                </a:cubicBezTo>
                <a:cubicBezTo>
                  <a:pt x="2382839" y="1099141"/>
                  <a:pt x="2177111" y="1091777"/>
                  <a:pt x="1951568" y="1076961"/>
                </a:cubicBezTo>
                <a:cubicBezTo>
                  <a:pt x="1726025" y="1062145"/>
                  <a:pt x="1598082" y="1084547"/>
                  <a:pt x="1475098" y="1076961"/>
                </a:cubicBezTo>
                <a:cubicBezTo>
                  <a:pt x="1352114" y="1069376"/>
                  <a:pt x="1226337" y="1062689"/>
                  <a:pt x="998629" y="1076961"/>
                </a:cubicBezTo>
                <a:cubicBezTo>
                  <a:pt x="770921" y="1091233"/>
                  <a:pt x="438861" y="1029506"/>
                  <a:pt x="0" y="1076961"/>
                </a:cubicBezTo>
                <a:cubicBezTo>
                  <a:pt x="-22966" y="923177"/>
                  <a:pt x="-20231" y="681838"/>
                  <a:pt x="0" y="527711"/>
                </a:cubicBezTo>
                <a:cubicBezTo>
                  <a:pt x="20231" y="373584"/>
                  <a:pt x="-22705" y="117189"/>
                  <a:pt x="0" y="0"/>
                </a:cubicBezTo>
                <a:close/>
              </a:path>
              <a:path w="5874286" h="1076961" stroke="0" extrusionOk="0">
                <a:moveTo>
                  <a:pt x="0" y="0"/>
                </a:moveTo>
                <a:cubicBezTo>
                  <a:pt x="210953" y="10447"/>
                  <a:pt x="332676" y="10028"/>
                  <a:pt x="593956" y="0"/>
                </a:cubicBezTo>
                <a:cubicBezTo>
                  <a:pt x="855236" y="-10028"/>
                  <a:pt x="1065770" y="-4217"/>
                  <a:pt x="1305397" y="0"/>
                </a:cubicBezTo>
                <a:cubicBezTo>
                  <a:pt x="1545024" y="4217"/>
                  <a:pt x="1801246" y="-26528"/>
                  <a:pt x="1958095" y="0"/>
                </a:cubicBezTo>
                <a:cubicBezTo>
                  <a:pt x="2114944" y="26528"/>
                  <a:pt x="2406984" y="20875"/>
                  <a:pt x="2728279" y="0"/>
                </a:cubicBezTo>
                <a:cubicBezTo>
                  <a:pt x="3049574" y="-20875"/>
                  <a:pt x="3290386" y="16656"/>
                  <a:pt x="3439721" y="0"/>
                </a:cubicBezTo>
                <a:cubicBezTo>
                  <a:pt x="3589056" y="-16656"/>
                  <a:pt x="3725759" y="-19961"/>
                  <a:pt x="3974934" y="0"/>
                </a:cubicBezTo>
                <a:cubicBezTo>
                  <a:pt x="4224109" y="19961"/>
                  <a:pt x="4374878" y="-4637"/>
                  <a:pt x="4510146" y="0"/>
                </a:cubicBezTo>
                <a:cubicBezTo>
                  <a:pt x="4645414" y="4637"/>
                  <a:pt x="4826661" y="-21360"/>
                  <a:pt x="5045359" y="0"/>
                </a:cubicBezTo>
                <a:cubicBezTo>
                  <a:pt x="5264057" y="21360"/>
                  <a:pt x="5684421" y="-28070"/>
                  <a:pt x="5874286" y="0"/>
                </a:cubicBezTo>
                <a:cubicBezTo>
                  <a:pt x="5868806" y="217045"/>
                  <a:pt x="5894389" y="317844"/>
                  <a:pt x="5874286" y="506172"/>
                </a:cubicBezTo>
                <a:cubicBezTo>
                  <a:pt x="5854183" y="694500"/>
                  <a:pt x="5875920" y="930251"/>
                  <a:pt x="5874286" y="1076961"/>
                </a:cubicBezTo>
                <a:cubicBezTo>
                  <a:pt x="5692893" y="1066881"/>
                  <a:pt x="5512474" y="1106438"/>
                  <a:pt x="5221588" y="1076961"/>
                </a:cubicBezTo>
                <a:cubicBezTo>
                  <a:pt x="4930702" y="1047484"/>
                  <a:pt x="4829320" y="1095717"/>
                  <a:pt x="4510146" y="1076961"/>
                </a:cubicBezTo>
                <a:cubicBezTo>
                  <a:pt x="4190972" y="1058205"/>
                  <a:pt x="4207446" y="1073980"/>
                  <a:pt x="4033676" y="1076961"/>
                </a:cubicBezTo>
                <a:cubicBezTo>
                  <a:pt x="3859906" y="1079943"/>
                  <a:pt x="3488389" y="1111514"/>
                  <a:pt x="3322235" y="1076961"/>
                </a:cubicBezTo>
                <a:cubicBezTo>
                  <a:pt x="3156081" y="1042408"/>
                  <a:pt x="2927458" y="1091157"/>
                  <a:pt x="2728279" y="1076961"/>
                </a:cubicBezTo>
                <a:cubicBezTo>
                  <a:pt x="2529100" y="1062765"/>
                  <a:pt x="2254610" y="1088324"/>
                  <a:pt x="2134324" y="1076961"/>
                </a:cubicBezTo>
                <a:cubicBezTo>
                  <a:pt x="2014039" y="1065598"/>
                  <a:pt x="1743015" y="1076282"/>
                  <a:pt x="1599111" y="1076961"/>
                </a:cubicBezTo>
                <a:cubicBezTo>
                  <a:pt x="1455207" y="1077640"/>
                  <a:pt x="987279" y="1062113"/>
                  <a:pt x="828927" y="1076961"/>
                </a:cubicBezTo>
                <a:cubicBezTo>
                  <a:pt x="670575" y="1091809"/>
                  <a:pt x="360490" y="1086735"/>
                  <a:pt x="0" y="1076961"/>
                </a:cubicBezTo>
                <a:cubicBezTo>
                  <a:pt x="-15424" y="871832"/>
                  <a:pt x="-1799" y="664487"/>
                  <a:pt x="0" y="560020"/>
                </a:cubicBezTo>
                <a:cubicBezTo>
                  <a:pt x="1799" y="455553"/>
                  <a:pt x="8314" y="255673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/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lang="en-US" sz="3199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694B32-3EB7-4A73-9327-2B3D2928B7EC}"/>
              </a:ext>
            </a:extLst>
          </p:cNvPr>
          <p:cNvSpPr txBox="1"/>
          <p:nvPr/>
        </p:nvSpPr>
        <p:spPr>
          <a:xfrm>
            <a:off x="1007438" y="4701085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3199" dirty="0">
              <a:solidFill>
                <a:srgbClr val="9BBB59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xmlns="" id="{C0B6F4D9-4D69-456B-8272-6ACD8DF6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6" y="237617"/>
            <a:ext cx="1364617" cy="139190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4E2B79F-373C-4AD2-889C-313C4DEC2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964" y="282972"/>
            <a:ext cx="1464793" cy="1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1A2FD3CA-1F19-41AC-81EE-32854A5B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4563" y="5697650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C0CF3A-0F36-48A5-805C-E6DEBB673BDA}"/>
              </a:ext>
            </a:extLst>
          </p:cNvPr>
          <p:cNvSpPr txBox="1"/>
          <p:nvPr/>
        </p:nvSpPr>
        <p:spPr>
          <a:xfrm>
            <a:off x="4389820" y="732846"/>
            <a:ext cx="401744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Tiêu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chí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đánh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giá</a:t>
            </a:r>
            <a:endParaRPr lang="en-US" sz="4265" b="1" dirty="0">
              <a:solidFill>
                <a:srgbClr val="12735D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7" name="图片 42">
            <a:extLst>
              <a:ext uri="{FF2B5EF4-FFF2-40B4-BE49-F238E27FC236}">
                <a16:creationId xmlns:a16="http://schemas.microsoft.com/office/drawing/2014/main" xmlns="" id="{2F5E617E-F80D-4F0F-B0DE-91496E277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6" y="4612582"/>
            <a:ext cx="4527463" cy="24126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9BBB59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xmlns="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E32AD79-A2EB-425E-82DC-F58849FC9496}"/>
              </a:ext>
            </a:extLst>
          </p:cNvPr>
          <p:cNvSpPr txBox="1"/>
          <p:nvPr/>
        </p:nvSpPr>
        <p:spPr>
          <a:xfrm>
            <a:off x="2267971" y="2364286"/>
            <a:ext cx="7053078" cy="14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  <a:latin typeface="Calibri"/>
              </a:rPr>
              <a:t>Em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hãy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tự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đánh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giá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trình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bày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mình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và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bạn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xmlns="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871F1F-5D5F-4F79-AC9A-C16EE5297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682" y="888414"/>
            <a:ext cx="634648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xmlns="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xmlns="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A5C334-609F-4D2A-A907-7D8BB22400AB}"/>
              </a:ext>
            </a:extLst>
          </p:cNvPr>
          <p:cNvSpPr txBox="1"/>
          <p:nvPr/>
        </p:nvSpPr>
        <p:spPr>
          <a:xfrm>
            <a:off x="3162220" y="919452"/>
            <a:ext cx="8894272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D4ECB6-B7BA-4B62-A180-510F66F0B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8657" y="1899250"/>
            <a:ext cx="3273836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51E9DA-C57C-44EB-9B5B-9DC3C069E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1459" y="2849449"/>
            <a:ext cx="863878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2D56A3-CF6F-48BE-957C-EBACCCC0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323" y="1950271"/>
            <a:ext cx="701710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xmlns="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-1386809"/>
            <a:ext cx="10944225" cy="7582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3D19E27-1BED-4E4E-8F0A-578F6C385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6A9837-6961-4D64-B9BB-4B80A6621E21}"/>
              </a:ext>
            </a:extLst>
          </p:cNvPr>
          <p:cNvSpPr txBox="1"/>
          <p:nvPr/>
        </p:nvSpPr>
        <p:spPr>
          <a:xfrm>
            <a:off x="3300263" y="778710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3732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sz="3732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861152-15CC-4DA2-8CF5-70743D6D13BD}"/>
              </a:ext>
            </a:extLst>
          </p:cNvPr>
          <p:cNvSpPr txBox="1"/>
          <p:nvPr/>
        </p:nvSpPr>
        <p:spPr>
          <a:xfrm>
            <a:off x="1927598" y="1454776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Biển giấu mặt trời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Sáng ra mới thả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Quả cầu bằng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Bay lên sóng xanh.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FC8D35-B441-448E-B44B-701B1CF56059}"/>
              </a:ext>
            </a:extLst>
          </p:cNvPr>
          <p:cNvSpPr txBox="1"/>
          <p:nvPr/>
        </p:nvSpPr>
        <p:spPr>
          <a:xfrm>
            <a:off x="1946647" y="3359776"/>
            <a:ext cx="4635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như lồng bàn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Úp lên đống lúa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Nhốt cả bầy chim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Đang còn mê ngủ.</a:t>
            </a:r>
          </a:p>
          <a:p>
            <a:pPr algn="just" defTabSz="1218804"/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10C2312-CC5B-475C-8A70-EAFD99BACE30}"/>
              </a:ext>
            </a:extLst>
          </p:cNvPr>
          <p:cNvSpPr txBox="1"/>
          <p:nvPr/>
        </p:nvSpPr>
        <p:spPr>
          <a:xfrm>
            <a:off x="5937623" y="1483351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Cỏ non sương đêm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Trổ đầy lưỡi mác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Nắng như sợi mềm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Xâu từng chuỗi ngọc.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F03DEF-34B9-4F5E-988D-B83BFB61BC6D}"/>
              </a:ext>
            </a:extLst>
          </p:cNvPr>
          <p:cNvSpPr txBox="1"/>
          <p:nvPr/>
        </p:nvSpPr>
        <p:spPr>
          <a:xfrm>
            <a:off x="5956672" y="3388351"/>
            <a:ext cx="4635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Đất vươn vai thở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Thành khói la đà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hừng bếp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Xóm làng hiện ra.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D97FAF-3EFF-49EA-851A-55FBB4B3FF40}"/>
              </a:ext>
            </a:extLst>
          </p:cNvPr>
          <p:cNvSpPr txBox="1"/>
          <p:nvPr/>
        </p:nvSpPr>
        <p:spPr>
          <a:xfrm>
            <a:off x="6781799" y="4943475"/>
            <a:ext cx="280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(Lam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+mj-lt"/>
              </a:rPr>
              <a:t>Giang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3" grpId="0"/>
      <p:bldP spid="2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5022852" y="42186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66770A4-5842-400C-9639-3BC84F4ED58D}"/>
              </a:ext>
            </a:extLst>
          </p:cNvPr>
          <p:cNvSpPr txBox="1"/>
          <p:nvPr/>
        </p:nvSpPr>
        <p:spPr>
          <a:xfrm>
            <a:off x="1013192" y="9738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6E59A7-7642-4DF0-8BD3-583824DDD2AE}"/>
              </a:ext>
            </a:extLst>
          </p:cNvPr>
          <p:cNvSpPr txBox="1"/>
          <p:nvPr/>
        </p:nvSpPr>
        <p:spPr>
          <a:xfrm>
            <a:off x="1013192" y="153587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ǟa jƞ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499539-ED98-4F25-85EB-0540C8A5899E}"/>
              </a:ext>
            </a:extLst>
          </p:cNvPr>
          <p:cNvSpPr txBox="1"/>
          <p:nvPr/>
        </p:nvSpPr>
        <p:spPr>
          <a:xfrm>
            <a:off x="1032242" y="20502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188F8B-28FF-468B-B413-27AB8359E0C0}"/>
              </a:ext>
            </a:extLst>
          </p:cNvPr>
          <p:cNvSpPr txBox="1"/>
          <p:nvPr/>
        </p:nvSpPr>
        <p:spPr>
          <a:xfrm>
            <a:off x="1060817" y="26121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sŗg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B5CDC-BB7B-4545-82DF-51B38BBE5DBC}"/>
              </a:ext>
            </a:extLst>
          </p:cNvPr>
          <p:cNvSpPr txBox="1"/>
          <p:nvPr/>
        </p:nvSpPr>
        <p:spPr>
          <a:xfrm>
            <a:off x="1041767" y="36789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ηư lŬg bàn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BAB499-A59C-49B0-B173-35DFBD6E1584}"/>
              </a:ext>
            </a:extLst>
          </p:cNvPr>
          <p:cNvSpPr txBox="1"/>
          <p:nvPr/>
        </p:nvSpPr>
        <p:spPr>
          <a:xfrm>
            <a:off x="1041767" y="42123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đūg lúa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9BD778-7F9B-4312-A9D5-12472A3D8248}"/>
              </a:ext>
            </a:extLst>
          </p:cNvPr>
          <p:cNvSpPr txBox="1"/>
          <p:nvPr/>
        </p:nvSpPr>
        <p:spPr>
          <a:xfrm>
            <a:off x="1022717" y="47457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Nǖō cả bầy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64C4DA-E641-4486-8066-1822BCEA342B}"/>
              </a:ext>
            </a:extLst>
          </p:cNvPr>
          <p:cNvSpPr txBox="1"/>
          <p:nvPr/>
        </p:nvSpPr>
        <p:spPr>
          <a:xfrm>
            <a:off x="994142" y="52887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cŜ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 wgủ.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6A405-B5EC-4E5E-994A-5FB6F5C8F536}"/>
              </a:ext>
            </a:extLst>
          </p:cNvPr>
          <p:cNvSpPr txBox="1"/>
          <p:nvPr/>
        </p:nvSpPr>
        <p:spPr>
          <a:xfrm>
            <a:off x="5709017" y="9643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5DD2C6-8A8F-472A-BBE6-210814A29871}"/>
              </a:ext>
            </a:extLst>
          </p:cNvPr>
          <p:cNvSpPr txBox="1"/>
          <p:nvPr/>
        </p:nvSpPr>
        <p:spPr>
          <a:xfrm>
            <a:off x="5709017" y="152634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Tǟổ đầy lưǫ jác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FF1337-F66E-4ADE-99F1-F87330BFFFF1}"/>
              </a:ext>
            </a:extLst>
          </p:cNvPr>
          <p:cNvSpPr txBox="1"/>
          <p:nvPr/>
        </p:nvSpPr>
        <p:spPr>
          <a:xfrm>
            <a:off x="5728067" y="20406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ηư s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Εϛm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FDEFDB-0833-4D13-9C1B-D5BF4F4C7153}"/>
              </a:ext>
            </a:extLst>
          </p:cNvPr>
          <p:cNvSpPr txBox="1"/>
          <p:nvPr/>
        </p:nvSpPr>
        <p:spPr>
          <a:xfrm>
            <a:off x="5756642" y="26026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 Ǉừng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wgǌ.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5816D6-D92B-4EC6-9AFF-F44E06B92879}"/>
              </a:ext>
            </a:extLst>
          </p:cNvPr>
          <p:cNvSpPr txBox="1"/>
          <p:nvPr/>
        </p:nvSpPr>
        <p:spPr>
          <a:xfrm>
            <a:off x="5737592" y="36694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DF8796-5E07-4092-8501-62810FC7332E}"/>
              </a:ext>
            </a:extLst>
          </p:cNvPr>
          <p:cNvSpPr txBox="1"/>
          <p:nvPr/>
        </p:nvSpPr>
        <p:spPr>
          <a:xfrm>
            <a:off x="5737592" y="42028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la đà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5D0A52-9510-4E15-8CAD-9CD34F11D6F0}"/>
              </a:ext>
            </a:extLst>
          </p:cNvPr>
          <p:cNvSpPr txBox="1"/>
          <p:nvPr/>
        </p:nvSpPr>
        <p:spPr>
          <a:xfrm>
            <a:off x="5718542" y="47362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hừng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ĺp 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B81B1F-45A2-4283-9C81-FF780C863905}"/>
              </a:ext>
            </a:extLst>
          </p:cNvPr>
          <p:cNvSpPr txBox="1"/>
          <p:nvPr/>
        </p:nvSpPr>
        <p:spPr>
          <a:xfrm>
            <a:off x="5689967" y="52791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XĪ làng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ǟa.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0509B34-E115-4BCF-8456-DC1D909BE20D}"/>
              </a:ext>
            </a:extLst>
          </p:cNvPr>
          <p:cNvSpPr txBox="1"/>
          <p:nvPr/>
        </p:nvSpPr>
        <p:spPr>
          <a:xfrm>
            <a:off x="6749313" y="58125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(Lam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xmlns="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E32AD79-A2EB-425E-82DC-F58849FC9496}"/>
              </a:ext>
            </a:extLst>
          </p:cNvPr>
          <p:cNvSpPr txBox="1"/>
          <p:nvPr/>
        </p:nvSpPr>
        <p:spPr>
          <a:xfrm>
            <a:off x="2933286" y="2036285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Nêu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nội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dung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của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thơ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xmlns="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9B5725-065A-4729-A846-CCFDB3A87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758" y="960451"/>
            <a:ext cx="635258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xmlns="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E32AD79-A2EB-425E-82DC-F58849FC9496}"/>
              </a:ext>
            </a:extLst>
          </p:cNvPr>
          <p:cNvSpPr txBox="1"/>
          <p:nvPr/>
        </p:nvSpPr>
        <p:spPr>
          <a:xfrm>
            <a:off x="1962150" y="2036285"/>
            <a:ext cx="7924800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vi-VN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 thơ nói về cảnh vật, không gian làng quê vào buổi sáng bình yên. 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图片 45">
            <a:extLst>
              <a:ext uri="{FF2B5EF4-FFF2-40B4-BE49-F238E27FC236}">
                <a16:creationId xmlns:a16="http://schemas.microsoft.com/office/drawing/2014/main" xmlns="" id="{0E100FE6-7E3F-4328-A29D-DF4E6C7B6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182892"/>
            <a:ext cx="4282646" cy="367510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91EC4DE-03DA-4150-91CB-B6B3C4D66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25" y="4229912"/>
            <a:ext cx="4443629" cy="2628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6F7D3F-B097-4E5D-9E0A-7D39676DF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563" y="1008076"/>
            <a:ext cx="803522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8C02-A40F-4EB3-87D1-5B809EBCE509}"/>
              </a:ext>
            </a:extLst>
          </p:cNvPr>
          <p:cNvSpPr txBox="1"/>
          <p:nvPr/>
        </p:nvSpPr>
        <p:spPr>
          <a:xfrm>
            <a:off x="3825271" y="2175394"/>
            <a:ext cx="4267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6000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34504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5579AB-B3D1-40E5-BDD8-B245832FADC6}"/>
              </a:ext>
            </a:extLst>
          </p:cNvPr>
          <p:cNvSpPr txBox="1"/>
          <p:nvPr/>
        </p:nvSpPr>
        <p:spPr>
          <a:xfrm>
            <a:off x="721062" y="2208744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335</Words>
  <Application>Microsoft Office PowerPoint</Application>
  <PresentationFormat>Custom</PresentationFormat>
  <Paragraphs>84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主题</vt:lpstr>
      <vt:lpstr>1_Office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33</cp:revision>
  <dcterms:created xsi:type="dcterms:W3CDTF">2022-10-08T11:41:05Z</dcterms:created>
  <dcterms:modified xsi:type="dcterms:W3CDTF">2025-01-06T07:29:23Z</dcterms:modified>
</cp:coreProperties>
</file>