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 id="2147483715" r:id="rId5"/>
  </p:sldMasterIdLst>
  <p:notesMasterIdLst>
    <p:notesMasterId r:id="rId29"/>
  </p:notesMasterIdLst>
  <p:sldIdLst>
    <p:sldId id="258" r:id="rId6"/>
    <p:sldId id="257" r:id="rId7"/>
    <p:sldId id="259" r:id="rId8"/>
    <p:sldId id="330" r:id="rId9"/>
    <p:sldId id="331" r:id="rId10"/>
    <p:sldId id="332" r:id="rId11"/>
    <p:sldId id="320" r:id="rId12"/>
    <p:sldId id="260" r:id="rId13"/>
    <p:sldId id="295" r:id="rId14"/>
    <p:sldId id="301" r:id="rId15"/>
    <p:sldId id="304" r:id="rId16"/>
    <p:sldId id="333" r:id="rId17"/>
    <p:sldId id="334" r:id="rId18"/>
    <p:sldId id="305" r:id="rId19"/>
    <p:sldId id="335" r:id="rId20"/>
    <p:sldId id="336" r:id="rId21"/>
    <p:sldId id="321" r:id="rId22"/>
    <p:sldId id="337" r:id="rId23"/>
    <p:sldId id="338" r:id="rId24"/>
    <p:sldId id="339" r:id="rId25"/>
    <p:sldId id="340" r:id="rId26"/>
    <p:sldId id="275" r:id="rId27"/>
    <p:sldId id="44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12/10/2023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12/10/2023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12/10/2023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12/10/2023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12/10/2023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12/10/2023</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5992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2371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5626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640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5011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9723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039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1064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164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16289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8542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12/10/2023</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C924CF-B8F7-02E9-5F25-5240E5B3921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12/10/2023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60024189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4.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3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22.png"/><Relationship Id="rId12" Type="http://schemas.openxmlformats.org/officeDocument/2006/relationships/image" Target="../media/image24.png"/><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26.png"/><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slide" Target="slide4.xml"/><Relationship Id="rId5" Type="http://schemas.openxmlformats.org/officeDocument/2006/relationships/image" Target="../media/image20.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3.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3.png"/><Relationship Id="rId5" Type="http://schemas.openxmlformats.org/officeDocument/2006/relationships/image" Target="../media/image31.png"/><Relationship Id="rId10" Type="http://schemas.openxmlformats.org/officeDocument/2006/relationships/image" Target="../media/image13.png"/><Relationship Id="rId4" Type="http://schemas.openxmlformats.org/officeDocument/2006/relationships/image" Target="../media/image30.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943</Words>
  <Application>Microsoft Office PowerPoint</Application>
  <PresentationFormat>Widescreen</PresentationFormat>
  <Paragraphs>98</Paragraphs>
  <Slides>23</Slides>
  <Notes>21</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23</vt:i4>
      </vt:variant>
    </vt:vector>
  </HeadingPairs>
  <TitlesOfParts>
    <vt:vector size="41" baseType="lpstr">
      <vt:lpstr>#9Slide02 Noi dung dai</vt:lpstr>
      <vt:lpstr>#9Slide02 Tieu de dai</vt:lpstr>
      <vt:lpstr>等线</vt:lpstr>
      <vt:lpstr>等线 Light</vt:lpstr>
      <vt:lpstr>DFPOP1-W9</vt:lpstr>
      <vt:lpstr>字魂107号-萌趣欢乐体</vt:lpstr>
      <vt:lpstr>方正卡通简体</vt:lpstr>
      <vt:lpstr>Arial</vt:lpstr>
      <vt:lpstr>Calibri</vt:lpstr>
      <vt:lpstr>Calibri Light</vt:lpstr>
      <vt:lpstr>Cambria</vt:lpstr>
      <vt:lpstr>Roboto Condensed Light</vt:lpstr>
      <vt:lpstr>Times New Roman</vt:lpstr>
      <vt:lpstr>Custom Design</vt:lpstr>
      <vt:lpstr>Cute Emojis Pack for Students by Slidesgo</vt:lpstr>
      <vt:lpstr>1_Office Theme</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36</cp:revision>
  <dcterms:created xsi:type="dcterms:W3CDTF">2023-12-08T05:18:46Z</dcterms:created>
  <dcterms:modified xsi:type="dcterms:W3CDTF">2023-12-10T04:00:50Z</dcterms:modified>
</cp:coreProperties>
</file>