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5" r:id="rId2"/>
    <p:sldId id="273" r:id="rId3"/>
    <p:sldId id="320" r:id="rId4"/>
    <p:sldId id="321" r:id="rId5"/>
    <p:sldId id="322" r:id="rId6"/>
    <p:sldId id="323" r:id="rId7"/>
    <p:sldId id="324" r:id="rId8"/>
    <p:sldId id="293" r:id="rId9"/>
    <p:sldId id="325" r:id="rId10"/>
    <p:sldId id="326" r:id="rId11"/>
    <p:sldId id="299" r:id="rId12"/>
    <p:sldId id="30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23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86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8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67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0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83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42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8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6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73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60C03D9-F645-40E9-92DD-D1D93D542304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71375-B417-4872-842B-F7CC0CD87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9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423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21A5E2-338E-A5D9-42AF-0E344ACC30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9" b="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7059632" y="2069946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2AF22C-5B27-892B-72F4-A9FEFBAA61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482" y="2357120"/>
            <a:ext cx="4808670" cy="371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0276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1628A4-FCCD-A20C-A4A0-93B2596A5BDC}"/>
              </a:ext>
            </a:extLst>
          </p:cNvPr>
          <p:cNvSpPr txBox="1"/>
          <p:nvPr/>
        </p:nvSpPr>
        <p:spPr>
          <a:xfrm>
            <a:off x="1239520" y="1290320"/>
            <a:ext cx="101193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3,14 × 60 × 60 = 11 304 (m</a:t>
            </a:r>
            <a:r>
              <a:rPr lang="en-US" sz="4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hồ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11 304 : 2 = 5 652 (m</a:t>
            </a:r>
            <a:r>
              <a:rPr lang="en-US" sz="4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5 652 m</a:t>
            </a:r>
            <a:r>
              <a:rPr lang="en-US" sz="4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0877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6"/>
          <a:stretch/>
        </p:blipFill>
        <p:spPr>
          <a:xfrm>
            <a:off x="0" y="-13448"/>
            <a:ext cx="12192000" cy="6871447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AEC247EE-8D6B-36AE-D2F7-712AEDB72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262205" y="2453563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4" name="Hình chữ nhật: Góc Tròn 3">
            <a:extLst>
              <a:ext uri="{FF2B5EF4-FFF2-40B4-BE49-F238E27FC236}">
                <a16:creationId xmlns:a16="http://schemas.microsoft.com/office/drawing/2014/main" id="{FD1C116F-5A53-3627-C653-3E4550C99D90}"/>
              </a:ext>
            </a:extLst>
          </p:cNvPr>
          <p:cNvSpPr/>
          <p:nvPr/>
        </p:nvSpPr>
        <p:spPr>
          <a:xfrm>
            <a:off x="1316322" y="1241000"/>
            <a:ext cx="6368692" cy="5044658"/>
          </a:xfrm>
          <a:custGeom>
            <a:avLst/>
            <a:gdLst>
              <a:gd name="connsiteX0" fmla="*/ 0 w 6368692"/>
              <a:gd name="connsiteY0" fmla="*/ 840793 h 5044658"/>
              <a:gd name="connsiteX1" fmla="*/ 840793 w 6368692"/>
              <a:gd name="connsiteY1" fmla="*/ 0 h 5044658"/>
              <a:gd name="connsiteX2" fmla="*/ 5527899 w 6368692"/>
              <a:gd name="connsiteY2" fmla="*/ 0 h 5044658"/>
              <a:gd name="connsiteX3" fmla="*/ 6368692 w 6368692"/>
              <a:gd name="connsiteY3" fmla="*/ 840793 h 5044658"/>
              <a:gd name="connsiteX4" fmla="*/ 6368692 w 6368692"/>
              <a:gd name="connsiteY4" fmla="*/ 4203865 h 5044658"/>
              <a:gd name="connsiteX5" fmla="*/ 5527899 w 6368692"/>
              <a:gd name="connsiteY5" fmla="*/ 5044658 h 5044658"/>
              <a:gd name="connsiteX6" fmla="*/ 840793 w 6368692"/>
              <a:gd name="connsiteY6" fmla="*/ 5044658 h 5044658"/>
              <a:gd name="connsiteX7" fmla="*/ 0 w 6368692"/>
              <a:gd name="connsiteY7" fmla="*/ 4203865 h 5044658"/>
              <a:gd name="connsiteX8" fmla="*/ 0 w 6368692"/>
              <a:gd name="connsiteY8" fmla="*/ 840793 h 504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8692" h="5044658" fill="none" extrusionOk="0">
                <a:moveTo>
                  <a:pt x="0" y="840793"/>
                </a:moveTo>
                <a:cubicBezTo>
                  <a:pt x="-36271" y="378691"/>
                  <a:pt x="366639" y="55631"/>
                  <a:pt x="840793" y="0"/>
                </a:cubicBezTo>
                <a:cubicBezTo>
                  <a:pt x="2414921" y="77600"/>
                  <a:pt x="4306189" y="-27269"/>
                  <a:pt x="5527899" y="0"/>
                </a:cubicBezTo>
                <a:cubicBezTo>
                  <a:pt x="6022886" y="-40406"/>
                  <a:pt x="6374138" y="378039"/>
                  <a:pt x="6368692" y="840793"/>
                </a:cubicBezTo>
                <a:cubicBezTo>
                  <a:pt x="6477692" y="1845335"/>
                  <a:pt x="6290483" y="3332090"/>
                  <a:pt x="6368692" y="4203865"/>
                </a:cubicBezTo>
                <a:cubicBezTo>
                  <a:pt x="6332851" y="4654201"/>
                  <a:pt x="5952408" y="5062232"/>
                  <a:pt x="5527899" y="5044658"/>
                </a:cubicBezTo>
                <a:cubicBezTo>
                  <a:pt x="3226689" y="5093835"/>
                  <a:pt x="1921034" y="4921956"/>
                  <a:pt x="840793" y="5044658"/>
                </a:cubicBezTo>
                <a:cubicBezTo>
                  <a:pt x="369174" y="5100434"/>
                  <a:pt x="-26969" y="4691442"/>
                  <a:pt x="0" y="4203865"/>
                </a:cubicBezTo>
                <a:cubicBezTo>
                  <a:pt x="47022" y="3374851"/>
                  <a:pt x="104569" y="1978849"/>
                  <a:pt x="0" y="840793"/>
                </a:cubicBezTo>
                <a:close/>
              </a:path>
              <a:path w="6368692" h="5044658" stroke="0" extrusionOk="0">
                <a:moveTo>
                  <a:pt x="0" y="840793"/>
                </a:moveTo>
                <a:cubicBezTo>
                  <a:pt x="48296" y="370916"/>
                  <a:pt x="387240" y="-721"/>
                  <a:pt x="840793" y="0"/>
                </a:cubicBezTo>
                <a:cubicBezTo>
                  <a:pt x="2915446" y="-129276"/>
                  <a:pt x="4696622" y="-77778"/>
                  <a:pt x="5527899" y="0"/>
                </a:cubicBezTo>
                <a:cubicBezTo>
                  <a:pt x="5974578" y="-56357"/>
                  <a:pt x="6365484" y="394931"/>
                  <a:pt x="6368692" y="840793"/>
                </a:cubicBezTo>
                <a:cubicBezTo>
                  <a:pt x="6450291" y="1491911"/>
                  <a:pt x="6522992" y="3779628"/>
                  <a:pt x="6368692" y="4203865"/>
                </a:cubicBezTo>
                <a:cubicBezTo>
                  <a:pt x="6395790" y="4725370"/>
                  <a:pt x="5969454" y="5052407"/>
                  <a:pt x="5527899" y="5044658"/>
                </a:cubicBezTo>
                <a:cubicBezTo>
                  <a:pt x="4844878" y="5088878"/>
                  <a:pt x="1698468" y="5015276"/>
                  <a:pt x="840793" y="5044658"/>
                </a:cubicBezTo>
                <a:cubicBezTo>
                  <a:pt x="355406" y="4963855"/>
                  <a:pt x="-58535" y="4654693"/>
                  <a:pt x="0" y="4203865"/>
                </a:cubicBezTo>
                <a:cubicBezTo>
                  <a:pt x="-159954" y="3220932"/>
                  <a:pt x="22140" y="2496367"/>
                  <a:pt x="0" y="840793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4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560871" y="1729324"/>
            <a:ext cx="6701334" cy="995493"/>
            <a:chOff x="4860662" y="1637713"/>
            <a:chExt cx="6701334" cy="995493"/>
          </a:xfrm>
        </p:grpSpPr>
        <p:sp>
          <p:nvSpPr>
            <p:cNvPr id="19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6043135" y="1847735"/>
              <a:ext cx="5518861" cy="785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20" name="Picture 13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860662" y="1637713"/>
              <a:ext cx="1182473" cy="886855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487718" y="2813086"/>
            <a:ext cx="6701334" cy="995493"/>
            <a:chOff x="4860662" y="1637713"/>
            <a:chExt cx="6701334" cy="995493"/>
          </a:xfrm>
        </p:grpSpPr>
        <p:sp>
          <p:nvSpPr>
            <p:cNvPr id="22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6043135" y="1847735"/>
              <a:ext cx="5518861" cy="785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23" name="Picture 13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860662" y="1637713"/>
              <a:ext cx="1182473" cy="886855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503965" y="3928362"/>
            <a:ext cx="6701334" cy="995493"/>
            <a:chOff x="4860662" y="1637713"/>
            <a:chExt cx="6701334" cy="995493"/>
          </a:xfrm>
        </p:grpSpPr>
        <p:sp>
          <p:nvSpPr>
            <p:cNvPr id="25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6043135" y="1847735"/>
              <a:ext cx="5518861" cy="785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26" name="Picture 13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860662" y="1637713"/>
              <a:ext cx="1182473" cy="886855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1560871" y="5036388"/>
            <a:ext cx="6701334" cy="995493"/>
            <a:chOff x="4860662" y="1637713"/>
            <a:chExt cx="6701334" cy="995493"/>
          </a:xfrm>
        </p:grpSpPr>
        <p:sp>
          <p:nvSpPr>
            <p:cNvPr id="28" name="TextBox 47">
              <a:extLst>
                <a:ext uri="{FF2B5EF4-FFF2-40B4-BE49-F238E27FC236}">
                  <a16:creationId xmlns:a16="http://schemas.microsoft.com/office/drawing/2014/main" id="{B80138F7-4E41-D56C-8B11-2F19F0D81CCA}"/>
                </a:ext>
              </a:extLst>
            </p:cNvPr>
            <p:cNvSpPr txBox="1"/>
            <p:nvPr/>
          </p:nvSpPr>
          <p:spPr>
            <a:xfrm>
              <a:off x="6043135" y="1847735"/>
              <a:ext cx="5518861" cy="785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+mn-cs"/>
                </a:rPr>
                <a:t>GV GHI DẶN DÒ Ở ĐÂY.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29" name="Picture 13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860662" y="1637713"/>
              <a:ext cx="1182473" cy="886855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DC2CE41-C59A-AFEC-EEEC-A6B798F61D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2891" y="0"/>
            <a:ext cx="6291617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561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6"/>
          <a:stretch/>
        </p:blipFill>
        <p:spPr>
          <a:xfrm>
            <a:off x="0" y="-13448"/>
            <a:ext cx="12192000" cy="6871447"/>
          </a:xfrm>
          <a:prstGeom prst="rect">
            <a:avLst/>
          </a:prstGeom>
        </p:spPr>
      </p:pic>
      <p:pic>
        <p:nvPicPr>
          <p:cNvPr id="11" name="Graphic 52">
            <a:extLst>
              <a:ext uri="{FF2B5EF4-FFF2-40B4-BE49-F238E27FC236}">
                <a16:creationId xmlns:a16="http://schemas.microsoft.com/office/drawing/2014/main" id="{AEC247EE-8D6B-36AE-D2F7-712AEDB72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262205" y="2453563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9D42F2-9ACA-5D36-7F5C-13822B6630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93" y="1605758"/>
            <a:ext cx="8492464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637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4B8CE2-6284-FBCC-0BA0-AE1E19157DF5}"/>
              </a:ext>
            </a:extLst>
          </p:cNvPr>
          <p:cNvSpPr txBox="1"/>
          <p:nvPr/>
        </p:nvSpPr>
        <p:spPr>
          <a:xfrm>
            <a:off x="1871145" y="378263"/>
            <a:ext cx="8949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/>
              <a:t>Tính diện tích mỗi hình tam giác dưới đây.</a:t>
            </a:r>
            <a:endParaRPr lang="en-US" sz="36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9F830EB-554D-691C-2885-B78A260AD3FE}"/>
              </a:ext>
            </a:extLst>
          </p:cNvPr>
          <p:cNvSpPr/>
          <p:nvPr/>
        </p:nvSpPr>
        <p:spPr>
          <a:xfrm>
            <a:off x="1196319" y="356730"/>
            <a:ext cx="712694" cy="712694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F7D17F9-95FE-7CDC-E882-203871A9A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422" y="1537652"/>
            <a:ext cx="9217978" cy="414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284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819A65-F43A-9C0B-A196-95FB2B543569}"/>
              </a:ext>
            </a:extLst>
          </p:cNvPr>
          <p:cNvSpPr txBox="1"/>
          <p:nvPr/>
        </p:nvSpPr>
        <p:spPr>
          <a:xfrm>
            <a:off x="548640" y="538480"/>
            <a:ext cx="44602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Tam </a:t>
            </a:r>
            <a:r>
              <a:rPr lang="en-US" sz="2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A:</a:t>
            </a:r>
          </a:p>
          <a:p>
            <a:pPr algn="ctr"/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× 4 = 4 (cm)</a:t>
            </a:r>
          </a:p>
          <a:p>
            <a:pPr algn="ctr"/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× 6 = 6 (cm)</a:t>
            </a:r>
          </a:p>
          <a:p>
            <a:pPr algn="ctr"/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A:</a:t>
            </a:r>
          </a:p>
          <a:p>
            <a:pPr algn="ctr"/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(4 × 6) : 2 = 12 (cm</a:t>
            </a:r>
            <a:r>
              <a:rPr lang="en-US" sz="24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12 cm</a:t>
            </a:r>
            <a:r>
              <a:rPr lang="en-US" sz="24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4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40E511-FC1F-71D9-0524-6790B470FAC1}"/>
              </a:ext>
            </a:extLst>
          </p:cNvPr>
          <p:cNvSpPr txBox="1"/>
          <p:nvPr/>
        </p:nvSpPr>
        <p:spPr>
          <a:xfrm>
            <a:off x="6969760" y="538480"/>
            <a:ext cx="44602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Tam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B: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× 5 = 5 (cm)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× 4 = 4 (cm)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(5 × 4) : 2 = 10 (cm</a:t>
            </a:r>
            <a:r>
              <a:rPr lang="en-US" sz="2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10 cm</a:t>
            </a:r>
            <a:r>
              <a:rPr lang="en-US" sz="2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556EBD-8E4A-7E3A-F219-CC198531C851}"/>
              </a:ext>
            </a:extLst>
          </p:cNvPr>
          <p:cNvSpPr txBox="1"/>
          <p:nvPr/>
        </p:nvSpPr>
        <p:spPr>
          <a:xfrm>
            <a:off x="4358640" y="3576320"/>
            <a:ext cx="44602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Tam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C: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× 6 = 6 (cm)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× 3 = 3 (cm)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C: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(6 × 3) : 2 = 9 (cm</a:t>
            </a:r>
            <a:r>
              <a:rPr lang="en-US" sz="2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9 cm</a:t>
            </a:r>
            <a:r>
              <a:rPr lang="en-US" sz="24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5540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4B8CE2-6284-FBCC-0BA0-AE1E19157DF5}"/>
              </a:ext>
            </a:extLst>
          </p:cNvPr>
          <p:cNvSpPr txBox="1"/>
          <p:nvPr/>
        </p:nvSpPr>
        <p:spPr>
          <a:xfrm>
            <a:off x="1452880" y="378263"/>
            <a:ext cx="9367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600" dirty="0">
                <a:solidFill>
                  <a:prstClr val="black"/>
                </a:solidFill>
              </a:rPr>
              <a:t>Mai cắt ra hai hình tam giác vuông từ một tờ giấy hình chữ nhật như sau.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9F830EB-554D-691C-2885-B78A260AD3FE}"/>
              </a:ext>
            </a:extLst>
          </p:cNvPr>
          <p:cNvSpPr/>
          <p:nvPr/>
        </p:nvSpPr>
        <p:spPr>
          <a:xfrm>
            <a:off x="586719" y="427850"/>
            <a:ext cx="712694" cy="712694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4C03E-29A9-5BF1-56FA-69C3FC3C1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40" y="1795864"/>
            <a:ext cx="11300777" cy="28459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FF6791-3FB8-AE3E-BA06-B92202DFAE66}"/>
              </a:ext>
            </a:extLst>
          </p:cNvPr>
          <p:cNvSpPr txBox="1"/>
          <p:nvPr/>
        </p:nvSpPr>
        <p:spPr>
          <a:xfrm>
            <a:off x="914400" y="4876800"/>
            <a:ext cx="8199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</a:rPr>
              <a:t>a)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Phần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còn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lại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của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tờ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giấy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là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hình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gì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?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</a:rPr>
              <a:t>b)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Tính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diện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tích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phần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tờ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giấy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còn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lại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</a:rPr>
              <a:t>đó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69606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24C03E-29A9-5BF1-56FA-69C3FC3C1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160" y="353145"/>
            <a:ext cx="8679497" cy="21858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FF6791-3FB8-AE3E-BA06-B92202DFAE66}"/>
              </a:ext>
            </a:extLst>
          </p:cNvPr>
          <p:cNvSpPr txBox="1"/>
          <p:nvPr/>
        </p:nvSpPr>
        <p:spPr>
          <a:xfrm>
            <a:off x="1117600" y="2346960"/>
            <a:ext cx="8199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dirty="0">
                <a:solidFill>
                  <a:srgbClr val="000000"/>
                </a:solidFill>
              </a:rPr>
              <a:t>b) </a:t>
            </a:r>
            <a:r>
              <a:rPr lang="en-US" sz="3600" dirty="0" err="1">
                <a:solidFill>
                  <a:srgbClr val="000000"/>
                </a:solidFill>
              </a:rPr>
              <a:t>Tính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diện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tích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phần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tờ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giấy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còn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lại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đó</a:t>
            </a:r>
            <a:r>
              <a:rPr lang="en-US" sz="3600" dirty="0">
                <a:solidFill>
                  <a:srgbClr val="000000"/>
                </a:solidFill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B73B00-D07F-FBE5-80A2-2A00FCF83642}"/>
                  </a:ext>
                </a:extLst>
              </p:cNvPr>
              <p:cNvSpPr txBox="1"/>
              <p:nvPr/>
            </p:nvSpPr>
            <p:spPr>
              <a:xfrm>
                <a:off x="1473200" y="3139440"/>
                <a:ext cx="8199120" cy="3353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Chiều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cao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thang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5 cm</a:t>
                </a:r>
              </a:p>
              <a:p>
                <a:pPr algn="ctr"/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Chiều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đáy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bé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12 – (2 + 5) = 5 (cm)</a:t>
                </a:r>
              </a:p>
              <a:p>
                <a:pPr algn="ctr"/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thang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(12 + 5) </m:t>
                        </m:r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dirty="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5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42,5 (cm</a:t>
                </a:r>
                <a:r>
                  <a:rPr lang="en-US" sz="3200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ctr"/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42,5 cm</a:t>
                </a:r>
                <a:r>
                  <a:rPr lang="en-US" sz="3200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B73B00-D07F-FBE5-80A2-2A00FCF83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200" y="3139440"/>
                <a:ext cx="8199120" cy="3353034"/>
              </a:xfrm>
              <a:prstGeom prst="rect">
                <a:avLst/>
              </a:prstGeom>
              <a:blipFill>
                <a:blip r:embed="rId4"/>
                <a:stretch>
                  <a:fillRect t="-2364" b="-5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34256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4B8CE2-6284-FBCC-0BA0-AE1E19157DF5}"/>
              </a:ext>
            </a:extLst>
          </p:cNvPr>
          <p:cNvSpPr txBox="1"/>
          <p:nvPr/>
        </p:nvSpPr>
        <p:spPr>
          <a:xfrm>
            <a:off x="1452880" y="378263"/>
            <a:ext cx="1010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Rô-bốt có một sợi dây chun dài 15,85 cm. Rô-bốt dự định dùng sợi chun đó cùng với túi bóng để buộc kín một miệng bình hình tròn bán kính 5 cm như hình dưới đây. Hỏi Rô-bốt có thể làm được điều đó hay không? Biết rằng sợi dây chun bị đứt nếu độ dài dây chun bị kéo dài quá 2 lần.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9F830EB-554D-691C-2885-B78A260AD3FE}"/>
              </a:ext>
            </a:extLst>
          </p:cNvPr>
          <p:cNvSpPr/>
          <p:nvPr/>
        </p:nvSpPr>
        <p:spPr>
          <a:xfrm>
            <a:off x="586719" y="427850"/>
            <a:ext cx="712694" cy="712694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CC8EAE-FE03-B270-85A0-EF9803A3B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440" y="2880462"/>
            <a:ext cx="8432800" cy="311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975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1628A4-FCCD-A20C-A4A0-93B2596A5BDC}"/>
              </a:ext>
            </a:extLst>
          </p:cNvPr>
          <p:cNvSpPr txBox="1"/>
          <p:nvPr/>
        </p:nvSpPr>
        <p:spPr>
          <a:xfrm>
            <a:off x="1239520" y="1290320"/>
            <a:ext cx="101193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6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miệng bình là: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3,14 × 2 × 5 = 31,4 (cm)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Kích thước tối đa của dây chun kéo ra là: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15,85 × 2 = 31,7 (cm)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 sánh: 31,4 &lt; 31,7 nên dây chun không bị đứt.</a:t>
            </a:r>
          </a:p>
        </p:txBody>
      </p:sp>
    </p:spTree>
    <p:extLst>
      <p:ext uri="{BB962C8B-B14F-4D97-AF65-F5344CB8AC3E}">
        <p14:creationId xmlns:p14="http://schemas.microsoft.com/office/powerpoint/2010/main" val="9225765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21A5E2-338E-A5D9-42AF-0E344ACC30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9" b="1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B826CB8-3A8A-6EF0-E291-AAD6B5D57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7059632" y="2069946"/>
            <a:ext cx="3135400" cy="415511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EF30BC-7455-0C22-373B-5CE79F206E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0267" y="2320179"/>
            <a:ext cx="3310415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727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"/>
          <a:stretch/>
        </p:blipFill>
        <p:spPr>
          <a:xfrm>
            <a:off x="0" y="0"/>
            <a:ext cx="12213771" cy="6873388"/>
          </a:xfrm>
          <a:prstGeom prst="rect">
            <a:avLst/>
          </a:prstGeom>
        </p:spPr>
      </p:pic>
      <p:sp>
        <p:nvSpPr>
          <p:cNvPr id="93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72569" y="207411"/>
            <a:ext cx="11868630" cy="6529565"/>
          </a:xfrm>
          <a:custGeom>
            <a:avLst/>
            <a:gdLst>
              <a:gd name="connsiteX0" fmla="*/ 0 w 11868630"/>
              <a:gd name="connsiteY0" fmla="*/ 1088283 h 6529565"/>
              <a:gd name="connsiteX1" fmla="*/ 1088283 w 11868630"/>
              <a:gd name="connsiteY1" fmla="*/ 0 h 6529565"/>
              <a:gd name="connsiteX2" fmla="*/ 10780347 w 11868630"/>
              <a:gd name="connsiteY2" fmla="*/ 0 h 6529565"/>
              <a:gd name="connsiteX3" fmla="*/ 11868630 w 11868630"/>
              <a:gd name="connsiteY3" fmla="*/ 1088283 h 6529565"/>
              <a:gd name="connsiteX4" fmla="*/ 11868630 w 11868630"/>
              <a:gd name="connsiteY4" fmla="*/ 5441282 h 6529565"/>
              <a:gd name="connsiteX5" fmla="*/ 10780347 w 11868630"/>
              <a:gd name="connsiteY5" fmla="*/ 6529565 h 6529565"/>
              <a:gd name="connsiteX6" fmla="*/ 1088283 w 11868630"/>
              <a:gd name="connsiteY6" fmla="*/ 6529565 h 6529565"/>
              <a:gd name="connsiteX7" fmla="*/ 0 w 11868630"/>
              <a:gd name="connsiteY7" fmla="*/ 5441282 h 6529565"/>
              <a:gd name="connsiteX8" fmla="*/ 0 w 11868630"/>
              <a:gd name="connsiteY8" fmla="*/ 1088283 h 652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68630" h="6529565" fill="none" extrusionOk="0">
                <a:moveTo>
                  <a:pt x="0" y="1088283"/>
                </a:moveTo>
                <a:cubicBezTo>
                  <a:pt x="-97911" y="493329"/>
                  <a:pt x="485731" y="8572"/>
                  <a:pt x="1088283" y="0"/>
                </a:cubicBezTo>
                <a:cubicBezTo>
                  <a:pt x="5783717" y="77600"/>
                  <a:pt x="6925269" y="-27269"/>
                  <a:pt x="10780347" y="0"/>
                </a:cubicBezTo>
                <a:cubicBezTo>
                  <a:pt x="11446770" y="-86247"/>
                  <a:pt x="11930125" y="505344"/>
                  <a:pt x="11868630" y="1088283"/>
                </a:cubicBezTo>
                <a:cubicBezTo>
                  <a:pt x="11977630" y="2436843"/>
                  <a:pt x="11790421" y="4826700"/>
                  <a:pt x="11868630" y="5441282"/>
                </a:cubicBezTo>
                <a:cubicBezTo>
                  <a:pt x="11797083" y="6014336"/>
                  <a:pt x="11284100" y="6572472"/>
                  <a:pt x="10780347" y="6529565"/>
                </a:cubicBezTo>
                <a:cubicBezTo>
                  <a:pt x="8376932" y="6578742"/>
                  <a:pt x="4583615" y="6406863"/>
                  <a:pt x="1088283" y="6529565"/>
                </a:cubicBezTo>
                <a:cubicBezTo>
                  <a:pt x="474948" y="6623976"/>
                  <a:pt x="-47091" y="6082870"/>
                  <a:pt x="0" y="5441282"/>
                </a:cubicBezTo>
                <a:cubicBezTo>
                  <a:pt x="47022" y="4597184"/>
                  <a:pt x="104569" y="2155541"/>
                  <a:pt x="0" y="1088283"/>
                </a:cubicBezTo>
                <a:close/>
              </a:path>
              <a:path w="11868630" h="6529565" stroke="0" extrusionOk="0">
                <a:moveTo>
                  <a:pt x="0" y="1088283"/>
                </a:moveTo>
                <a:cubicBezTo>
                  <a:pt x="24239" y="484470"/>
                  <a:pt x="553689" y="-4434"/>
                  <a:pt x="1088283" y="0"/>
                </a:cubicBezTo>
                <a:cubicBezTo>
                  <a:pt x="3058497" y="-129276"/>
                  <a:pt x="8105171" y="-77778"/>
                  <a:pt x="10780347" y="0"/>
                </a:cubicBezTo>
                <a:cubicBezTo>
                  <a:pt x="11374683" y="-21380"/>
                  <a:pt x="11850025" y="594519"/>
                  <a:pt x="11868630" y="1088283"/>
                </a:cubicBezTo>
                <a:cubicBezTo>
                  <a:pt x="11950229" y="2908235"/>
                  <a:pt x="12022930" y="3536088"/>
                  <a:pt x="11868630" y="5441282"/>
                </a:cubicBezTo>
                <a:cubicBezTo>
                  <a:pt x="11918403" y="6147291"/>
                  <a:pt x="11329250" y="6547285"/>
                  <a:pt x="10780347" y="6529565"/>
                </a:cubicBezTo>
                <a:cubicBezTo>
                  <a:pt x="6571720" y="6573785"/>
                  <a:pt x="3070520" y="6500183"/>
                  <a:pt x="1088283" y="6529565"/>
                </a:cubicBezTo>
                <a:cubicBezTo>
                  <a:pt x="474565" y="6480860"/>
                  <a:pt x="-11060" y="6039768"/>
                  <a:pt x="0" y="5441282"/>
                </a:cubicBezTo>
                <a:cubicBezTo>
                  <a:pt x="-159954" y="4161506"/>
                  <a:pt x="22140" y="2271464"/>
                  <a:pt x="0" y="108828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FF5D5D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4B8CE2-6284-FBCC-0BA0-AE1E19157DF5}"/>
              </a:ext>
            </a:extLst>
          </p:cNvPr>
          <p:cNvSpPr txBox="1"/>
          <p:nvPr/>
        </p:nvSpPr>
        <p:spPr>
          <a:xfrm>
            <a:off x="1452880" y="378263"/>
            <a:ext cx="1010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 mặt hồ có dạng là một nửa hình tròn. Biết rằng bán kính đo được là 60 m. Hỏi diện tích mặt hồ là bao nhiêu mét vuông?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9F830EB-554D-691C-2885-B78A260AD3FE}"/>
              </a:ext>
            </a:extLst>
          </p:cNvPr>
          <p:cNvSpPr/>
          <p:nvPr/>
        </p:nvSpPr>
        <p:spPr>
          <a:xfrm>
            <a:off x="586719" y="427850"/>
            <a:ext cx="712694" cy="712694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5DCCBB-022A-2B98-3CA1-640EF77B6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0120" y="1456055"/>
            <a:ext cx="3200400" cy="2990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834146-B496-2BC4-6F59-882B426D0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940" y="1798003"/>
            <a:ext cx="8033186" cy="410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867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503</Words>
  <Application>Microsoft Office PowerPoint</Application>
  <PresentationFormat>Widescreen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</vt:lpstr>
      <vt:lpstr>Cambria Math</vt:lpstr>
      <vt:lpstr>UTM Duepuntozero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73</cp:revision>
  <dcterms:created xsi:type="dcterms:W3CDTF">2024-04-29T09:15:23Z</dcterms:created>
  <dcterms:modified xsi:type="dcterms:W3CDTF">2025-01-06T09:01:20Z</dcterms:modified>
</cp:coreProperties>
</file>