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20" r:id="rId2"/>
    <p:sldId id="313" r:id="rId3"/>
    <p:sldId id="319" r:id="rId4"/>
    <p:sldId id="322" r:id="rId5"/>
    <p:sldId id="317" r:id="rId6"/>
    <p:sldId id="258" r:id="rId7"/>
    <p:sldId id="324" r:id="rId8"/>
    <p:sldId id="327" r:id="rId9"/>
    <p:sldId id="329" r:id="rId10"/>
    <p:sldId id="330" r:id="rId11"/>
    <p:sldId id="331" r:id="rId12"/>
    <p:sldId id="332" r:id="rId13"/>
    <p:sldId id="333" r:id="rId14"/>
    <p:sldId id="334" r:id="rId15"/>
    <p:sldId id="310"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4BA5FF-38FC-4C54-B7F8-5F85ED1A6EC9}" type="datetimeFigureOut">
              <a:rPr lang="en-US" smtClean="0"/>
              <a:t>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7B424-D89C-4C3C-8A71-2BDB8B01A1C5}" type="slidenum">
              <a:rPr lang="en-US" smtClean="0"/>
              <a:t>‹#›</a:t>
            </a:fld>
            <a:endParaRPr lang="en-US"/>
          </a:p>
        </p:txBody>
      </p:sp>
    </p:spTree>
    <p:extLst>
      <p:ext uri="{BB962C8B-B14F-4D97-AF65-F5344CB8AC3E}">
        <p14:creationId xmlns:p14="http://schemas.microsoft.com/office/powerpoint/2010/main" val="1138282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17B424-D89C-4C3C-8A71-2BDB8B01A1C5}" type="slidenum">
              <a:rPr lang="en-US" smtClean="0"/>
              <a:t>2</a:t>
            </a:fld>
            <a:endParaRPr lang="en-US"/>
          </a:p>
        </p:txBody>
      </p:sp>
    </p:spTree>
    <p:extLst>
      <p:ext uri="{BB962C8B-B14F-4D97-AF65-F5344CB8AC3E}">
        <p14:creationId xmlns:p14="http://schemas.microsoft.com/office/powerpoint/2010/main" val="4093613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1400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4638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674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780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2249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8874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4816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9676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061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23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01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1/6/2025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53688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23.sv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image" Target="../media/image3.svg"/><Relationship Id="rId10" Type="http://schemas.openxmlformats.org/officeDocument/2006/relationships/image" Target="../media/image15.svg"/><Relationship Id="rId4" Type="http://schemas.openxmlformats.org/officeDocument/2006/relationships/image" Target="../media/image1.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7.jpeg"/><Relationship Id="rId5" Type="http://schemas.openxmlformats.org/officeDocument/2006/relationships/image" Target="../media/image2.pn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30.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image" Target="../media/image31.png"/><Relationship Id="rId10" Type="http://schemas.openxmlformats.org/officeDocument/2006/relationships/image" Target="../media/image32.png"/><Relationship Id="rId4" Type="http://schemas.openxmlformats.org/officeDocument/2006/relationships/image" Target="../media/image38.svg"/><Relationship Id="rId9" Type="http://schemas.openxmlformats.org/officeDocument/2006/relationships/image" Target="../media/image10.sv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10.svg"/><Relationship Id="rId12" Type="http://schemas.openxmlformats.org/officeDocument/2006/relationships/image" Target="../media/image15.sv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8.svg"/><Relationship Id="rId10" Type="http://schemas.openxmlformats.org/officeDocument/2006/relationships/image" Target="../media/image13.svg"/><Relationship Id="rId4" Type="http://schemas.openxmlformats.org/officeDocument/2006/relationships/image" Target="../media/image4.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9.svg"/><Relationship Id="rId5" Type="http://schemas.openxmlformats.org/officeDocument/2006/relationships/image" Target="../media/image11.png"/><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23.sv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3.svg"/><Relationship Id="rId4" Type="http://schemas.openxmlformats.org/officeDocument/2006/relationships/image" Target="../media/image1.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7.svg"/><Relationship Id="rId5" Type="http://schemas.openxmlformats.org/officeDocument/2006/relationships/image" Target="../media/image16.png"/><Relationship Id="rId4" Type="http://schemas.openxmlformats.org/officeDocument/2006/relationships/image" Target="../media/image3.sv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34.svg"/><Relationship Id="rId5" Type="http://schemas.openxmlformats.org/officeDocument/2006/relationships/image" Target="../media/image20.png"/><Relationship Id="rId4" Type="http://schemas.openxmlformats.org/officeDocument/2006/relationships/image" Target="../media/image32.sv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image" Target="../media/image38.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23.sv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image" Target="../media/image3.svg"/><Relationship Id="rId10" Type="http://schemas.openxmlformats.org/officeDocument/2006/relationships/image" Target="../media/image15.svg"/><Relationship Id="rId4" Type="http://schemas.openxmlformats.org/officeDocument/2006/relationships/image" Target="../media/image1.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5A53119A-0849-722C-0551-EE7CE8A128B8}"/>
              </a:ext>
            </a:extLst>
          </p:cNvPr>
          <p:cNvSpPr/>
          <p:nvPr/>
        </p:nvSpPr>
        <p:spPr>
          <a:xfrm>
            <a:off x="-50693" y="180772"/>
            <a:ext cx="1544757" cy="567039"/>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609630">
              <a:defRPr/>
            </a:pPr>
            <a:endParaRPr lang="en-US" sz="1200">
              <a:solidFill>
                <a:prstClr val="black"/>
              </a:solidFill>
              <a:latin typeface="Arial" panose="020B0604020202020204" pitchFamily="34" charset="0"/>
              <a:cs typeface="Arial" panose="020B0604020202020204" pitchFamily="34" charset="0"/>
            </a:endParaRPr>
          </a:p>
        </p:txBody>
      </p:sp>
      <p:sp>
        <p:nvSpPr>
          <p:cNvPr id="15" name="Freeform 15"/>
          <p:cNvSpPr/>
          <p:nvPr/>
        </p:nvSpPr>
        <p:spPr>
          <a:xfrm rot="4677906">
            <a:off x="10893269" y="141100"/>
            <a:ext cx="1294735" cy="922407"/>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5"/>
            <a:stretch>
              <a:fillRect/>
            </a:stretch>
          </a:blipFill>
        </p:spPr>
        <p:txBody>
          <a:bodyPr/>
          <a:lstStyle/>
          <a:p>
            <a:pPr defTabSz="609630">
              <a:defRPr/>
            </a:pPr>
            <a:endParaRPr lang="en-US" sz="1200">
              <a:solidFill>
                <a:prstClr val="black"/>
              </a:solidFill>
              <a:latin typeface="Arial" panose="020B0604020202020204" pitchFamily="34" charset="0"/>
              <a:cs typeface="Arial" panose="020B0604020202020204" pitchFamily="34" charset="0"/>
            </a:endParaRPr>
          </a:p>
        </p:txBody>
      </p:sp>
      <p:sp>
        <p:nvSpPr>
          <p:cNvPr id="3" name="Rounded Rectangle 2">
            <a:extLst>
              <a:ext uri="{FF2B5EF4-FFF2-40B4-BE49-F238E27FC236}">
                <a16:creationId xmlns:a16="http://schemas.microsoft.com/office/drawing/2014/main" id="{1CD0F077-CC37-2F9A-06B8-2E400EAB7F4B}"/>
              </a:ext>
            </a:extLst>
          </p:cNvPr>
          <p:cNvSpPr/>
          <p:nvPr/>
        </p:nvSpPr>
        <p:spPr>
          <a:xfrm>
            <a:off x="869540" y="1527032"/>
            <a:ext cx="10814461" cy="1062003"/>
          </a:xfrm>
          <a:prstGeom prst="roundRect">
            <a:avLst/>
          </a:prstGeom>
          <a:solidFill>
            <a:schemeClr val="accent5">
              <a:lumMod val="20000"/>
              <a:lumOff val="8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defTabSz="1219261">
              <a:defRPr/>
            </a:pPr>
            <a:r>
              <a:rPr lang="en-US" sz="4400" b="1" kern="0" dirty="0" err="1">
                <a:solidFill>
                  <a:srgbClr val="002060"/>
                </a:solidFill>
                <a:latin typeface="Arial"/>
                <a:cs typeface="Arial" panose="020B0604020202020204" pitchFamily="34" charset="0"/>
                <a:sym typeface="Arial"/>
              </a:rPr>
              <a:t>Cùng</a:t>
            </a:r>
            <a:r>
              <a:rPr lang="en-US" sz="4400" b="1" kern="0" dirty="0">
                <a:solidFill>
                  <a:srgbClr val="002060"/>
                </a:solidFill>
                <a:latin typeface="Arial"/>
                <a:cs typeface="Arial" panose="020B0604020202020204" pitchFamily="34" charset="0"/>
                <a:sym typeface="Arial"/>
              </a:rPr>
              <a:t> </a:t>
            </a:r>
            <a:r>
              <a:rPr lang="en-US" sz="4400" b="1" kern="0" dirty="0" err="1">
                <a:solidFill>
                  <a:srgbClr val="002060"/>
                </a:solidFill>
                <a:latin typeface="Arial"/>
                <a:cs typeface="Arial" panose="020B0604020202020204" pitchFamily="34" charset="0"/>
                <a:sym typeface="Arial"/>
              </a:rPr>
              <a:t>lắng</a:t>
            </a:r>
            <a:r>
              <a:rPr lang="en-US" sz="4400" b="1" kern="0" dirty="0">
                <a:solidFill>
                  <a:srgbClr val="002060"/>
                </a:solidFill>
                <a:latin typeface="Arial"/>
                <a:cs typeface="Arial" panose="020B0604020202020204" pitchFamily="34" charset="0"/>
                <a:sym typeface="Arial"/>
              </a:rPr>
              <a:t> </a:t>
            </a:r>
            <a:r>
              <a:rPr lang="en-US" sz="4400" b="1" kern="0" dirty="0" err="1">
                <a:solidFill>
                  <a:srgbClr val="002060"/>
                </a:solidFill>
                <a:latin typeface="Arial"/>
                <a:cs typeface="Arial" panose="020B0604020202020204" pitchFamily="34" charset="0"/>
                <a:sym typeface="Arial"/>
              </a:rPr>
              <a:t>nghe</a:t>
            </a:r>
            <a:r>
              <a:rPr lang="en-US" sz="4400" b="1" kern="0" dirty="0">
                <a:solidFill>
                  <a:srgbClr val="002060"/>
                </a:solidFill>
                <a:latin typeface="Arial"/>
                <a:cs typeface="Arial" panose="020B0604020202020204" pitchFamily="34" charset="0"/>
                <a:sym typeface="Arial"/>
              </a:rPr>
              <a:t> </a:t>
            </a:r>
            <a:r>
              <a:rPr lang="en-US" sz="4400" b="1" kern="0" dirty="0" err="1">
                <a:solidFill>
                  <a:srgbClr val="002060"/>
                </a:solidFill>
                <a:latin typeface="Arial"/>
                <a:cs typeface="Arial" panose="020B0604020202020204" pitchFamily="34" charset="0"/>
                <a:sym typeface="Arial"/>
              </a:rPr>
              <a:t>bài</a:t>
            </a:r>
            <a:r>
              <a:rPr lang="en-US" sz="4400" b="1" kern="0" dirty="0">
                <a:solidFill>
                  <a:srgbClr val="002060"/>
                </a:solidFill>
                <a:latin typeface="Arial"/>
                <a:cs typeface="Arial" panose="020B0604020202020204" pitchFamily="34" charset="0"/>
                <a:sym typeface="Arial"/>
              </a:rPr>
              <a:t> </a:t>
            </a:r>
            <a:r>
              <a:rPr lang="en-US" sz="4400" b="1" kern="0" dirty="0" err="1">
                <a:solidFill>
                  <a:srgbClr val="002060"/>
                </a:solidFill>
                <a:latin typeface="Arial"/>
                <a:cs typeface="Arial" panose="020B0604020202020204" pitchFamily="34" charset="0"/>
                <a:sym typeface="Arial"/>
              </a:rPr>
              <a:t>hát</a:t>
            </a:r>
            <a:r>
              <a:rPr lang="en-US" sz="4400" b="1" kern="0" dirty="0">
                <a:solidFill>
                  <a:srgbClr val="002060"/>
                </a:solidFill>
                <a:latin typeface="Arial"/>
                <a:cs typeface="Arial" panose="020B0604020202020204" pitchFamily="34" charset="0"/>
                <a:sym typeface="Arial"/>
              </a:rPr>
              <a:t> </a:t>
            </a:r>
            <a:r>
              <a:rPr lang="en-US" sz="4400" b="1" kern="0" dirty="0" err="1">
                <a:solidFill>
                  <a:srgbClr val="002060"/>
                </a:solidFill>
                <a:latin typeface="Arial"/>
                <a:cs typeface="Arial" panose="020B0604020202020204" pitchFamily="34" charset="0"/>
                <a:sym typeface="Arial"/>
              </a:rPr>
              <a:t>sau</a:t>
            </a:r>
            <a:r>
              <a:rPr lang="en-US" sz="4400" b="1" kern="0" dirty="0">
                <a:solidFill>
                  <a:srgbClr val="002060"/>
                </a:solidFill>
                <a:latin typeface="Arial"/>
                <a:cs typeface="Arial" panose="020B0604020202020204" pitchFamily="34" charset="0"/>
                <a:sym typeface="Arial"/>
              </a:rPr>
              <a:t>:</a:t>
            </a:r>
            <a:endParaRPr lang="vi-VN" sz="4400" b="1" kern="0" dirty="0">
              <a:solidFill>
                <a:srgbClr val="002060"/>
              </a:solidFill>
              <a:latin typeface="Arial"/>
              <a:cs typeface="Arial" panose="020B0604020202020204" pitchFamily="34" charset="0"/>
              <a:sym typeface="Arial"/>
            </a:endParaRPr>
          </a:p>
        </p:txBody>
      </p:sp>
      <p:sp>
        <p:nvSpPr>
          <p:cNvPr id="4" name="TextBox 3">
            <a:extLst>
              <a:ext uri="{FF2B5EF4-FFF2-40B4-BE49-F238E27FC236}">
                <a16:creationId xmlns:a16="http://schemas.microsoft.com/office/drawing/2014/main" id="{5A1B87A1-8D0C-A506-74E6-62025F59B231}"/>
              </a:ext>
            </a:extLst>
          </p:cNvPr>
          <p:cNvSpPr txBox="1"/>
          <p:nvPr/>
        </p:nvSpPr>
        <p:spPr>
          <a:xfrm>
            <a:off x="3822319" y="510836"/>
            <a:ext cx="4547359" cy="728533"/>
          </a:xfrm>
          <a:prstGeom prst="rect">
            <a:avLst/>
          </a:prstGeom>
          <a:noFill/>
        </p:spPr>
        <p:txBody>
          <a:bodyPr wrap="square" rtlCol="0">
            <a:spAutoFit/>
          </a:bodyPr>
          <a:lstStyle/>
          <a:p>
            <a:pPr algn="ctr" defTabSz="1219261">
              <a:defRPr/>
            </a:pPr>
            <a:r>
              <a:rPr lang="en-US" sz="4134" b="1" u="sng" kern="0" dirty="0">
                <a:solidFill>
                  <a:srgbClr val="C00000"/>
                </a:solidFill>
                <a:latin typeface="Arial"/>
                <a:cs typeface="Arial"/>
                <a:sym typeface="Arial"/>
              </a:rPr>
              <a:t>KHỞI ĐỘNG</a:t>
            </a:r>
            <a:endParaRPr lang="vi-VN" sz="4134" b="1" i="1" u="sng" kern="0" dirty="0">
              <a:solidFill>
                <a:srgbClr val="C00000"/>
              </a:solidFill>
              <a:latin typeface="Arial" panose="020B0604020202020204" pitchFamily="34" charset="0"/>
              <a:cs typeface="Arial"/>
              <a:sym typeface="Arial"/>
            </a:endParaRPr>
          </a:p>
        </p:txBody>
      </p:sp>
      <p:pic>
        <p:nvPicPr>
          <p:cNvPr id="2" name="Picture 6">
            <a:extLst>
              <a:ext uri="{FF2B5EF4-FFF2-40B4-BE49-F238E27FC236}">
                <a16:creationId xmlns:a16="http://schemas.microsoft.com/office/drawing/2014/main" id="{56854D94-BDF1-218F-AD47-B65387A1ABC9}"/>
              </a:ext>
            </a:extLst>
          </p:cNvPr>
          <p:cNvPicPr>
            <a:picLocks noChangeAspect="1"/>
          </p:cNvPicPr>
          <p:nvPr/>
        </p:nvPicPr>
        <p:blipFill>
          <a:blip r:embed="rId6"/>
          <a:srcRect/>
          <a:stretch>
            <a:fillRect/>
          </a:stretch>
        </p:blipFill>
        <p:spPr>
          <a:xfrm>
            <a:off x="2946400" y="2883536"/>
            <a:ext cx="5834077" cy="3974465"/>
          </a:xfrm>
          <a:prstGeom prst="rect">
            <a:avLst/>
          </a:prstGeom>
        </p:spPr>
      </p:pic>
    </p:spTree>
    <p:custDataLst>
      <p:tags r:id="rId1"/>
    </p:custDataLst>
    <p:extLst>
      <p:ext uri="{BB962C8B-B14F-4D97-AF65-F5344CB8AC3E}">
        <p14:creationId xmlns:p14="http://schemas.microsoft.com/office/powerpoint/2010/main" val="3962190647"/>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0944070" y="183081"/>
            <a:ext cx="1294735" cy="922407"/>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3"/>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Freeform 6">
            <a:extLst>
              <a:ext uri="{FF2B5EF4-FFF2-40B4-BE49-F238E27FC236}">
                <a16:creationId xmlns:a16="http://schemas.microsoft.com/office/drawing/2014/main" id="{5A53119A-0849-722C-0551-EE7CE8A128B8}"/>
              </a:ext>
            </a:extLst>
          </p:cNvPr>
          <p:cNvSpPr/>
          <p:nvPr/>
        </p:nvSpPr>
        <p:spPr>
          <a:xfrm>
            <a:off x="0" y="95967"/>
            <a:ext cx="1544757" cy="567039"/>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9" name="Group 28">
            <a:extLst>
              <a:ext uri="{FF2B5EF4-FFF2-40B4-BE49-F238E27FC236}">
                <a16:creationId xmlns:a16="http://schemas.microsoft.com/office/drawing/2014/main" id="{D18F9CF3-B7EF-5D04-74D3-80767165BCB9}"/>
              </a:ext>
            </a:extLst>
          </p:cNvPr>
          <p:cNvGrpSpPr/>
          <p:nvPr/>
        </p:nvGrpSpPr>
        <p:grpSpPr>
          <a:xfrm>
            <a:off x="691116" y="0"/>
            <a:ext cx="11132289" cy="1036320"/>
            <a:chOff x="4812282" y="831974"/>
            <a:chExt cx="8686800" cy="1136307"/>
          </a:xfrm>
        </p:grpSpPr>
        <p:sp>
          <p:nvSpPr>
            <p:cNvPr id="30" name="Freeform 3">
              <a:extLst>
                <a:ext uri="{FF2B5EF4-FFF2-40B4-BE49-F238E27FC236}">
                  <a16:creationId xmlns:a16="http://schemas.microsoft.com/office/drawing/2014/main" id="{35595329-DBCA-18AC-0AFB-AFCAF8FE347B}"/>
                </a:ext>
              </a:extLst>
            </p:cNvPr>
            <p:cNvSpPr/>
            <p:nvPr/>
          </p:nvSpPr>
          <p:spPr>
            <a:xfrm>
              <a:off x="4812282" y="831974"/>
              <a:ext cx="8686800" cy="1136307"/>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6">
                <a:extLst>
                  <a:ext uri="{96DAC541-7B7A-43D3-8B79-37D633B846F1}">
                    <asvg:svgBlip xmlns="" xmlns:asvg="http://schemas.microsoft.com/office/drawing/2016/SVG/main" r:embed="rId7"/>
                  </a:ext>
                </a:extLst>
              </a:blip>
              <a:stretch>
                <a:fillRect t="-34305" b="-3286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31" name="TextBox 30">
              <a:extLst>
                <a:ext uri="{FF2B5EF4-FFF2-40B4-BE49-F238E27FC236}">
                  <a16:creationId xmlns:a16="http://schemas.microsoft.com/office/drawing/2014/main" id="{FE0E45E1-ABA2-D4F5-8EFB-8456705C9E48}"/>
                </a:ext>
              </a:extLst>
            </p:cNvPr>
            <p:cNvSpPr txBox="1"/>
            <p:nvPr/>
          </p:nvSpPr>
          <p:spPr>
            <a:xfrm>
              <a:off x="5252532" y="831974"/>
              <a:ext cx="8055331" cy="1091018"/>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2933" b="1"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Arial" panose="020B0604020202020204" pitchFamily="34" charset="0"/>
                </a:rPr>
                <a:t>Viết một đoạn văn ngắn (4 – 5 câu) nói về một cảnh vật mà em quan sát được, trong đó có sử dụng điệp từ, điệp ngữ.</a:t>
              </a:r>
              <a:endParaRPr kumimoji="0" lang="en-US" sz="2933" b="1"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2" name="Picture 1">
            <a:extLst>
              <a:ext uri="{FF2B5EF4-FFF2-40B4-BE49-F238E27FC236}">
                <a16:creationId xmlns:a16="http://schemas.microsoft.com/office/drawing/2014/main" id="{8A8E2B8F-4FDF-AB1D-4E26-B6E101671B58}"/>
              </a:ext>
            </a:extLst>
          </p:cNvPr>
          <p:cNvPicPr>
            <a:picLocks noChangeAspect="1"/>
          </p:cNvPicPr>
          <p:nvPr/>
        </p:nvPicPr>
        <p:blipFill rotWithShape="1">
          <a:blip r:embed="rId8"/>
          <a:srcRect b="7082"/>
          <a:stretch/>
        </p:blipFill>
        <p:spPr>
          <a:xfrm>
            <a:off x="0" y="4894550"/>
            <a:ext cx="2115879" cy="2039836"/>
          </a:xfrm>
          <a:prstGeom prst="rect">
            <a:avLst/>
          </a:prstGeom>
        </p:spPr>
      </p:pic>
      <p:grpSp>
        <p:nvGrpSpPr>
          <p:cNvPr id="3" name="Group 2">
            <a:extLst>
              <a:ext uri="{FF2B5EF4-FFF2-40B4-BE49-F238E27FC236}">
                <a16:creationId xmlns:a16="http://schemas.microsoft.com/office/drawing/2014/main" id="{B6E04919-B5F6-8CFD-74F9-E83029106621}"/>
              </a:ext>
            </a:extLst>
          </p:cNvPr>
          <p:cNvGrpSpPr/>
          <p:nvPr/>
        </p:nvGrpSpPr>
        <p:grpSpPr>
          <a:xfrm>
            <a:off x="1637414" y="1599956"/>
            <a:ext cx="9856381" cy="4917801"/>
            <a:chOff x="832901" y="1262809"/>
            <a:chExt cx="9763138" cy="3586964"/>
          </a:xfrm>
        </p:grpSpPr>
        <p:grpSp>
          <p:nvGrpSpPr>
            <p:cNvPr id="5" name="Group 4">
              <a:extLst>
                <a:ext uri="{FF2B5EF4-FFF2-40B4-BE49-F238E27FC236}">
                  <a16:creationId xmlns:a16="http://schemas.microsoft.com/office/drawing/2014/main" id="{68841E4D-1EC9-68A8-0CE9-A6617B358BFA}"/>
                </a:ext>
              </a:extLst>
            </p:cNvPr>
            <p:cNvGrpSpPr/>
            <p:nvPr/>
          </p:nvGrpSpPr>
          <p:grpSpPr>
            <a:xfrm>
              <a:off x="832901" y="1262809"/>
              <a:ext cx="9763138" cy="3586964"/>
              <a:chOff x="832901" y="1262809"/>
              <a:chExt cx="9763138" cy="3586964"/>
            </a:xfrm>
          </p:grpSpPr>
          <p:grpSp>
            <p:nvGrpSpPr>
              <p:cNvPr id="7" name="Group 3">
                <a:extLst>
                  <a:ext uri="{FF2B5EF4-FFF2-40B4-BE49-F238E27FC236}">
                    <a16:creationId xmlns:a16="http://schemas.microsoft.com/office/drawing/2014/main" id="{4DE10ADA-92C5-6D1C-C680-ACB67E04AEA1}"/>
                  </a:ext>
                </a:extLst>
              </p:cNvPr>
              <p:cNvGrpSpPr/>
              <p:nvPr/>
            </p:nvGrpSpPr>
            <p:grpSpPr>
              <a:xfrm>
                <a:off x="832901" y="1519237"/>
                <a:ext cx="9763138" cy="3330536"/>
                <a:chOff x="-53974" y="-47625"/>
                <a:chExt cx="2407840" cy="2630253"/>
              </a:xfrm>
            </p:grpSpPr>
            <p:sp>
              <p:nvSpPr>
                <p:cNvPr id="9" name="Freeform 4">
                  <a:extLst>
                    <a:ext uri="{FF2B5EF4-FFF2-40B4-BE49-F238E27FC236}">
                      <a16:creationId xmlns:a16="http://schemas.microsoft.com/office/drawing/2014/main" id="{E7A5AD2D-CF57-3CA3-87F0-D2BD06711B1F}"/>
                    </a:ext>
                  </a:extLst>
                </p:cNvPr>
                <p:cNvSpPr/>
                <p:nvPr/>
              </p:nvSpPr>
              <p:spPr>
                <a:xfrm>
                  <a:off x="-53974" y="-1"/>
                  <a:ext cx="2407840" cy="2582629"/>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rgbClr val="E8EFFC"/>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5">
                  <a:extLst>
                    <a:ext uri="{FF2B5EF4-FFF2-40B4-BE49-F238E27FC236}">
                      <a16:creationId xmlns:a16="http://schemas.microsoft.com/office/drawing/2014/main" id="{D3D680AA-D9C6-67F7-40DE-94C8A87F9A86}"/>
                    </a:ext>
                  </a:extLst>
                </p:cNvPr>
                <p:cNvSpPr txBox="1"/>
                <p:nvPr/>
              </p:nvSpPr>
              <p:spPr>
                <a:xfrm>
                  <a:off x="0" y="-47625"/>
                  <a:ext cx="812800" cy="860425"/>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2667" b="0" i="0" u="none" strike="noStrike" kern="1200" cap="none" spc="0" normalizeH="0" baseline="0" noProof="0">
                    <a:ln>
                      <a:noFill/>
                    </a:ln>
                    <a:solidFill>
                      <a:prstClr val="black"/>
                    </a:solidFill>
                    <a:effectLst/>
                    <a:uLnTx/>
                    <a:uFillTx/>
                    <a:latin typeface="Calibri"/>
                    <a:ea typeface="+mn-ea"/>
                    <a:cs typeface="+mn-cs"/>
                  </a:endParaRPr>
                </a:p>
              </p:txBody>
            </p:sp>
          </p:grpSp>
          <p:pic>
            <p:nvPicPr>
              <p:cNvPr id="8" name="Picture 9">
                <a:extLst>
                  <a:ext uri="{FF2B5EF4-FFF2-40B4-BE49-F238E27FC236}">
                    <a16:creationId xmlns:a16="http://schemas.microsoft.com/office/drawing/2014/main" id="{D731A510-B38B-FF8B-4F0B-7BC624D26FB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428895" y="1262809"/>
                <a:ext cx="2571150" cy="345285"/>
              </a:xfrm>
              <a:prstGeom prst="rect">
                <a:avLst/>
              </a:prstGeom>
            </p:spPr>
          </p:pic>
        </p:grpSp>
        <p:sp>
          <p:nvSpPr>
            <p:cNvPr id="6" name="TextBox 5">
              <a:extLst>
                <a:ext uri="{FF2B5EF4-FFF2-40B4-BE49-F238E27FC236}">
                  <a16:creationId xmlns:a16="http://schemas.microsoft.com/office/drawing/2014/main" id="{71F22EC1-EBB2-681C-86AD-E3247E4C46E2}"/>
                </a:ext>
              </a:extLst>
            </p:cNvPr>
            <p:cNvSpPr txBox="1"/>
            <p:nvPr/>
          </p:nvSpPr>
          <p:spPr>
            <a:xfrm>
              <a:off x="927690" y="1653588"/>
              <a:ext cx="9622908" cy="3030578"/>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srgbClr val="0F0F0F"/>
                  </a:solidFill>
                  <a:effectLst/>
                  <a:uLnTx/>
                  <a:uFillTx/>
                  <a:latin typeface="Cambria" panose="02040503050406030204" pitchFamily="18" charset="0"/>
                  <a:ea typeface="Cambria" panose="02040503050406030204" pitchFamily="18" charset="0"/>
                  <a:cs typeface="+mn-cs"/>
                </a:rPr>
                <a:t>Mưa. Ông mặt trời trốn đi đâu mất. Thấy vậy đám gà nháo nhác chạy vào chuồng vì tưởng trời sắp tối. Mây đen cũng rủ nhau ùn ùn kéo tới. Mây như mang hơi nước nặng trĩu, che kín cả một vùng trời. Trên đường mỗi người nhanh chóng trở về nhà, ai cũng cố đi thật nhanh để về nhà cho khỏi ướt. Tiếng sấm nổ đùng đùng như xé toạc bầu trời đen kịt. Mưa rơi lộp bộp trên mái tôn. Mưa rơi trở thành những chiếc bong bóng dưới mặt đường, rơi đùng đục trên phên nứa, gõ chan chát vào những tàu lá chuối. Càng về sau mưa càng to như thể có bao nhiêu trên trời là đổ xuống hết cả. Ngoài vườn những con ếch nhái thi nhau đuổi theo những con mối bị vỡ tổ. Cơn mưa để xỏ than những ngày hè oi ả.</a:t>
              </a:r>
              <a:endParaRPr kumimoji="0" lang="en-US" sz="2400" b="0" i="0" u="none" strike="noStrike" kern="1200" cap="none" spc="0" normalizeH="0" baseline="0" noProof="0" dirty="0">
                <a:ln>
                  <a:noFill/>
                </a:ln>
                <a:solidFill>
                  <a:srgbClr val="0F0F0F"/>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vi-VN" sz="2400" b="1" i="0" u="none" strike="noStrike" kern="1200" cap="none" spc="0" normalizeH="0" baseline="0" noProof="0" dirty="0">
                  <a:ln>
                    <a:noFill/>
                  </a:ln>
                  <a:solidFill>
                    <a:srgbClr val="0F0F0F"/>
                  </a:solidFill>
                  <a:effectLst/>
                  <a:uLnTx/>
                  <a:uFillTx/>
                  <a:latin typeface="Cambria" panose="02040503050406030204" pitchFamily="18" charset="0"/>
                  <a:ea typeface="Cambria" panose="02040503050406030204" pitchFamily="18" charset="0"/>
                  <a:cs typeface="+mn-cs"/>
                </a:rPr>
                <a:t>Điệp ngữ: Mưa, </a:t>
              </a:r>
              <a:r>
                <a:rPr kumimoji="0" lang="en-US" sz="2400" b="1" i="0" u="none" strike="noStrike" kern="1200" cap="none" spc="0" normalizeH="0" baseline="0" noProof="0" dirty="0" err="1">
                  <a:ln>
                    <a:noFill/>
                  </a:ln>
                  <a:solidFill>
                    <a:srgbClr val="0F0F0F"/>
                  </a:solidFill>
                  <a:effectLst/>
                  <a:uLnTx/>
                  <a:uFillTx/>
                  <a:latin typeface="Cambria" panose="02040503050406030204" pitchFamily="18" charset="0"/>
                  <a:ea typeface="Cambria" panose="02040503050406030204" pitchFamily="18" charset="0"/>
                  <a:cs typeface="+mn-cs"/>
                </a:rPr>
                <a:t>mây</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custDataLst>
      <p:tags r:id="rId1"/>
    </p:custDataLst>
    <p:extLst>
      <p:ext uri="{BB962C8B-B14F-4D97-AF65-F5344CB8AC3E}">
        <p14:creationId xmlns:p14="http://schemas.microsoft.com/office/powerpoint/2010/main" val="274099756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0944070" y="183081"/>
            <a:ext cx="1294735" cy="922407"/>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3"/>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46956BDC-FDEE-0D68-5CC4-119E3BF42F7D}"/>
              </a:ext>
            </a:extLst>
          </p:cNvPr>
          <p:cNvSpPr txBox="1"/>
          <p:nvPr/>
        </p:nvSpPr>
        <p:spPr>
          <a:xfrm>
            <a:off x="138223" y="429877"/>
            <a:ext cx="12053777" cy="584775"/>
          </a:xfrm>
          <a:prstGeom prst="rect">
            <a:avLst/>
          </a:prstGeom>
          <a:noFill/>
        </p:spPr>
        <p:txBody>
          <a:bodyPr wrap="square" rtlCol="0">
            <a:spAutoFit/>
          </a:bodyPr>
          <a:lstStyle/>
          <a:p>
            <a:pPr lvl="0" algn="ctr" defTabSz="1219261">
              <a:defRPr/>
            </a:pPr>
            <a:r>
              <a:rPr lang="en-US" sz="3200" b="1" kern="0" dirty="0">
                <a:solidFill>
                  <a:srgbClr val="C00000"/>
                </a:solidFill>
                <a:latin typeface="Arial"/>
                <a:cs typeface="Arial"/>
                <a:sym typeface="Arial"/>
              </a:rPr>
              <a:t>5. </a:t>
            </a:r>
            <a:r>
              <a:rPr lang="vi-VN" sz="3200" b="1" kern="0" dirty="0">
                <a:solidFill>
                  <a:srgbClr val="C00000"/>
                </a:solidFill>
                <a:latin typeface="Arial"/>
                <a:cs typeface="Arial"/>
                <a:sym typeface="Arial"/>
              </a:rPr>
              <a:t>Trò chơi: Đặt câu với cặp kết từ nếu... thì... hoặc vì... nên...</a:t>
            </a:r>
            <a:endParaRPr kumimoji="0" lang="en-US" sz="3200" b="1" i="0" u="none" strike="noStrike" kern="0" cap="none" spc="0" normalizeH="0" baseline="0" noProof="0" dirty="0">
              <a:ln>
                <a:noFill/>
              </a:ln>
              <a:solidFill>
                <a:srgbClr val="C00000"/>
              </a:solidFill>
              <a:effectLst/>
              <a:uLnTx/>
              <a:uFillTx/>
              <a:latin typeface="Arial"/>
              <a:ea typeface="+mn-ea"/>
              <a:cs typeface="Arial"/>
              <a:sym typeface="Arial"/>
            </a:endParaRPr>
          </a:p>
        </p:txBody>
      </p:sp>
      <p:cxnSp>
        <p:nvCxnSpPr>
          <p:cNvPr id="12" name="Google Shape;923;p37">
            <a:extLst>
              <a:ext uri="{FF2B5EF4-FFF2-40B4-BE49-F238E27FC236}">
                <a16:creationId xmlns:a16="http://schemas.microsoft.com/office/drawing/2014/main" id="{280C0C0D-49DC-0524-BDB2-E968B16113FE}"/>
              </a:ext>
            </a:extLst>
          </p:cNvPr>
          <p:cNvCxnSpPr>
            <a:cxnSpLocks/>
          </p:cNvCxnSpPr>
          <p:nvPr/>
        </p:nvCxnSpPr>
        <p:spPr>
          <a:xfrm>
            <a:off x="1393388" y="1088934"/>
            <a:ext cx="9338858" cy="0"/>
          </a:xfrm>
          <a:prstGeom prst="straightConnector1">
            <a:avLst/>
          </a:prstGeom>
          <a:noFill/>
          <a:ln w="19050" cap="flat" cmpd="sng">
            <a:solidFill>
              <a:srgbClr val="FFBCC6">
                <a:lumMod val="25000"/>
              </a:srgbClr>
            </a:solidFill>
            <a:prstDash val="solid"/>
            <a:round/>
            <a:headEnd type="none" w="med" len="med"/>
            <a:tailEnd type="none" w="med" len="med"/>
          </a:ln>
        </p:spPr>
      </p:cxnSp>
      <p:sp>
        <p:nvSpPr>
          <p:cNvPr id="3" name="Rectangle 2">
            <a:extLst>
              <a:ext uri="{FF2B5EF4-FFF2-40B4-BE49-F238E27FC236}">
                <a16:creationId xmlns:a16="http://schemas.microsoft.com/office/drawing/2014/main" id="{8D01E748-4C19-879A-DFC1-8B01BA5A4A93}"/>
              </a:ext>
            </a:extLst>
          </p:cNvPr>
          <p:cNvSpPr/>
          <p:nvPr/>
        </p:nvSpPr>
        <p:spPr>
          <a:xfrm>
            <a:off x="361507" y="1307805"/>
            <a:ext cx="11536326" cy="1669311"/>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rgbClr val="002060"/>
                </a:solidFill>
              </a:rPr>
              <a:t>Cách chơi: </a:t>
            </a:r>
            <a:r>
              <a:rPr lang="vi-VN" sz="2400" dirty="0">
                <a:solidFill>
                  <a:srgbClr val="002060"/>
                </a:solidFill>
              </a:rPr>
              <a:t>Chọn ra 2 nhóm thi với nhau, mỗi nhóm 4 – 5 bạn (nhóm nếu... thì... và nhóm vì...nên...). Các bạn trong mỗi nhóm luân phiên nhau đặt các vế câu chứa cặp kết từ của nhóm mình (theo mẫu). Trong 5 – 7 phút, nhóm nào tạo được nhiều câu nhất sẽ chiến thắng.</a:t>
            </a:r>
            <a:endParaRPr lang="en-US" sz="2400" dirty="0">
              <a:solidFill>
                <a:srgbClr val="002060"/>
              </a:solidFill>
            </a:endParaRPr>
          </a:p>
        </p:txBody>
      </p:sp>
      <p:pic>
        <p:nvPicPr>
          <p:cNvPr id="5" name="Picture 4">
            <a:extLst>
              <a:ext uri="{FF2B5EF4-FFF2-40B4-BE49-F238E27FC236}">
                <a16:creationId xmlns:a16="http://schemas.microsoft.com/office/drawing/2014/main" id="{F6D8BB73-993C-5B35-DA20-6C45E1514FD6}"/>
              </a:ext>
            </a:extLst>
          </p:cNvPr>
          <p:cNvPicPr>
            <a:picLocks noChangeAspect="1"/>
          </p:cNvPicPr>
          <p:nvPr/>
        </p:nvPicPr>
        <p:blipFill>
          <a:blip r:embed="rId4"/>
          <a:stretch>
            <a:fillRect/>
          </a:stretch>
        </p:blipFill>
        <p:spPr>
          <a:xfrm>
            <a:off x="839750" y="3201507"/>
            <a:ext cx="10725150" cy="3219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4073386756"/>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998C54-B27E-05AA-E0DE-25ADB3325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7687" y="2692583"/>
            <a:ext cx="5572125" cy="4067175"/>
          </a:xfrm>
          <a:prstGeom prst="rect">
            <a:avLst/>
          </a:prstGeom>
        </p:spPr>
      </p:pic>
      <p:sp>
        <p:nvSpPr>
          <p:cNvPr id="4" name="Speech Bubble: Rectangle with Corners Rounded 3">
            <a:extLst>
              <a:ext uri="{FF2B5EF4-FFF2-40B4-BE49-F238E27FC236}">
                <a16:creationId xmlns:a16="http://schemas.microsoft.com/office/drawing/2014/main" id="{2C048937-0B8A-95F0-CF30-32B163FBF6DD}"/>
              </a:ext>
            </a:extLst>
          </p:cNvPr>
          <p:cNvSpPr/>
          <p:nvPr/>
        </p:nvSpPr>
        <p:spPr>
          <a:xfrm>
            <a:off x="563526" y="467833"/>
            <a:ext cx="4327451" cy="2211572"/>
          </a:xfrm>
          <a:prstGeom prst="wedgeRoundRectCallout">
            <a:avLst>
              <a:gd name="adj1" fmla="val 26310"/>
              <a:gd name="adj2" fmla="val 6250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002060"/>
                </a:solidFill>
              </a:rPr>
              <a:t>Nếu đạt điểm cao thì mẹ sẽ thưởng cho em một món quà.</a:t>
            </a:r>
            <a:endParaRPr lang="en-US" sz="3200" dirty="0">
              <a:solidFill>
                <a:srgbClr val="002060"/>
              </a:solidFill>
            </a:endParaRPr>
          </a:p>
        </p:txBody>
      </p:sp>
      <p:sp>
        <p:nvSpPr>
          <p:cNvPr id="6" name="Speech Bubble: Rectangle with Corners Rounded 5">
            <a:extLst>
              <a:ext uri="{FF2B5EF4-FFF2-40B4-BE49-F238E27FC236}">
                <a16:creationId xmlns:a16="http://schemas.microsoft.com/office/drawing/2014/main" id="{1D1C5B5E-50A9-6E06-9399-2AFC187C4DDB}"/>
              </a:ext>
            </a:extLst>
          </p:cNvPr>
          <p:cNvSpPr/>
          <p:nvPr/>
        </p:nvSpPr>
        <p:spPr>
          <a:xfrm>
            <a:off x="7432159" y="744279"/>
            <a:ext cx="4327451" cy="2211572"/>
          </a:xfrm>
          <a:prstGeom prst="wedgeRoundRectCallout">
            <a:avLst>
              <a:gd name="adj1" fmla="val -40275"/>
              <a:gd name="adj2" fmla="val 5961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002060"/>
                </a:solidFill>
              </a:rPr>
              <a:t>Vì không chăm chỉ học bài nên em đã đạt kết quả không tốt.</a:t>
            </a:r>
            <a:endParaRPr lang="en-US" sz="3200" dirty="0">
              <a:solidFill>
                <a:srgbClr val="002060"/>
              </a:solidFill>
            </a:endParaRPr>
          </a:p>
        </p:txBody>
      </p:sp>
    </p:spTree>
    <p:custDataLst>
      <p:tags r:id="rId1"/>
    </p:custDataLst>
    <p:extLst>
      <p:ext uri="{BB962C8B-B14F-4D97-AF65-F5344CB8AC3E}">
        <p14:creationId xmlns:p14="http://schemas.microsoft.com/office/powerpoint/2010/main" val="1807613321"/>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5A53119A-0849-722C-0551-EE7CE8A128B8}"/>
              </a:ext>
            </a:extLst>
          </p:cNvPr>
          <p:cNvSpPr/>
          <p:nvPr/>
        </p:nvSpPr>
        <p:spPr>
          <a:xfrm>
            <a:off x="-50693" y="180772"/>
            <a:ext cx="1544757" cy="567039"/>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15"/>
          <p:cNvSpPr/>
          <p:nvPr/>
        </p:nvSpPr>
        <p:spPr>
          <a:xfrm rot="4677906">
            <a:off x="10893269" y="141100"/>
            <a:ext cx="1294735" cy="922407"/>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5"/>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Content Placeholder 3">
            <a:extLst>
              <a:ext uri="{FF2B5EF4-FFF2-40B4-BE49-F238E27FC236}">
                <a16:creationId xmlns:a16="http://schemas.microsoft.com/office/drawing/2014/main" id="{7D28D822-EC7F-67A4-E89D-249CE97837AA}"/>
              </a:ext>
            </a:extLst>
          </p:cNvPr>
          <p:cNvPicPr>
            <a:picLocks noChangeAspect="1"/>
          </p:cNvPicPr>
          <p:nvPr/>
        </p:nvPicPr>
        <p:blipFill rotWithShape="1">
          <a:blip r:embed="rId6">
            <a:extLst>
              <a:ext uri="{28A0092B-C50C-407E-A947-70E740481C1C}">
                <a14:useLocalDpi xmlns:a14="http://schemas.microsoft.com/office/drawing/2010/main" val="0"/>
              </a:ext>
            </a:extLst>
          </a:blip>
          <a:srcRect l="4018" b="6788"/>
          <a:stretch/>
        </p:blipFill>
        <p:spPr>
          <a:xfrm>
            <a:off x="0" y="-342901"/>
            <a:ext cx="12287250" cy="7429501"/>
          </a:xfrm>
          <a:prstGeom prst="rect">
            <a:avLst/>
          </a:prstGeom>
        </p:spPr>
      </p:pic>
      <p:pic>
        <p:nvPicPr>
          <p:cNvPr id="9" name="Picture 8">
            <a:extLst>
              <a:ext uri="{FF2B5EF4-FFF2-40B4-BE49-F238E27FC236}">
                <a16:creationId xmlns:a16="http://schemas.microsoft.com/office/drawing/2014/main" id="{A1D97882-4DE2-91EE-D9DA-9B47FF38FD00}"/>
              </a:ext>
            </a:extLst>
          </p:cNvPr>
          <p:cNvPicPr>
            <a:picLocks noChangeAspect="1"/>
          </p:cNvPicPr>
          <p:nvPr/>
        </p:nvPicPr>
        <p:blipFill>
          <a:blip r:embed="rId7"/>
          <a:stretch>
            <a:fillRect/>
          </a:stretch>
        </p:blipFill>
        <p:spPr>
          <a:xfrm>
            <a:off x="2166859" y="2539270"/>
            <a:ext cx="7815749" cy="1566808"/>
          </a:xfrm>
          <a:prstGeom prst="rect">
            <a:avLst/>
          </a:prstGeom>
        </p:spPr>
      </p:pic>
    </p:spTree>
    <p:custDataLst>
      <p:tags r:id="rId1"/>
    </p:custDataLst>
    <p:extLst>
      <p:ext uri="{BB962C8B-B14F-4D97-AF65-F5344CB8AC3E}">
        <p14:creationId xmlns:p14="http://schemas.microsoft.com/office/powerpoint/2010/main" val="3678690292"/>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487579-59F4-D8E4-3336-4181349D4C3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812" b="49575" l="25013" r="50078">
                        <a14:foregroundMark x1="37247" y1="22725" x2="42068" y2="33886"/>
                        <a14:foregroundMark x1="39865" y1="22928" x2="37532" y2="26163"/>
                      </a14:backgroundRemoval>
                    </a14:imgEffect>
                  </a14:imgLayer>
                </a14:imgProps>
              </a:ext>
              <a:ext uri="{28A0092B-C50C-407E-A947-70E740481C1C}">
                <a14:useLocalDpi xmlns:a14="http://schemas.microsoft.com/office/drawing/2010/main" val="0"/>
              </a:ext>
            </a:extLst>
          </a:blip>
          <a:srcRect l="25070" r="50412" b="51518"/>
          <a:stretch/>
        </p:blipFill>
        <p:spPr>
          <a:xfrm>
            <a:off x="4074834" y="2598331"/>
            <a:ext cx="3359727" cy="4259669"/>
          </a:xfrm>
          <a:prstGeom prst="rect">
            <a:avLst/>
          </a:prstGeom>
        </p:spPr>
      </p:pic>
      <p:grpSp>
        <p:nvGrpSpPr>
          <p:cNvPr id="10" name="Group 9">
            <a:extLst>
              <a:ext uri="{FF2B5EF4-FFF2-40B4-BE49-F238E27FC236}">
                <a16:creationId xmlns:a16="http://schemas.microsoft.com/office/drawing/2014/main" id="{4A8AA6C8-8ECF-E88F-33E7-BF9A51DCD701}"/>
              </a:ext>
            </a:extLst>
          </p:cNvPr>
          <p:cNvGrpSpPr/>
          <p:nvPr/>
        </p:nvGrpSpPr>
        <p:grpSpPr>
          <a:xfrm>
            <a:off x="457200" y="121157"/>
            <a:ext cx="10570473" cy="3197669"/>
            <a:chOff x="255182" y="791008"/>
            <a:chExt cx="10570473" cy="3197669"/>
          </a:xfrm>
        </p:grpSpPr>
        <p:grpSp>
          <p:nvGrpSpPr>
            <p:cNvPr id="3" name="Group 2">
              <a:extLst>
                <a:ext uri="{FF2B5EF4-FFF2-40B4-BE49-F238E27FC236}">
                  <a16:creationId xmlns:a16="http://schemas.microsoft.com/office/drawing/2014/main" id="{1B04F536-6030-40D9-D1A0-6B6B1344428A}"/>
                </a:ext>
              </a:extLst>
            </p:cNvPr>
            <p:cNvGrpSpPr/>
            <p:nvPr/>
          </p:nvGrpSpPr>
          <p:grpSpPr>
            <a:xfrm>
              <a:off x="1366345" y="1346590"/>
              <a:ext cx="9459310" cy="2642087"/>
              <a:chOff x="394989" y="2155011"/>
              <a:chExt cx="9944403" cy="2642087"/>
            </a:xfrm>
          </p:grpSpPr>
          <p:sp>
            <p:nvSpPr>
              <p:cNvPr id="5" name="Rounded Rectangle 20">
                <a:extLst>
                  <a:ext uri="{FF2B5EF4-FFF2-40B4-BE49-F238E27FC236}">
                    <a16:creationId xmlns:a16="http://schemas.microsoft.com/office/drawing/2014/main" id="{AE622540-ADD4-F914-8FD1-F11759B6F9D1}"/>
                  </a:ext>
                </a:extLst>
              </p:cNvPr>
              <p:cNvSpPr/>
              <p:nvPr/>
            </p:nvSpPr>
            <p:spPr>
              <a:xfrm>
                <a:off x="394989" y="2155011"/>
                <a:ext cx="9944403" cy="2642087"/>
              </a:xfrm>
              <a:prstGeom prst="roundRect">
                <a:avLst/>
              </a:prstGeom>
              <a:solidFill>
                <a:srgbClr val="B4FF9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49CED16-8166-6FA9-DA29-9234E2F56F99}"/>
                  </a:ext>
                </a:extLst>
              </p:cNvPr>
              <p:cNvSpPr txBox="1">
                <a:spLocks/>
              </p:cNvSpPr>
              <p:nvPr/>
            </p:nvSpPr>
            <p:spPr>
              <a:xfrm>
                <a:off x="935099" y="2713987"/>
                <a:ext cx="9145405" cy="6143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Đ</a:t>
                </a:r>
                <a:r>
                  <a:rPr kumimoji="0" lang="vi-VN" sz="5400" b="0" i="0" u="none" strike="noStrike" kern="1200" cap="none" spc="0" normalizeH="0" baseline="0" noProof="0" dirty="0">
                    <a:ln>
                      <a:noFill/>
                    </a:ln>
                    <a:solidFill>
                      <a:prstClr val="black"/>
                    </a:solidFill>
                    <a:effectLst/>
                    <a:uLnTx/>
                    <a:uFillTx/>
                    <a:latin typeface="Calibri" panose="020F0502020204030204"/>
                    <a:ea typeface="+mn-ea"/>
                    <a:cs typeface="+mn-cs"/>
                  </a:rPr>
                  <a:t>ặt câu có sử dụng biện pháp điệp từ, điệp ngữ</a:t>
                </a: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9" name="Picture 2" descr="Hình ảnh ý Tưởng Bóng đèn PNG , ý Kiến, Bóng đèn, Nguồn Cảm Hứng PNG miễn  phí tải tập tin PSDComment và Vector">
              <a:extLst>
                <a:ext uri="{FF2B5EF4-FFF2-40B4-BE49-F238E27FC236}">
                  <a16:creationId xmlns:a16="http://schemas.microsoft.com/office/drawing/2014/main" id="{208C6DB8-8FEE-83CA-1395-3CD7FE4A46B4}"/>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55182" y="791008"/>
              <a:ext cx="2128345" cy="2128345"/>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236923910"/>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3" name="Freeform 3"/>
          <p:cNvSpPr/>
          <p:nvPr/>
        </p:nvSpPr>
        <p:spPr>
          <a:xfrm rot="-2538879">
            <a:off x="-178113" y="5294151"/>
            <a:ext cx="1569039" cy="1302521"/>
          </a:xfrm>
          <a:custGeom>
            <a:avLst/>
            <a:gdLst/>
            <a:ahLst/>
            <a:cxnLst/>
            <a:rect l="l" t="t" r="r" b="b"/>
            <a:pathLst>
              <a:path w="4904581" h="4878014">
                <a:moveTo>
                  <a:pt x="0" y="0"/>
                </a:moveTo>
                <a:lnTo>
                  <a:pt x="4904581" y="0"/>
                </a:lnTo>
                <a:lnTo>
                  <a:pt x="4904581" y="4878014"/>
                </a:lnTo>
                <a:lnTo>
                  <a:pt x="0" y="487801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0566400" y="5537198"/>
            <a:ext cx="1625600" cy="1417933"/>
          </a:xfrm>
          <a:custGeom>
            <a:avLst/>
            <a:gdLst/>
            <a:ahLst/>
            <a:cxnLst/>
            <a:rect l="l" t="t" r="r" b="b"/>
            <a:pathLst>
              <a:path w="6200254" h="5727507">
                <a:moveTo>
                  <a:pt x="0" y="0"/>
                </a:moveTo>
                <a:lnTo>
                  <a:pt x="6200254" y="0"/>
                </a:lnTo>
                <a:lnTo>
                  <a:pt x="6200254" y="5727508"/>
                </a:lnTo>
                <a:lnTo>
                  <a:pt x="0" y="5727508"/>
                </a:lnTo>
                <a:lnTo>
                  <a:pt x="0" y="0"/>
                </a:lnTo>
                <a:close/>
              </a:path>
            </a:pathLst>
          </a:custGeom>
          <a:blipFill>
            <a:blip r:embed="rId5"/>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0" y="-161778"/>
            <a:ext cx="1212814" cy="1295871"/>
          </a:xfrm>
          <a:custGeom>
            <a:avLst/>
            <a:gdLst/>
            <a:ahLst/>
            <a:cxnLst/>
            <a:rect l="l" t="t" r="r" b="b"/>
            <a:pathLst>
              <a:path w="3277286" h="3436211">
                <a:moveTo>
                  <a:pt x="0" y="0"/>
                </a:moveTo>
                <a:lnTo>
                  <a:pt x="3277286" y="0"/>
                </a:lnTo>
                <a:lnTo>
                  <a:pt x="3277286" y="3436211"/>
                </a:lnTo>
                <a:lnTo>
                  <a:pt x="0" y="343621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rot="-204294">
            <a:off x="10920018" y="-125257"/>
            <a:ext cx="1251465" cy="728125"/>
          </a:xfrm>
          <a:custGeom>
            <a:avLst/>
            <a:gdLst/>
            <a:ahLst/>
            <a:cxnLst/>
            <a:rect l="l" t="t" r="r" b="b"/>
            <a:pathLst>
              <a:path w="1877198" h="1092188">
                <a:moveTo>
                  <a:pt x="0" y="0"/>
                </a:moveTo>
                <a:lnTo>
                  <a:pt x="1877199" y="0"/>
                </a:lnTo>
                <a:lnTo>
                  <a:pt x="1877199" y="1092188"/>
                </a:lnTo>
                <a:lnTo>
                  <a:pt x="0" y="109218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pic>
        <p:nvPicPr>
          <p:cNvPr id="2" name="Picture 1">
            <a:extLst>
              <a:ext uri="{FF2B5EF4-FFF2-40B4-BE49-F238E27FC236}">
                <a16:creationId xmlns:a16="http://schemas.microsoft.com/office/drawing/2014/main" id="{E07D756A-F331-A311-9762-097A29775EAF}"/>
              </a:ext>
            </a:extLst>
          </p:cNvPr>
          <p:cNvPicPr>
            <a:picLocks noChangeAspect="1"/>
          </p:cNvPicPr>
          <p:nvPr/>
        </p:nvPicPr>
        <p:blipFill>
          <a:blip r:embed="rId10"/>
          <a:stretch>
            <a:fillRect/>
          </a:stretch>
        </p:blipFill>
        <p:spPr>
          <a:xfrm>
            <a:off x="880538" y="956931"/>
            <a:ext cx="10774167" cy="3793601"/>
          </a:xfrm>
          <a:prstGeom prst="rect">
            <a:avLst/>
          </a:prstGeom>
        </p:spPr>
      </p:pic>
    </p:spTree>
    <p:custDataLst>
      <p:tags r:id="rId1"/>
    </p:custDataLst>
    <p:extLst>
      <p:ext uri="{BB962C8B-B14F-4D97-AF65-F5344CB8AC3E}">
        <p14:creationId xmlns:p14="http://schemas.microsoft.com/office/powerpoint/2010/main" val="175262983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a:off x="0" y="-161778"/>
            <a:ext cx="1212814" cy="1295871"/>
          </a:xfrm>
          <a:custGeom>
            <a:avLst/>
            <a:gdLst/>
            <a:ahLst/>
            <a:cxnLst/>
            <a:rect l="l" t="t" r="r" b="b"/>
            <a:pathLst>
              <a:path w="3277286" h="3436211">
                <a:moveTo>
                  <a:pt x="0" y="0"/>
                </a:moveTo>
                <a:lnTo>
                  <a:pt x="3277286" y="0"/>
                </a:lnTo>
                <a:lnTo>
                  <a:pt x="3277286" y="3436211"/>
                </a:lnTo>
                <a:lnTo>
                  <a:pt x="0" y="343621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rot="14193317">
            <a:off x="-61561" y="5603924"/>
            <a:ext cx="1251465" cy="728125"/>
          </a:xfrm>
          <a:custGeom>
            <a:avLst/>
            <a:gdLst/>
            <a:ahLst/>
            <a:cxnLst/>
            <a:rect l="l" t="t" r="r" b="b"/>
            <a:pathLst>
              <a:path w="1877198" h="1092188">
                <a:moveTo>
                  <a:pt x="0" y="0"/>
                </a:moveTo>
                <a:lnTo>
                  <a:pt x="1877199" y="0"/>
                </a:lnTo>
                <a:lnTo>
                  <a:pt x="1877199" y="1092188"/>
                </a:lnTo>
                <a:lnTo>
                  <a:pt x="0" y="109218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pic>
        <p:nvPicPr>
          <p:cNvPr id="17" name="Picture 20">
            <a:extLst>
              <a:ext uri="{FF2B5EF4-FFF2-40B4-BE49-F238E27FC236}">
                <a16:creationId xmlns:a16="http://schemas.microsoft.com/office/drawing/2014/main" id="{5AF1CBB0-2FEA-87B4-CC9C-644524179C14}"/>
              </a:ext>
            </a:extLst>
          </p:cNvPr>
          <p:cNvPicPr>
            <a:picLocks noChangeAspect="1"/>
          </p:cNvPicPr>
          <p:nvPr/>
        </p:nvPicPr>
        <p:blipFill>
          <a:blip r:embed="rId8"/>
          <a:srcRect/>
          <a:stretch>
            <a:fillRect/>
          </a:stretch>
        </p:blipFill>
        <p:spPr>
          <a:xfrm rot="1035986">
            <a:off x="9673663" y="393371"/>
            <a:ext cx="1883780" cy="2039274"/>
          </a:xfrm>
          <a:prstGeom prst="rect">
            <a:avLst/>
          </a:prstGeom>
        </p:spPr>
      </p:pic>
      <p:grpSp>
        <p:nvGrpSpPr>
          <p:cNvPr id="18" name="Group 17">
            <a:extLst>
              <a:ext uri="{FF2B5EF4-FFF2-40B4-BE49-F238E27FC236}">
                <a16:creationId xmlns:a16="http://schemas.microsoft.com/office/drawing/2014/main" id="{C42E4186-E354-A445-9DB7-8DF91AB52E8E}"/>
              </a:ext>
            </a:extLst>
          </p:cNvPr>
          <p:cNvGrpSpPr/>
          <p:nvPr/>
        </p:nvGrpSpPr>
        <p:grpSpPr>
          <a:xfrm>
            <a:off x="7529120" y="1611641"/>
            <a:ext cx="4009463" cy="4009463"/>
            <a:chOff x="0" y="0"/>
            <a:chExt cx="812800" cy="812800"/>
          </a:xfrm>
        </p:grpSpPr>
        <p:sp>
          <p:nvSpPr>
            <p:cNvPr id="28" name="Freeform 7">
              <a:extLst>
                <a:ext uri="{FF2B5EF4-FFF2-40B4-BE49-F238E27FC236}">
                  <a16:creationId xmlns:a16="http://schemas.microsoft.com/office/drawing/2014/main" id="{CF24B262-CC72-E5DF-5130-0001AA742960}"/>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5615F"/>
            </a:solidFill>
          </p:spPr>
          <p:txBody>
            <a:bodyPr/>
            <a:lstStyle/>
            <a:p>
              <a:pPr defTabSz="609630"/>
              <a:endParaRPr lang="en-US" sz="1200">
                <a:solidFill>
                  <a:prstClr val="black"/>
                </a:solidFill>
                <a:latin typeface="Calibri"/>
              </a:endParaRPr>
            </a:p>
          </p:txBody>
        </p:sp>
        <p:sp>
          <p:nvSpPr>
            <p:cNvPr id="29" name="TextBox 28">
              <a:extLst>
                <a:ext uri="{FF2B5EF4-FFF2-40B4-BE49-F238E27FC236}">
                  <a16:creationId xmlns:a16="http://schemas.microsoft.com/office/drawing/2014/main" id="{3AB1E712-9EA2-228F-634F-259A11A53BE9}"/>
                </a:ext>
              </a:extLst>
            </p:cNvPr>
            <p:cNvSpPr txBox="1"/>
            <p:nvPr/>
          </p:nvSpPr>
          <p:spPr>
            <a:xfrm>
              <a:off x="76200" y="28575"/>
              <a:ext cx="660400" cy="70802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pic>
        <p:nvPicPr>
          <p:cNvPr id="30" name="Picture 10">
            <a:extLst>
              <a:ext uri="{FF2B5EF4-FFF2-40B4-BE49-F238E27FC236}">
                <a16:creationId xmlns:a16="http://schemas.microsoft.com/office/drawing/2014/main" id="{223D3131-2B7B-970B-2EC6-A128463CA9C8}"/>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695080">
            <a:off x="8050826" y="5234821"/>
            <a:ext cx="2376430" cy="613551"/>
          </a:xfrm>
          <a:prstGeom prst="rect">
            <a:avLst/>
          </a:prstGeom>
        </p:spPr>
      </p:pic>
      <p:sp>
        <p:nvSpPr>
          <p:cNvPr id="31" name="TextBox 30">
            <a:extLst>
              <a:ext uri="{FF2B5EF4-FFF2-40B4-BE49-F238E27FC236}">
                <a16:creationId xmlns:a16="http://schemas.microsoft.com/office/drawing/2014/main" id="{E44C4285-55E4-AEE1-CDC8-028BF57B86C9}"/>
              </a:ext>
            </a:extLst>
          </p:cNvPr>
          <p:cNvSpPr txBox="1"/>
          <p:nvPr/>
        </p:nvSpPr>
        <p:spPr>
          <a:xfrm>
            <a:off x="7872002" y="2598621"/>
            <a:ext cx="3323693" cy="982513"/>
          </a:xfrm>
          <a:prstGeom prst="rect">
            <a:avLst/>
          </a:prstGeom>
          <a:noFill/>
        </p:spPr>
        <p:txBody>
          <a:bodyPr wrap="square" rtlCol="0">
            <a:spAutoFit/>
          </a:bodyPr>
          <a:lstStyle/>
          <a:p>
            <a:pPr algn="ctr" defTabSz="609630">
              <a:lnSpc>
                <a:spcPct val="150000"/>
              </a:lnSpc>
            </a:pPr>
            <a:r>
              <a:rPr lang="en-US" sz="4400" b="1" dirty="0">
                <a:solidFill>
                  <a:prstClr val="white"/>
                </a:solidFill>
                <a:latin typeface="Arial" panose="020B0604020202020204" pitchFamily="34" charset="0"/>
                <a:ea typeface="Calibri" panose="020F0502020204030204" pitchFamily="34" charset="0"/>
                <a:cs typeface="Arial" panose="020B0604020202020204" pitchFamily="34" charset="0"/>
              </a:rPr>
              <a:t>Chia </a:t>
            </a:r>
            <a:r>
              <a:rPr lang="en-US" sz="4400" b="1" dirty="0" err="1">
                <a:solidFill>
                  <a:prstClr val="white"/>
                </a:solidFill>
                <a:latin typeface="Arial" panose="020B0604020202020204" pitchFamily="34" charset="0"/>
                <a:ea typeface="Calibri" panose="020F0502020204030204" pitchFamily="34" charset="0"/>
                <a:cs typeface="Arial" panose="020B0604020202020204" pitchFamily="34" charset="0"/>
              </a:rPr>
              <a:t>sẻ</a:t>
            </a:r>
            <a:endParaRPr lang="en-US" sz="4400" b="1"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6683844E-981B-C758-1F3F-B7C1FF11C5C0}"/>
              </a:ext>
            </a:extLst>
          </p:cNvPr>
          <p:cNvGrpSpPr/>
          <p:nvPr/>
        </p:nvGrpSpPr>
        <p:grpSpPr>
          <a:xfrm>
            <a:off x="642020" y="809945"/>
            <a:ext cx="6508759" cy="1364296"/>
            <a:chOff x="832901" y="1206532"/>
            <a:chExt cx="9763138" cy="3060750"/>
          </a:xfrm>
        </p:grpSpPr>
        <p:grpSp>
          <p:nvGrpSpPr>
            <p:cNvPr id="33" name="Group 32">
              <a:extLst>
                <a:ext uri="{FF2B5EF4-FFF2-40B4-BE49-F238E27FC236}">
                  <a16:creationId xmlns:a16="http://schemas.microsoft.com/office/drawing/2014/main" id="{695C7222-DEBA-221B-8433-15EB08D98329}"/>
                </a:ext>
              </a:extLst>
            </p:cNvPr>
            <p:cNvGrpSpPr/>
            <p:nvPr/>
          </p:nvGrpSpPr>
          <p:grpSpPr>
            <a:xfrm>
              <a:off x="832901" y="1206532"/>
              <a:ext cx="9763138" cy="3060750"/>
              <a:chOff x="832901" y="1206532"/>
              <a:chExt cx="9763138" cy="3060750"/>
            </a:xfrm>
          </p:grpSpPr>
          <p:grpSp>
            <p:nvGrpSpPr>
              <p:cNvPr id="35" name="Group 3">
                <a:extLst>
                  <a:ext uri="{FF2B5EF4-FFF2-40B4-BE49-F238E27FC236}">
                    <a16:creationId xmlns:a16="http://schemas.microsoft.com/office/drawing/2014/main" id="{CD07EC8A-9744-211F-7A9D-A37BCC45682B}"/>
                  </a:ext>
                </a:extLst>
              </p:cNvPr>
              <p:cNvGrpSpPr/>
              <p:nvPr/>
            </p:nvGrpSpPr>
            <p:grpSpPr>
              <a:xfrm>
                <a:off x="832901" y="1519237"/>
                <a:ext cx="9763138" cy="2748045"/>
                <a:chOff x="-53974" y="-47625"/>
                <a:chExt cx="2407840" cy="2170238"/>
              </a:xfrm>
            </p:grpSpPr>
            <p:sp>
              <p:nvSpPr>
                <p:cNvPr id="37" name="Freeform 4">
                  <a:extLst>
                    <a:ext uri="{FF2B5EF4-FFF2-40B4-BE49-F238E27FC236}">
                      <a16:creationId xmlns:a16="http://schemas.microsoft.com/office/drawing/2014/main" id="{B7D4F2F9-32FC-0F07-E449-1CD03313EBF6}"/>
                    </a:ext>
                  </a:extLst>
                </p:cNvPr>
                <p:cNvSpPr/>
                <p:nvPr/>
              </p:nvSpPr>
              <p:spPr>
                <a:xfrm>
                  <a:off x="-53974" y="1"/>
                  <a:ext cx="2407840" cy="2122612"/>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rgbClr val="E8EFFC"/>
                </a:solidFill>
              </p:spPr>
              <p:txBody>
                <a:bodyPr/>
                <a:lstStyle/>
                <a:p>
                  <a:pPr defTabSz="609630"/>
                  <a:endParaRPr lang="en-US" sz="2667">
                    <a:solidFill>
                      <a:prstClr val="black"/>
                    </a:solidFill>
                    <a:latin typeface="Calibri"/>
                  </a:endParaRPr>
                </a:p>
              </p:txBody>
            </p:sp>
            <p:sp>
              <p:nvSpPr>
                <p:cNvPr id="38" name="TextBox 5">
                  <a:extLst>
                    <a:ext uri="{FF2B5EF4-FFF2-40B4-BE49-F238E27FC236}">
                      <a16:creationId xmlns:a16="http://schemas.microsoft.com/office/drawing/2014/main" id="{533AEEE3-4803-F0C0-9416-EF31D182A9A3}"/>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773"/>
                    </a:lnSpc>
                  </a:pPr>
                  <a:endParaRPr sz="2667">
                    <a:solidFill>
                      <a:prstClr val="black"/>
                    </a:solidFill>
                    <a:latin typeface="Calibri"/>
                  </a:endParaRPr>
                </a:p>
              </p:txBody>
            </p:sp>
          </p:grpSp>
          <p:pic>
            <p:nvPicPr>
              <p:cNvPr id="36" name="Picture 9">
                <a:extLst>
                  <a:ext uri="{FF2B5EF4-FFF2-40B4-BE49-F238E27FC236}">
                    <a16:creationId xmlns:a16="http://schemas.microsoft.com/office/drawing/2014/main" id="{1612FEB1-B60E-D63B-D9FB-B77A7E1A3622}"/>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4420273" y="1206532"/>
                <a:ext cx="2571150" cy="663824"/>
              </a:xfrm>
              <a:prstGeom prst="rect">
                <a:avLst/>
              </a:prstGeom>
            </p:spPr>
          </p:pic>
        </p:grpSp>
        <p:sp>
          <p:nvSpPr>
            <p:cNvPr id="34" name="TextBox 33">
              <a:extLst>
                <a:ext uri="{FF2B5EF4-FFF2-40B4-BE49-F238E27FC236}">
                  <a16:creationId xmlns:a16="http://schemas.microsoft.com/office/drawing/2014/main" id="{C90392DA-CCB0-DAC0-F1AE-2F32599CC203}"/>
                </a:ext>
              </a:extLst>
            </p:cNvPr>
            <p:cNvSpPr txBox="1"/>
            <p:nvPr/>
          </p:nvSpPr>
          <p:spPr>
            <a:xfrm>
              <a:off x="1170252" y="2419037"/>
              <a:ext cx="9088434" cy="1561362"/>
            </a:xfrm>
            <a:prstGeom prst="rect">
              <a:avLst/>
            </a:prstGeom>
            <a:noFill/>
          </p:spPr>
          <p:txBody>
            <a:bodyPr wrap="square">
              <a:spAutoFit/>
            </a:bodyPr>
            <a:lstStyle/>
            <a:p>
              <a:pPr marL="0" marR="0" algn="just">
                <a:lnSpc>
                  <a:spcPct val="120000"/>
                </a:lnSpc>
                <a:spcBef>
                  <a:spcPts val="0"/>
                </a:spcBef>
                <a:spcAft>
                  <a:spcPts val="0"/>
                </a:spcAft>
              </a:pPr>
              <a:r>
                <a:rPr lang="en-US" sz="3600" b="0" dirty="0" err="1">
                  <a:solidFill>
                    <a:srgbClr val="0F0F0F"/>
                  </a:solidFill>
                  <a:effectLst/>
                  <a:latin typeface="Cambria" panose="02040503050406030204" pitchFamily="18" charset="0"/>
                  <a:ea typeface="Cambria" panose="02040503050406030204" pitchFamily="18" charset="0"/>
                </a:rPr>
                <a:t>Bài</a:t>
              </a:r>
              <a:r>
                <a:rPr lang="en-US" sz="3600" b="0" dirty="0">
                  <a:solidFill>
                    <a:srgbClr val="0F0F0F"/>
                  </a:solidFill>
                  <a:effectLst/>
                  <a:latin typeface="Cambria" panose="02040503050406030204" pitchFamily="18" charset="0"/>
                  <a:ea typeface="Cambria" panose="02040503050406030204" pitchFamily="18" charset="0"/>
                </a:rPr>
                <a:t> </a:t>
              </a:r>
              <a:r>
                <a:rPr lang="en-US" sz="3600" b="0" dirty="0" err="1">
                  <a:solidFill>
                    <a:srgbClr val="0F0F0F"/>
                  </a:solidFill>
                  <a:effectLst/>
                  <a:latin typeface="Cambria" panose="02040503050406030204" pitchFamily="18" charset="0"/>
                  <a:ea typeface="Cambria" panose="02040503050406030204" pitchFamily="18" charset="0"/>
                </a:rPr>
                <a:t>hát</a:t>
              </a:r>
              <a:r>
                <a:rPr lang="en-US" sz="3600" b="0" dirty="0">
                  <a:solidFill>
                    <a:srgbClr val="0F0F0F"/>
                  </a:solidFill>
                  <a:effectLst/>
                  <a:latin typeface="Cambria" panose="02040503050406030204" pitchFamily="18" charset="0"/>
                  <a:ea typeface="Cambria" panose="02040503050406030204" pitchFamily="18" charset="0"/>
                </a:rPr>
                <a:t> </a:t>
              </a:r>
              <a:r>
                <a:rPr lang="en-US" sz="3600" b="0" dirty="0" err="1">
                  <a:solidFill>
                    <a:srgbClr val="0F0F0F"/>
                  </a:solidFill>
                  <a:effectLst/>
                  <a:latin typeface="Cambria" panose="02040503050406030204" pitchFamily="18" charset="0"/>
                  <a:ea typeface="Cambria" panose="02040503050406030204" pitchFamily="18" charset="0"/>
                </a:rPr>
                <a:t>nói</a:t>
              </a:r>
              <a:r>
                <a:rPr lang="en-US" sz="3600" b="0" dirty="0">
                  <a:solidFill>
                    <a:srgbClr val="0F0F0F"/>
                  </a:solidFill>
                  <a:effectLst/>
                  <a:latin typeface="Cambria" panose="02040503050406030204" pitchFamily="18" charset="0"/>
                  <a:ea typeface="Cambria" panose="02040503050406030204" pitchFamily="18" charset="0"/>
                </a:rPr>
                <a:t> </a:t>
              </a:r>
              <a:r>
                <a:rPr lang="en-US" sz="3600" b="0" dirty="0" err="1">
                  <a:solidFill>
                    <a:srgbClr val="0F0F0F"/>
                  </a:solidFill>
                  <a:effectLst/>
                  <a:latin typeface="Cambria" panose="02040503050406030204" pitchFamily="18" charset="0"/>
                  <a:ea typeface="Cambria" panose="02040503050406030204" pitchFamily="18" charset="0"/>
                </a:rPr>
                <a:t>đến</a:t>
              </a:r>
              <a:r>
                <a:rPr lang="en-US" sz="3600" b="0" dirty="0">
                  <a:solidFill>
                    <a:srgbClr val="0F0F0F"/>
                  </a:solidFill>
                  <a:effectLst/>
                  <a:latin typeface="Cambria" panose="02040503050406030204" pitchFamily="18" charset="0"/>
                  <a:ea typeface="Cambria" panose="02040503050406030204" pitchFamily="18" charset="0"/>
                </a:rPr>
                <a:t> </a:t>
              </a:r>
              <a:r>
                <a:rPr lang="en-US" sz="3600" b="0" dirty="0" err="1">
                  <a:solidFill>
                    <a:srgbClr val="0F0F0F"/>
                  </a:solidFill>
                  <a:effectLst/>
                  <a:latin typeface="Cambria" panose="02040503050406030204" pitchFamily="18" charset="0"/>
                  <a:ea typeface="Cambria" panose="02040503050406030204" pitchFamily="18" charset="0"/>
                </a:rPr>
                <a:t>nội</a:t>
              </a:r>
              <a:r>
                <a:rPr lang="en-US" sz="3600" b="0" dirty="0">
                  <a:solidFill>
                    <a:srgbClr val="0F0F0F"/>
                  </a:solidFill>
                  <a:effectLst/>
                  <a:latin typeface="Cambria" panose="02040503050406030204" pitchFamily="18" charset="0"/>
                  <a:ea typeface="Cambria" panose="02040503050406030204" pitchFamily="18" charset="0"/>
                </a:rPr>
                <a:t> dung </a:t>
              </a:r>
              <a:r>
                <a:rPr lang="en-US" sz="3600" b="0" dirty="0" err="1">
                  <a:solidFill>
                    <a:srgbClr val="0F0F0F"/>
                  </a:solidFill>
                  <a:effectLst/>
                  <a:latin typeface="Cambria" panose="02040503050406030204" pitchFamily="18" charset="0"/>
                  <a:ea typeface="Cambria" panose="02040503050406030204" pitchFamily="18" charset="0"/>
                </a:rPr>
                <a:t>gì</a:t>
              </a:r>
              <a:r>
                <a:rPr lang="en-US" sz="3600" b="0" dirty="0">
                  <a:solidFill>
                    <a:srgbClr val="0F0F0F"/>
                  </a:solidFill>
                  <a:effectLst/>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grpSp>
      <p:grpSp>
        <p:nvGrpSpPr>
          <p:cNvPr id="39" name="Group 38">
            <a:extLst>
              <a:ext uri="{FF2B5EF4-FFF2-40B4-BE49-F238E27FC236}">
                <a16:creationId xmlns:a16="http://schemas.microsoft.com/office/drawing/2014/main" id="{EE4376AB-D08C-23D3-6C6C-C4DE291EB82A}"/>
              </a:ext>
            </a:extLst>
          </p:cNvPr>
          <p:cNvGrpSpPr/>
          <p:nvPr/>
        </p:nvGrpSpPr>
        <p:grpSpPr>
          <a:xfrm>
            <a:off x="631886" y="2333604"/>
            <a:ext cx="6508759" cy="2919116"/>
            <a:chOff x="832901" y="1262809"/>
            <a:chExt cx="9763138" cy="3586964"/>
          </a:xfrm>
        </p:grpSpPr>
        <p:grpSp>
          <p:nvGrpSpPr>
            <p:cNvPr id="40" name="Group 39">
              <a:extLst>
                <a:ext uri="{FF2B5EF4-FFF2-40B4-BE49-F238E27FC236}">
                  <a16:creationId xmlns:a16="http://schemas.microsoft.com/office/drawing/2014/main" id="{D322B967-32E6-163C-38A2-97CD1EC7AB66}"/>
                </a:ext>
              </a:extLst>
            </p:cNvPr>
            <p:cNvGrpSpPr/>
            <p:nvPr/>
          </p:nvGrpSpPr>
          <p:grpSpPr>
            <a:xfrm>
              <a:off x="832901" y="1262809"/>
              <a:ext cx="9763138" cy="3586964"/>
              <a:chOff x="832901" y="1262809"/>
              <a:chExt cx="9763138" cy="3586964"/>
            </a:xfrm>
          </p:grpSpPr>
          <p:grpSp>
            <p:nvGrpSpPr>
              <p:cNvPr id="42" name="Group 3">
                <a:extLst>
                  <a:ext uri="{FF2B5EF4-FFF2-40B4-BE49-F238E27FC236}">
                    <a16:creationId xmlns:a16="http://schemas.microsoft.com/office/drawing/2014/main" id="{2DE0146F-02A3-C197-ABDF-0924CC575055}"/>
                  </a:ext>
                </a:extLst>
              </p:cNvPr>
              <p:cNvGrpSpPr/>
              <p:nvPr/>
            </p:nvGrpSpPr>
            <p:grpSpPr>
              <a:xfrm>
                <a:off x="832901" y="1519237"/>
                <a:ext cx="9763138" cy="3330536"/>
                <a:chOff x="-53974" y="-47625"/>
                <a:chExt cx="2407840" cy="2630253"/>
              </a:xfrm>
            </p:grpSpPr>
            <p:sp>
              <p:nvSpPr>
                <p:cNvPr id="44" name="Freeform 4">
                  <a:extLst>
                    <a:ext uri="{FF2B5EF4-FFF2-40B4-BE49-F238E27FC236}">
                      <a16:creationId xmlns:a16="http://schemas.microsoft.com/office/drawing/2014/main" id="{C1199CA0-237D-3674-2246-A8C2B0053C7D}"/>
                    </a:ext>
                  </a:extLst>
                </p:cNvPr>
                <p:cNvSpPr/>
                <p:nvPr/>
              </p:nvSpPr>
              <p:spPr>
                <a:xfrm>
                  <a:off x="-53974" y="-1"/>
                  <a:ext cx="2407840" cy="2582629"/>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rgbClr val="E8EFFC"/>
                </a:solidFill>
              </p:spPr>
              <p:txBody>
                <a:bodyPr/>
                <a:lstStyle/>
                <a:p>
                  <a:pPr defTabSz="609630"/>
                  <a:endParaRPr lang="en-US" sz="2667">
                    <a:solidFill>
                      <a:prstClr val="black"/>
                    </a:solidFill>
                    <a:latin typeface="Calibri"/>
                  </a:endParaRPr>
                </a:p>
              </p:txBody>
            </p:sp>
            <p:sp>
              <p:nvSpPr>
                <p:cNvPr id="45" name="TextBox 5">
                  <a:extLst>
                    <a:ext uri="{FF2B5EF4-FFF2-40B4-BE49-F238E27FC236}">
                      <a16:creationId xmlns:a16="http://schemas.microsoft.com/office/drawing/2014/main" id="{70760A1A-F891-01B2-86B2-D64D89AE4DAD}"/>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773"/>
                    </a:lnSpc>
                  </a:pPr>
                  <a:endParaRPr sz="2667">
                    <a:solidFill>
                      <a:prstClr val="black"/>
                    </a:solidFill>
                    <a:latin typeface="Calibri"/>
                  </a:endParaRPr>
                </a:p>
              </p:txBody>
            </p:sp>
          </p:grpSp>
          <p:pic>
            <p:nvPicPr>
              <p:cNvPr id="43" name="Picture 9">
                <a:extLst>
                  <a:ext uri="{FF2B5EF4-FFF2-40B4-BE49-F238E27FC236}">
                    <a16:creationId xmlns:a16="http://schemas.microsoft.com/office/drawing/2014/main" id="{BD5462DD-E386-B09B-CAA8-1F51A364C374}"/>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4428895" y="1262809"/>
                <a:ext cx="2571150" cy="663824"/>
              </a:xfrm>
              <a:prstGeom prst="rect">
                <a:avLst/>
              </a:prstGeom>
            </p:spPr>
          </p:pic>
        </p:grpSp>
        <p:sp>
          <p:nvSpPr>
            <p:cNvPr id="41" name="TextBox 40">
              <a:extLst>
                <a:ext uri="{FF2B5EF4-FFF2-40B4-BE49-F238E27FC236}">
                  <a16:creationId xmlns:a16="http://schemas.microsoft.com/office/drawing/2014/main" id="{01346735-54E4-D708-D1FC-37B3C76D8168}"/>
                </a:ext>
              </a:extLst>
            </p:cNvPr>
            <p:cNvSpPr txBox="1"/>
            <p:nvPr/>
          </p:nvSpPr>
          <p:spPr>
            <a:xfrm>
              <a:off x="1018124" y="2080124"/>
              <a:ext cx="9458748" cy="1961000"/>
            </a:xfrm>
            <a:prstGeom prst="rect">
              <a:avLst/>
            </a:prstGeom>
            <a:noFill/>
          </p:spPr>
          <p:txBody>
            <a:bodyPr wrap="square">
              <a:spAutoFit/>
            </a:bodyPr>
            <a:lstStyle/>
            <a:p>
              <a:pPr marL="0" marR="0" algn="just">
                <a:lnSpc>
                  <a:spcPct val="120000"/>
                </a:lnSpc>
                <a:spcBef>
                  <a:spcPts val="0"/>
                </a:spcBef>
                <a:spcAft>
                  <a:spcPts val="0"/>
                </a:spcAft>
              </a:pPr>
              <a:r>
                <a:rPr lang="en-US" sz="2800" b="0" dirty="0">
                  <a:solidFill>
                    <a:srgbClr val="0F0F0F"/>
                  </a:solidFill>
                  <a:effectLst/>
                  <a:latin typeface="Cambria" panose="02040503050406030204" pitchFamily="18" charset="0"/>
                  <a:ea typeface="Cambria" panose="02040503050406030204" pitchFamily="18" charset="0"/>
                </a:rPr>
                <a:t>Em </a:t>
              </a:r>
              <a:r>
                <a:rPr lang="en-US" sz="2800" b="0" dirty="0" err="1">
                  <a:solidFill>
                    <a:srgbClr val="0F0F0F"/>
                  </a:solidFill>
                  <a:effectLst/>
                  <a:latin typeface="Cambria" panose="02040503050406030204" pitchFamily="18" charset="0"/>
                  <a:ea typeface="Cambria" panose="02040503050406030204" pitchFamily="18" charset="0"/>
                </a:rPr>
                <a:t>nên</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làm</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thế</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nào</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để</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tôn</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trọng</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và</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giúp</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đỡ</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những</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tình</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cảm</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của</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những</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người</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nông</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dân</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đã</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làm</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ra</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những</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hạt</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gạo</a:t>
              </a:r>
              <a:r>
                <a:rPr lang="en-US" sz="2800" b="0" dirty="0">
                  <a:solidFill>
                    <a:srgbClr val="0F0F0F"/>
                  </a:solidFill>
                  <a:effectLst/>
                  <a:latin typeface="Cambria" panose="02040503050406030204" pitchFamily="18" charset="0"/>
                  <a:ea typeface="Cambria" panose="02040503050406030204" pitchFamily="18" charset="0"/>
                </a:rPr>
                <a:t>?</a:t>
              </a:r>
              <a:endParaRPr lang="en-US" sz="2800" b="1" dirty="0">
                <a:effectLst/>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1804760770"/>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DDDEDE3C-9869-BA68-3264-CFBDDFBB7B8A}"/>
              </a:ext>
            </a:extLst>
          </p:cNvPr>
          <p:cNvSpPr/>
          <p:nvPr/>
        </p:nvSpPr>
        <p:spPr>
          <a:xfrm rot="8291601" flipH="1">
            <a:off x="10754434" y="-380594"/>
            <a:ext cx="1205268" cy="1157271"/>
          </a:xfrm>
          <a:custGeom>
            <a:avLst/>
            <a:gdLst/>
            <a:ahLst/>
            <a:cxnLst/>
            <a:rect l="l" t="t" r="r" b="b"/>
            <a:pathLst>
              <a:path w="1988444" h="1542990">
                <a:moveTo>
                  <a:pt x="1988444" y="0"/>
                </a:moveTo>
                <a:lnTo>
                  <a:pt x="0" y="0"/>
                </a:lnTo>
                <a:lnTo>
                  <a:pt x="0" y="1542989"/>
                </a:lnTo>
                <a:lnTo>
                  <a:pt x="1988444" y="1542989"/>
                </a:lnTo>
                <a:lnTo>
                  <a:pt x="1988444"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609630">
              <a:defRPr/>
            </a:pPr>
            <a:endParaRPr lang="en-US" sz="1200">
              <a:solidFill>
                <a:prstClr val="black"/>
              </a:solidFill>
              <a:latin typeface="Calibri"/>
            </a:endParaRPr>
          </a:p>
        </p:txBody>
      </p:sp>
      <p:sp>
        <p:nvSpPr>
          <p:cNvPr id="5" name="Freeform 9">
            <a:extLst>
              <a:ext uri="{FF2B5EF4-FFF2-40B4-BE49-F238E27FC236}">
                <a16:creationId xmlns:a16="http://schemas.microsoft.com/office/drawing/2014/main" id="{70B8E04C-F888-C5F7-AB56-2ABBF209FA02}"/>
              </a:ext>
            </a:extLst>
          </p:cNvPr>
          <p:cNvSpPr/>
          <p:nvPr/>
        </p:nvSpPr>
        <p:spPr>
          <a:xfrm>
            <a:off x="-21771" y="6070601"/>
            <a:ext cx="936171" cy="780143"/>
          </a:xfrm>
          <a:custGeom>
            <a:avLst/>
            <a:gdLst/>
            <a:ahLst/>
            <a:cxnLst/>
            <a:rect l="l" t="t" r="r" b="b"/>
            <a:pathLst>
              <a:path w="1087854" h="826769">
                <a:moveTo>
                  <a:pt x="0" y="0"/>
                </a:moveTo>
                <a:lnTo>
                  <a:pt x="1087854" y="0"/>
                </a:lnTo>
                <a:lnTo>
                  <a:pt x="1087854" y="826769"/>
                </a:lnTo>
                <a:lnTo>
                  <a:pt x="0" y="82676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defTabSz="609630">
              <a:defRPr/>
            </a:pPr>
            <a:endParaRPr lang="en-US" sz="1200">
              <a:solidFill>
                <a:prstClr val="black"/>
              </a:solidFill>
              <a:latin typeface="Calibri"/>
            </a:endParaRPr>
          </a:p>
        </p:txBody>
      </p:sp>
      <p:sp>
        <p:nvSpPr>
          <p:cNvPr id="9" name="Arrow: Pentagon 8">
            <a:extLst>
              <a:ext uri="{FF2B5EF4-FFF2-40B4-BE49-F238E27FC236}">
                <a16:creationId xmlns:a16="http://schemas.microsoft.com/office/drawing/2014/main" id="{8716BF92-51AB-6830-1A6B-AD7F51F0CC97}"/>
              </a:ext>
            </a:extLst>
          </p:cNvPr>
          <p:cNvSpPr/>
          <p:nvPr/>
        </p:nvSpPr>
        <p:spPr>
          <a:xfrm>
            <a:off x="-21771" y="685801"/>
            <a:ext cx="6473371" cy="1371599"/>
          </a:xfrm>
          <a:prstGeom prst="homePlate">
            <a:avLst/>
          </a:prstGeom>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r>
              <a:rPr lang="en-US" sz="5334" b="1" dirty="0" err="1">
                <a:solidFill>
                  <a:srgbClr val="1F497D">
                    <a:lumMod val="50000"/>
                  </a:srgbClr>
                </a:solidFill>
                <a:latin typeface="Arial" panose="020B0604020202020204" pitchFamily="34" charset="0"/>
                <a:cs typeface="Arial" panose="020B0604020202020204" pitchFamily="34" charset="0"/>
              </a:rPr>
              <a:t>Tiết</a:t>
            </a:r>
            <a:r>
              <a:rPr lang="en-US" sz="5334" b="1" dirty="0">
                <a:solidFill>
                  <a:srgbClr val="1F497D">
                    <a:lumMod val="50000"/>
                  </a:srgbClr>
                </a:solidFill>
                <a:latin typeface="Arial" panose="020B0604020202020204" pitchFamily="34" charset="0"/>
                <a:cs typeface="Arial" panose="020B0604020202020204" pitchFamily="34" charset="0"/>
              </a:rPr>
              <a:t> 3 + 4</a:t>
            </a:r>
          </a:p>
        </p:txBody>
      </p:sp>
      <p:sp>
        <p:nvSpPr>
          <p:cNvPr id="11" name="TextBox 10">
            <a:extLst>
              <a:ext uri="{FF2B5EF4-FFF2-40B4-BE49-F238E27FC236}">
                <a16:creationId xmlns:a16="http://schemas.microsoft.com/office/drawing/2014/main" id="{03AFC3F9-5BB1-4B13-72D7-5EC06C775C0A}"/>
              </a:ext>
            </a:extLst>
          </p:cNvPr>
          <p:cNvSpPr txBox="1"/>
          <p:nvPr/>
        </p:nvSpPr>
        <p:spPr>
          <a:xfrm>
            <a:off x="990600" y="2240651"/>
            <a:ext cx="10210800" cy="2402902"/>
          </a:xfrm>
          <a:prstGeom prst="rect">
            <a:avLst/>
          </a:prstGeom>
          <a:noFill/>
        </p:spPr>
        <p:txBody>
          <a:bodyPr wrap="square">
            <a:spAutoFit/>
          </a:bodyPr>
          <a:lstStyle/>
          <a:p>
            <a:pPr algn="ctr" defTabSz="609630">
              <a:lnSpc>
                <a:spcPct val="150000"/>
              </a:lnSpc>
              <a:defRPr/>
            </a:pPr>
            <a:r>
              <a:rPr lang="en-US" sz="5334" b="1" dirty="0">
                <a:solidFill>
                  <a:srgbClr val="C00000"/>
                </a:solidFill>
                <a:latin typeface="Arial" panose="020B0604020202020204" pitchFamily="34" charset="0"/>
                <a:ea typeface="Calibri" panose="020F0502020204030204" pitchFamily="34" charset="0"/>
                <a:cs typeface="Arial" panose="020B0604020202020204" pitchFamily="34" charset="0"/>
              </a:rPr>
              <a:t>ÔN TẬP VÀ ĐÁNH GIÁ CUỐI HỌC KÌ 1</a:t>
            </a:r>
            <a:endParaRPr lang="en-US" sz="5334"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pic>
        <p:nvPicPr>
          <p:cNvPr id="2" name="Picture 16">
            <a:extLst>
              <a:ext uri="{FF2B5EF4-FFF2-40B4-BE49-F238E27FC236}">
                <a16:creationId xmlns:a16="http://schemas.microsoft.com/office/drawing/2014/main" id="{A7896D56-5CF4-766A-81F4-C541B283FEB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400702" y="4795578"/>
            <a:ext cx="5390597" cy="2055165"/>
          </a:xfrm>
          <a:prstGeom prst="rect">
            <a:avLst/>
          </a:prstGeom>
        </p:spPr>
      </p:pic>
    </p:spTree>
    <p:custDataLst>
      <p:tags r:id="rId1"/>
    </p:custDataLst>
    <p:extLst>
      <p:ext uri="{BB962C8B-B14F-4D97-AF65-F5344CB8AC3E}">
        <p14:creationId xmlns:p14="http://schemas.microsoft.com/office/powerpoint/2010/main" val="26564912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0944070" y="183081"/>
            <a:ext cx="1294735" cy="922407"/>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3"/>
            <a:stretch>
              <a:fillRect/>
            </a:stretch>
          </a:blipFill>
        </p:spPr>
        <p:txBody>
          <a:bodyPr/>
          <a:lstStyle/>
          <a:p>
            <a:pPr defTabSz="609630">
              <a:defRPr/>
            </a:pPr>
            <a:endParaRPr lang="en-US" sz="1200">
              <a:solidFill>
                <a:prstClr val="black"/>
              </a:solidFill>
              <a:latin typeface="Arial" panose="020B0604020202020204" pitchFamily="34" charset="0"/>
              <a:cs typeface="Arial" panose="020B0604020202020204" pitchFamily="34" charset="0"/>
            </a:endParaRPr>
          </a:p>
        </p:txBody>
      </p:sp>
      <p:sp>
        <p:nvSpPr>
          <p:cNvPr id="16" name="Freeform 6">
            <a:extLst>
              <a:ext uri="{FF2B5EF4-FFF2-40B4-BE49-F238E27FC236}">
                <a16:creationId xmlns:a16="http://schemas.microsoft.com/office/drawing/2014/main" id="{5A53119A-0849-722C-0551-EE7CE8A128B8}"/>
              </a:ext>
            </a:extLst>
          </p:cNvPr>
          <p:cNvSpPr/>
          <p:nvPr/>
        </p:nvSpPr>
        <p:spPr>
          <a:xfrm>
            <a:off x="0" y="95967"/>
            <a:ext cx="1544757" cy="567039"/>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609630">
              <a:defRPr/>
            </a:pPr>
            <a:endParaRPr lang="en-US" sz="1200">
              <a:solidFill>
                <a:prstClr val="black"/>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D18F9CF3-B7EF-5D04-74D3-80767165BCB9}"/>
              </a:ext>
            </a:extLst>
          </p:cNvPr>
          <p:cNvGrpSpPr/>
          <p:nvPr/>
        </p:nvGrpSpPr>
        <p:grpSpPr>
          <a:xfrm>
            <a:off x="2275840" y="0"/>
            <a:ext cx="8016240" cy="1036320"/>
            <a:chOff x="4812282" y="831974"/>
            <a:chExt cx="8686800" cy="1136307"/>
          </a:xfrm>
        </p:grpSpPr>
        <p:sp>
          <p:nvSpPr>
            <p:cNvPr id="30" name="Freeform 3">
              <a:extLst>
                <a:ext uri="{FF2B5EF4-FFF2-40B4-BE49-F238E27FC236}">
                  <a16:creationId xmlns:a16="http://schemas.microsoft.com/office/drawing/2014/main" id="{35595329-DBCA-18AC-0AFB-AFCAF8FE347B}"/>
                </a:ext>
              </a:extLst>
            </p:cNvPr>
            <p:cNvSpPr/>
            <p:nvPr/>
          </p:nvSpPr>
          <p:spPr>
            <a:xfrm>
              <a:off x="4812282" y="831974"/>
              <a:ext cx="8686800" cy="1136307"/>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6">
                <a:extLst>
                  <a:ext uri="{96DAC541-7B7A-43D3-8B79-37D633B846F1}">
                    <asvg:svgBlip xmlns="" xmlns:asvg="http://schemas.microsoft.com/office/drawing/2016/SVG/main" r:embed="rId7"/>
                  </a:ext>
                </a:extLst>
              </a:blip>
              <a:stretch>
                <a:fillRect t="-34305" b="-32863"/>
              </a:stretch>
            </a:blipFill>
          </p:spPr>
          <p:txBody>
            <a:bodyPr/>
            <a:lstStyle/>
            <a:p>
              <a:pPr defTabSz="609630">
                <a:defRPr/>
              </a:pPr>
              <a:endParaRPr lang="en-US" sz="1200">
                <a:solidFill>
                  <a:prstClr val="black"/>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E0E45E1-ABA2-D4F5-8EFB-8456705C9E48}"/>
                </a:ext>
              </a:extLst>
            </p:cNvPr>
            <p:cNvSpPr txBox="1"/>
            <p:nvPr/>
          </p:nvSpPr>
          <p:spPr>
            <a:xfrm>
              <a:off x="5252532" y="831974"/>
              <a:ext cx="7696200" cy="1091018"/>
            </a:xfrm>
            <a:prstGeom prst="rect">
              <a:avLst/>
            </a:prstGeom>
            <a:noFill/>
          </p:spPr>
          <p:txBody>
            <a:bodyPr wrap="square" rtlCol="0">
              <a:spAutoFit/>
            </a:bodyPr>
            <a:lstStyle/>
            <a:p>
              <a:pPr algn="ctr" defTabSz="609630">
                <a:defRPr/>
              </a:pPr>
              <a:r>
                <a:rPr lang="en-US" sz="2933" b="1" dirty="0">
                  <a:solidFill>
                    <a:srgbClr val="C0504D">
                      <a:lumMod val="50000"/>
                    </a:srgbClr>
                  </a:solidFill>
                  <a:latin typeface="Arial" panose="020B0604020202020204" pitchFamily="34" charset="0"/>
                  <a:ea typeface="Calibri" panose="020F0502020204030204" pitchFamily="34" charset="0"/>
                  <a:cs typeface="Arial" panose="020B0604020202020204" pitchFamily="34" charset="0"/>
                </a:rPr>
                <a:t>1. </a:t>
              </a:r>
              <a:r>
                <a:rPr lang="vi-VN" sz="2933" b="1" dirty="0">
                  <a:solidFill>
                    <a:srgbClr val="C0504D">
                      <a:lumMod val="50000"/>
                    </a:srgbClr>
                  </a:solidFill>
                  <a:latin typeface="Arial" panose="020B0604020202020204" pitchFamily="34" charset="0"/>
                  <a:ea typeface="Calibri" panose="020F0502020204030204" pitchFamily="34" charset="0"/>
                  <a:cs typeface="Arial" panose="020B0604020202020204" pitchFamily="34" charset="0"/>
                </a:rPr>
                <a:t>Đọc một bài dưới đây và nói lên cảm nghĩ của em về bài đọc đó.</a:t>
              </a:r>
              <a:endParaRPr lang="en-US" sz="2933" b="1" dirty="0">
                <a:solidFill>
                  <a:srgbClr val="C0504D">
                    <a:lumMod val="50000"/>
                  </a:srgbClr>
                </a:solidFill>
                <a:latin typeface="Arial" panose="020B0604020202020204" pitchFamily="34" charset="0"/>
                <a:ea typeface="Calibri" panose="020F0502020204030204" pitchFamily="34" charset="0"/>
                <a:cs typeface="Arial" panose="020B0604020202020204" pitchFamily="34" charset="0"/>
              </a:endParaRPr>
            </a:p>
          </p:txBody>
        </p:sp>
      </p:grpSp>
      <p:pic>
        <p:nvPicPr>
          <p:cNvPr id="2" name="Picture 1">
            <a:extLst>
              <a:ext uri="{FF2B5EF4-FFF2-40B4-BE49-F238E27FC236}">
                <a16:creationId xmlns:a16="http://schemas.microsoft.com/office/drawing/2014/main" id="{8A8E2B8F-4FDF-AB1D-4E26-B6E101671B58}"/>
              </a:ext>
            </a:extLst>
          </p:cNvPr>
          <p:cNvPicPr>
            <a:picLocks noChangeAspect="1"/>
          </p:cNvPicPr>
          <p:nvPr/>
        </p:nvPicPr>
        <p:blipFill rotWithShape="1">
          <a:blip r:embed="rId8"/>
          <a:srcRect b="7082"/>
          <a:stretch/>
        </p:blipFill>
        <p:spPr>
          <a:xfrm>
            <a:off x="0" y="4113888"/>
            <a:ext cx="2925643" cy="2820498"/>
          </a:xfrm>
          <a:prstGeom prst="rect">
            <a:avLst/>
          </a:prstGeom>
        </p:spPr>
      </p:pic>
      <p:pic>
        <p:nvPicPr>
          <p:cNvPr id="4" name="Picture 3">
            <a:extLst>
              <a:ext uri="{FF2B5EF4-FFF2-40B4-BE49-F238E27FC236}">
                <a16:creationId xmlns:a16="http://schemas.microsoft.com/office/drawing/2014/main" id="{35C81DA0-6170-1D13-08CA-301B8ED825D8}"/>
              </a:ext>
            </a:extLst>
          </p:cNvPr>
          <p:cNvPicPr>
            <a:picLocks noChangeAspect="1"/>
          </p:cNvPicPr>
          <p:nvPr/>
        </p:nvPicPr>
        <p:blipFill>
          <a:blip r:embed="rId9"/>
          <a:stretch>
            <a:fillRect/>
          </a:stretch>
        </p:blipFill>
        <p:spPr>
          <a:xfrm>
            <a:off x="1916112" y="1730692"/>
            <a:ext cx="9300528" cy="2617514"/>
          </a:xfrm>
          <a:prstGeom prst="rect">
            <a:avLst/>
          </a:prstGeom>
        </p:spPr>
      </p:pic>
    </p:spTree>
    <p:custDataLst>
      <p:tags r:id="rId1"/>
    </p:custDataLst>
    <p:extLst>
      <p:ext uri="{BB962C8B-B14F-4D97-AF65-F5344CB8AC3E}">
        <p14:creationId xmlns:p14="http://schemas.microsoft.com/office/powerpoint/2010/main" val="3456081671"/>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5A53119A-0849-722C-0551-EE7CE8A128B8}"/>
              </a:ext>
            </a:extLst>
          </p:cNvPr>
          <p:cNvSpPr/>
          <p:nvPr/>
        </p:nvSpPr>
        <p:spPr>
          <a:xfrm>
            <a:off x="-50800" y="6285881"/>
            <a:ext cx="1544757" cy="567039"/>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pic>
        <p:nvPicPr>
          <p:cNvPr id="2" name="Picture 11">
            <a:extLst>
              <a:ext uri="{FF2B5EF4-FFF2-40B4-BE49-F238E27FC236}">
                <a16:creationId xmlns:a16="http://schemas.microsoft.com/office/drawing/2014/main" id="{0E4A9F76-7A42-E544-AE76-D8F5593BB54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9534754">
            <a:off x="11512935" y="6477565"/>
            <a:ext cx="724582" cy="237136"/>
          </a:xfrm>
          <a:prstGeom prst="rect">
            <a:avLst/>
          </a:prstGeom>
        </p:spPr>
      </p:pic>
      <p:grpSp>
        <p:nvGrpSpPr>
          <p:cNvPr id="15" name="Group 14">
            <a:extLst>
              <a:ext uri="{FF2B5EF4-FFF2-40B4-BE49-F238E27FC236}">
                <a16:creationId xmlns:a16="http://schemas.microsoft.com/office/drawing/2014/main" id="{360B491E-D480-9946-5C7F-B01EB411AB7E}"/>
              </a:ext>
            </a:extLst>
          </p:cNvPr>
          <p:cNvGrpSpPr/>
          <p:nvPr/>
        </p:nvGrpSpPr>
        <p:grpSpPr>
          <a:xfrm>
            <a:off x="437787" y="381000"/>
            <a:ext cx="11316427" cy="1153660"/>
            <a:chOff x="288574" y="189929"/>
            <a:chExt cx="8668840" cy="865245"/>
          </a:xfrm>
        </p:grpSpPr>
        <p:sp>
          <p:nvSpPr>
            <p:cNvPr id="18" name="Google Shape;1250;p59">
              <a:extLst>
                <a:ext uri="{FF2B5EF4-FFF2-40B4-BE49-F238E27FC236}">
                  <a16:creationId xmlns:a16="http://schemas.microsoft.com/office/drawing/2014/main" id="{261EA449-5350-FDE6-01A3-614CC30A694C}"/>
                </a:ext>
              </a:extLst>
            </p:cNvPr>
            <p:cNvSpPr/>
            <p:nvPr/>
          </p:nvSpPr>
          <p:spPr>
            <a:xfrm>
              <a:off x="497091" y="363731"/>
              <a:ext cx="8274575" cy="605100"/>
            </a:xfrm>
            <a:prstGeom prst="roundRect">
              <a:avLst>
                <a:gd name="adj" fmla="val 16667"/>
              </a:avLst>
            </a:prstGeom>
            <a:solidFill>
              <a:schemeClr val="accent5">
                <a:lumMod val="20000"/>
                <a:lumOff val="80000"/>
              </a:schemeClr>
            </a:solidFill>
            <a:ln>
              <a:noFill/>
            </a:ln>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grpSp>
          <p:nvGrpSpPr>
            <p:cNvPr id="19" name="Google Shape;2308;p68">
              <a:extLst>
                <a:ext uri="{FF2B5EF4-FFF2-40B4-BE49-F238E27FC236}">
                  <a16:creationId xmlns:a16="http://schemas.microsoft.com/office/drawing/2014/main" id="{CB304A80-C7C0-968F-D4B8-8B9C0232FE28}"/>
                </a:ext>
              </a:extLst>
            </p:cNvPr>
            <p:cNvGrpSpPr/>
            <p:nvPr/>
          </p:nvGrpSpPr>
          <p:grpSpPr>
            <a:xfrm>
              <a:off x="288574" y="189929"/>
              <a:ext cx="543942" cy="832810"/>
              <a:chOff x="4156067" y="3302612"/>
              <a:chExt cx="832097" cy="1274188"/>
            </a:xfrm>
          </p:grpSpPr>
          <p:sp>
            <p:nvSpPr>
              <p:cNvPr id="25" name="Google Shape;2309;p68">
                <a:extLst>
                  <a:ext uri="{FF2B5EF4-FFF2-40B4-BE49-F238E27FC236}">
                    <a16:creationId xmlns:a16="http://schemas.microsoft.com/office/drawing/2014/main" id="{33A17889-44C6-9EBF-6865-353FBEBBA92D}"/>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sp>
            <p:nvSpPr>
              <p:cNvPr id="26" name="Google Shape;2310;p68">
                <a:extLst>
                  <a:ext uri="{FF2B5EF4-FFF2-40B4-BE49-F238E27FC236}">
                    <a16:creationId xmlns:a16="http://schemas.microsoft.com/office/drawing/2014/main" id="{9BEE8D36-9920-2CC5-B0A5-24679C2F7851}"/>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sp>
            <p:nvSpPr>
              <p:cNvPr id="27" name="Google Shape;2311;p68">
                <a:extLst>
                  <a:ext uri="{FF2B5EF4-FFF2-40B4-BE49-F238E27FC236}">
                    <a16:creationId xmlns:a16="http://schemas.microsoft.com/office/drawing/2014/main" id="{FC78DE19-40C7-85F7-D67D-C0C925250CBA}"/>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grpSp>
        <p:grpSp>
          <p:nvGrpSpPr>
            <p:cNvPr id="20" name="Google Shape;2312;p68">
              <a:extLst>
                <a:ext uri="{FF2B5EF4-FFF2-40B4-BE49-F238E27FC236}">
                  <a16:creationId xmlns:a16="http://schemas.microsoft.com/office/drawing/2014/main" id="{2DCB2011-5C5E-F5F4-00F6-8371987979B2}"/>
                </a:ext>
              </a:extLst>
            </p:cNvPr>
            <p:cNvGrpSpPr/>
            <p:nvPr/>
          </p:nvGrpSpPr>
          <p:grpSpPr>
            <a:xfrm>
              <a:off x="8413472" y="222364"/>
              <a:ext cx="543942" cy="832810"/>
              <a:chOff x="4156067" y="3302612"/>
              <a:chExt cx="832097" cy="1274188"/>
            </a:xfrm>
          </p:grpSpPr>
          <p:sp>
            <p:nvSpPr>
              <p:cNvPr id="22" name="Google Shape;2313;p68">
                <a:extLst>
                  <a:ext uri="{FF2B5EF4-FFF2-40B4-BE49-F238E27FC236}">
                    <a16:creationId xmlns:a16="http://schemas.microsoft.com/office/drawing/2014/main" id="{747FC18C-7435-61FA-6681-421DFE24E3B5}"/>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sp>
            <p:nvSpPr>
              <p:cNvPr id="23" name="Google Shape;2314;p68">
                <a:extLst>
                  <a:ext uri="{FF2B5EF4-FFF2-40B4-BE49-F238E27FC236}">
                    <a16:creationId xmlns:a16="http://schemas.microsoft.com/office/drawing/2014/main" id="{7C48025B-94B4-2AEF-1C32-487F2DD38AEF}"/>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sp>
            <p:nvSpPr>
              <p:cNvPr id="24" name="Google Shape;2315;p68">
                <a:extLst>
                  <a:ext uri="{FF2B5EF4-FFF2-40B4-BE49-F238E27FC236}">
                    <a16:creationId xmlns:a16="http://schemas.microsoft.com/office/drawing/2014/main" id="{D286CE19-8B59-C580-4288-B02FA3449811}"/>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grpSp>
        <p:sp>
          <p:nvSpPr>
            <p:cNvPr id="21" name="TextBox 20">
              <a:extLst>
                <a:ext uri="{FF2B5EF4-FFF2-40B4-BE49-F238E27FC236}">
                  <a16:creationId xmlns:a16="http://schemas.microsoft.com/office/drawing/2014/main" id="{0C53A66B-75DD-C3A4-CEE5-DEC2355E9EDC}"/>
                </a:ext>
              </a:extLst>
            </p:cNvPr>
            <p:cNvSpPr txBox="1"/>
            <p:nvPr/>
          </p:nvSpPr>
          <p:spPr>
            <a:xfrm>
              <a:off x="813371" y="472612"/>
              <a:ext cx="7605875" cy="407756"/>
            </a:xfrm>
            <a:prstGeom prst="rect">
              <a:avLst/>
            </a:prstGeom>
            <a:noFill/>
          </p:spPr>
          <p:txBody>
            <a:bodyPr wrap="square">
              <a:spAutoFit/>
            </a:bodyPr>
            <a:lstStyle/>
            <a:p>
              <a:pPr algn="ctr" defTabSz="1219261">
                <a:defRPr/>
              </a:pPr>
              <a:r>
                <a:rPr lang="en-US" sz="2933" b="1" kern="0" dirty="0" err="1">
                  <a:solidFill>
                    <a:srgbClr val="C00000"/>
                  </a:solidFill>
                  <a:latin typeface="Arial" panose="020B0604020202020204" pitchFamily="34" charset="0"/>
                  <a:cs typeface="Arial" panose="020B0604020202020204" pitchFamily="34" charset="0"/>
                  <a:sym typeface="Arial"/>
                </a:rPr>
                <a:t>Ví</a:t>
              </a:r>
              <a:r>
                <a:rPr lang="en-US" sz="2933" b="1" kern="0" dirty="0">
                  <a:solidFill>
                    <a:srgbClr val="C00000"/>
                  </a:solidFill>
                  <a:latin typeface="Arial" panose="020B0604020202020204" pitchFamily="34" charset="0"/>
                  <a:cs typeface="Arial" panose="020B0604020202020204" pitchFamily="34" charset="0"/>
                  <a:sym typeface="Arial"/>
                </a:rPr>
                <a:t> </a:t>
              </a:r>
              <a:r>
                <a:rPr lang="en-US" sz="2933" b="1" kern="0" dirty="0" err="1">
                  <a:solidFill>
                    <a:srgbClr val="C00000"/>
                  </a:solidFill>
                  <a:latin typeface="Arial" panose="020B0604020202020204" pitchFamily="34" charset="0"/>
                  <a:cs typeface="Arial" panose="020B0604020202020204" pitchFamily="34" charset="0"/>
                  <a:sym typeface="Arial"/>
                </a:rPr>
                <a:t>dụ</a:t>
              </a:r>
              <a:endParaRPr lang="en-US" sz="2933" kern="0" dirty="0">
                <a:solidFill>
                  <a:srgbClr val="C00000"/>
                </a:solidFill>
                <a:latin typeface="Arial" panose="020B0604020202020204" pitchFamily="34" charset="0"/>
                <a:cs typeface="Arial" panose="020B0604020202020204" pitchFamily="34" charset="0"/>
                <a:sym typeface="Arial"/>
              </a:endParaRPr>
            </a:p>
          </p:txBody>
        </p:sp>
      </p:grpSp>
      <p:grpSp>
        <p:nvGrpSpPr>
          <p:cNvPr id="28" name="Group 27">
            <a:extLst>
              <a:ext uri="{FF2B5EF4-FFF2-40B4-BE49-F238E27FC236}">
                <a16:creationId xmlns:a16="http://schemas.microsoft.com/office/drawing/2014/main" id="{AC35295A-5316-D580-6DFD-89DAC548332D}"/>
              </a:ext>
            </a:extLst>
          </p:cNvPr>
          <p:cNvGrpSpPr/>
          <p:nvPr/>
        </p:nvGrpSpPr>
        <p:grpSpPr>
          <a:xfrm>
            <a:off x="417416" y="1688287"/>
            <a:ext cx="10941464" cy="4417872"/>
            <a:chOff x="497004" y="1101350"/>
            <a:chExt cx="5020938" cy="3313404"/>
          </a:xfrm>
        </p:grpSpPr>
        <p:grpSp>
          <p:nvGrpSpPr>
            <p:cNvPr id="29" name="Group 28">
              <a:extLst>
                <a:ext uri="{FF2B5EF4-FFF2-40B4-BE49-F238E27FC236}">
                  <a16:creationId xmlns:a16="http://schemas.microsoft.com/office/drawing/2014/main" id="{FAFF1737-F9F2-EA6F-3CA8-573D19660DFA}"/>
                </a:ext>
              </a:extLst>
            </p:cNvPr>
            <p:cNvGrpSpPr/>
            <p:nvPr/>
          </p:nvGrpSpPr>
          <p:grpSpPr>
            <a:xfrm>
              <a:off x="497004" y="1188151"/>
              <a:ext cx="5020938" cy="3226603"/>
              <a:chOff x="970532" y="1636018"/>
              <a:chExt cx="5020938" cy="3226603"/>
            </a:xfrm>
          </p:grpSpPr>
          <p:grpSp>
            <p:nvGrpSpPr>
              <p:cNvPr id="31" name="Group 30">
                <a:extLst>
                  <a:ext uri="{FF2B5EF4-FFF2-40B4-BE49-F238E27FC236}">
                    <a16:creationId xmlns:a16="http://schemas.microsoft.com/office/drawing/2014/main" id="{8B8E2DFE-1D02-1A36-12E3-72175BAC9FA8}"/>
                  </a:ext>
                </a:extLst>
              </p:cNvPr>
              <p:cNvGrpSpPr/>
              <p:nvPr/>
            </p:nvGrpSpPr>
            <p:grpSpPr>
              <a:xfrm>
                <a:off x="1469505" y="1814798"/>
                <a:ext cx="4521965" cy="3047823"/>
                <a:chOff x="773137" y="1722473"/>
                <a:chExt cx="4521965" cy="3047823"/>
              </a:xfrm>
            </p:grpSpPr>
            <p:sp>
              <p:nvSpPr>
                <p:cNvPr id="33" name="Folded Corner 22">
                  <a:extLst>
                    <a:ext uri="{FF2B5EF4-FFF2-40B4-BE49-F238E27FC236}">
                      <a16:creationId xmlns:a16="http://schemas.microsoft.com/office/drawing/2014/main" id="{C00DAC2A-C8F1-3FAB-34A5-0C5835DF31A8}"/>
                    </a:ext>
                  </a:extLst>
                </p:cNvPr>
                <p:cNvSpPr/>
                <p:nvPr/>
              </p:nvSpPr>
              <p:spPr>
                <a:xfrm>
                  <a:off x="773137" y="1722473"/>
                  <a:ext cx="4521965" cy="3047823"/>
                </a:xfrm>
                <a:prstGeom prst="foldedCorner">
                  <a:avLst/>
                </a:prstGeom>
                <a:solidFill>
                  <a:schemeClr val="accent3">
                    <a:lumMod val="20000"/>
                    <a:lumOff val="80000"/>
                  </a:schemeClr>
                </a:solidFill>
                <a:ln w="12700" cap="flat" cmpd="sng" algn="ctr">
                  <a:solidFill>
                    <a:schemeClr val="accent3">
                      <a:lumMod val="50000"/>
                    </a:schemeClr>
                  </a:solidFill>
                  <a:prstDash val="solid"/>
                </a:ln>
                <a:effectLst/>
              </p:spPr>
              <p:txBody>
                <a:bodyPr rtlCol="0" anchor="ctr"/>
                <a:lstStyle/>
                <a:p>
                  <a:pPr algn="ctr" defTabSz="1219261">
                    <a:defRPr/>
                  </a:pPr>
                  <a:endParaRPr lang="en-US" sz="2400" kern="0">
                    <a:solidFill>
                      <a:srgbClr val="F8C865"/>
                    </a:solidFill>
                    <a:latin typeface="Arial"/>
                    <a:cs typeface="Arial"/>
                    <a:sym typeface="Arial"/>
                  </a:endParaRPr>
                </a:p>
              </p:txBody>
            </p:sp>
            <p:sp>
              <p:nvSpPr>
                <p:cNvPr id="34" name="TextBox 33">
                  <a:extLst>
                    <a:ext uri="{FF2B5EF4-FFF2-40B4-BE49-F238E27FC236}">
                      <a16:creationId xmlns:a16="http://schemas.microsoft.com/office/drawing/2014/main" id="{28E06F7C-6449-097D-BDEB-B17674C24D61}"/>
                    </a:ext>
                  </a:extLst>
                </p:cNvPr>
                <p:cNvSpPr txBox="1"/>
                <p:nvPr/>
              </p:nvSpPr>
              <p:spPr>
                <a:xfrm>
                  <a:off x="963797" y="1984270"/>
                  <a:ext cx="4107513" cy="2531847"/>
                </a:xfrm>
                <a:prstGeom prst="rect">
                  <a:avLst/>
                </a:prstGeom>
                <a:noFill/>
              </p:spPr>
              <p:txBody>
                <a:bodyPr wrap="square" rtlCol="0">
                  <a:spAutoFit/>
                </a:bodyPr>
                <a:lstStyle/>
                <a:p>
                  <a:pPr algn="ctr" defTabSz="1219261">
                    <a:defRPr/>
                  </a:pPr>
                  <a:r>
                    <a:rPr lang="vi-VN" sz="2667" b="1" kern="0" dirty="0">
                      <a:solidFill>
                        <a:prstClr val="black"/>
                      </a:solidFill>
                      <a:latin typeface="Cambria" panose="02040503050406030204" pitchFamily="18" charset="0"/>
                      <a:ea typeface="Cambria" panose="02040503050406030204" pitchFamily="18" charset="0"/>
                      <a:cs typeface="Arial"/>
                      <a:sym typeface="Arial"/>
                    </a:rPr>
                    <a:t>Ví dụ: </a:t>
                  </a:r>
                  <a:r>
                    <a:rPr lang="vi-VN" sz="2667" kern="0" dirty="0">
                      <a:solidFill>
                        <a:prstClr val="black"/>
                      </a:solidFill>
                      <a:latin typeface="Cambria" panose="02040503050406030204" pitchFamily="18" charset="0"/>
                      <a:ea typeface="Cambria" panose="02040503050406030204" pitchFamily="18" charset="0"/>
                      <a:cs typeface="Arial"/>
                      <a:sym typeface="Arial"/>
                    </a:rPr>
                    <a:t>Bài Thư gửi các cháu học sinh</a:t>
                  </a:r>
                  <a:endParaRPr lang="en-US" sz="2667" kern="0" dirty="0">
                    <a:solidFill>
                      <a:prstClr val="black"/>
                    </a:solidFill>
                    <a:latin typeface="Cambria" panose="02040503050406030204" pitchFamily="18" charset="0"/>
                    <a:ea typeface="Cambria" panose="02040503050406030204" pitchFamily="18" charset="0"/>
                    <a:cs typeface="Arial"/>
                    <a:sym typeface="Arial"/>
                  </a:endParaRPr>
                </a:p>
                <a:p>
                  <a:pPr algn="just" defTabSz="1219261">
                    <a:defRPr/>
                  </a:pPr>
                  <a:r>
                    <a:rPr lang="vi-VN" sz="2667" kern="0" dirty="0">
                      <a:solidFill>
                        <a:prstClr val="black"/>
                      </a:solidFill>
                      <a:latin typeface="Cambria" panose="02040503050406030204" pitchFamily="18" charset="0"/>
                      <a:ea typeface="Cambria" panose="02040503050406030204" pitchFamily="18" charset="0"/>
                      <a:cs typeface="Arial"/>
                      <a:sym typeface="Arial"/>
                    </a:rPr>
                    <a:t>Sau khi đọc thư Bác Hồ gửi các học sinh, em có cảm nghĩ Bác rất vui mừng vì Việt Nam có một nền giáo dục dân chủ, riêng Việt Nam. Bác rất thương yêu và lo lắng cho học sinh, sự nghiệp giáo dục nước nhà. Kì vọng của Bác với các em học sinh là rất lớn, phải học tập và giáo dục tốt, mới có thể đưa nước nhà tới con đường phát triển, sánh vai với các cường quốc thế giới.</a:t>
                  </a:r>
                </a:p>
              </p:txBody>
            </p:sp>
          </p:grpSp>
          <p:pic>
            <p:nvPicPr>
              <p:cNvPr id="32" name="Picture 12">
                <a:extLst>
                  <a:ext uri="{FF2B5EF4-FFF2-40B4-BE49-F238E27FC236}">
                    <a16:creationId xmlns:a16="http://schemas.microsoft.com/office/drawing/2014/main" id="{F88599B1-16F8-F43A-C83D-90442D3DF3E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0657454">
                <a:off x="970532" y="1636018"/>
                <a:ext cx="655469" cy="713060"/>
              </a:xfrm>
              <a:prstGeom prst="rect">
                <a:avLst/>
              </a:prstGeom>
            </p:spPr>
          </p:pic>
        </p:grpSp>
        <p:pic>
          <p:nvPicPr>
            <p:cNvPr id="30" name="Picture 29">
              <a:extLst>
                <a:ext uri="{FF2B5EF4-FFF2-40B4-BE49-F238E27FC236}">
                  <a16:creationId xmlns:a16="http://schemas.microsoft.com/office/drawing/2014/main" id="{F00A968F-AF08-CD91-D02A-300E60567A0F}"/>
                </a:ext>
              </a:extLst>
            </p:cNvPr>
            <p:cNvPicPr>
              <a:picLocks noChangeAspect="1"/>
            </p:cNvPicPr>
            <p:nvPr/>
          </p:nvPicPr>
          <p:blipFill>
            <a:blip r:embed="rId9"/>
            <a:stretch>
              <a:fillRect/>
            </a:stretch>
          </p:blipFill>
          <p:spPr>
            <a:xfrm rot="21080147">
              <a:off x="3071657" y="1101350"/>
              <a:ext cx="398777" cy="398777"/>
            </a:xfrm>
            <a:prstGeom prst="rect">
              <a:avLst/>
            </a:prstGeom>
          </p:spPr>
        </p:pic>
      </p:grpSp>
    </p:spTree>
    <p:custDataLst>
      <p:tags r:id="rId1"/>
    </p:custDataLst>
    <p:extLst>
      <p:ext uri="{BB962C8B-B14F-4D97-AF65-F5344CB8AC3E}">
        <p14:creationId xmlns:p14="http://schemas.microsoft.com/office/powerpoint/2010/main" val="2221030359"/>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7" name="Freeform 7"/>
          <p:cNvSpPr/>
          <p:nvPr/>
        </p:nvSpPr>
        <p:spPr>
          <a:xfrm rot="2403663">
            <a:off x="10731847" y="42520"/>
            <a:ext cx="1639933" cy="954143"/>
          </a:xfrm>
          <a:custGeom>
            <a:avLst/>
            <a:gdLst/>
            <a:ahLst/>
            <a:cxnLst/>
            <a:rect l="l" t="t" r="r" b="b"/>
            <a:pathLst>
              <a:path w="2459900" h="1431214">
                <a:moveTo>
                  <a:pt x="0" y="0"/>
                </a:moveTo>
                <a:lnTo>
                  <a:pt x="2459900" y="0"/>
                </a:lnTo>
                <a:lnTo>
                  <a:pt x="2459900" y="1431214"/>
                </a:lnTo>
                <a:lnTo>
                  <a:pt x="0" y="143121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13" name="Freeform 5">
            <a:extLst>
              <a:ext uri="{FF2B5EF4-FFF2-40B4-BE49-F238E27FC236}">
                <a16:creationId xmlns:a16="http://schemas.microsoft.com/office/drawing/2014/main" id="{99F93F50-0606-186F-6A3B-D93798B336F1}"/>
              </a:ext>
            </a:extLst>
          </p:cNvPr>
          <p:cNvSpPr/>
          <p:nvPr/>
        </p:nvSpPr>
        <p:spPr>
          <a:xfrm>
            <a:off x="-152400" y="6214890"/>
            <a:ext cx="668490" cy="643110"/>
          </a:xfrm>
          <a:custGeom>
            <a:avLst/>
            <a:gdLst/>
            <a:ahLst/>
            <a:cxnLst/>
            <a:rect l="l" t="t" r="r" b="b"/>
            <a:pathLst>
              <a:path w="1732758" h="1543730">
                <a:moveTo>
                  <a:pt x="0" y="0"/>
                </a:moveTo>
                <a:lnTo>
                  <a:pt x="1732758" y="0"/>
                </a:lnTo>
                <a:lnTo>
                  <a:pt x="1732758" y="1543730"/>
                </a:lnTo>
                <a:lnTo>
                  <a:pt x="0" y="154373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grpSp>
        <p:nvGrpSpPr>
          <p:cNvPr id="6" name="Group 5">
            <a:extLst>
              <a:ext uri="{FF2B5EF4-FFF2-40B4-BE49-F238E27FC236}">
                <a16:creationId xmlns:a16="http://schemas.microsoft.com/office/drawing/2014/main" id="{6791F893-D5F8-B932-B76A-5614E9B925D1}"/>
              </a:ext>
            </a:extLst>
          </p:cNvPr>
          <p:cNvGrpSpPr/>
          <p:nvPr/>
        </p:nvGrpSpPr>
        <p:grpSpPr>
          <a:xfrm>
            <a:off x="2804161" y="-15240"/>
            <a:ext cx="6746240" cy="1122680"/>
            <a:chOff x="2090421" y="0"/>
            <a:chExt cx="5059680" cy="921423"/>
          </a:xfrm>
        </p:grpSpPr>
        <p:cxnSp>
          <p:nvCxnSpPr>
            <p:cNvPr id="8" name="Straight Connector 7">
              <a:extLst>
                <a:ext uri="{FF2B5EF4-FFF2-40B4-BE49-F238E27FC236}">
                  <a16:creationId xmlns:a16="http://schemas.microsoft.com/office/drawing/2014/main" id="{9CCC012B-C241-413D-3E73-5EB54FAF1D6E}"/>
                </a:ext>
              </a:extLst>
            </p:cNvPr>
            <p:cNvCxnSpPr/>
            <p:nvPr/>
          </p:nvCxnSpPr>
          <p:spPr>
            <a:xfrm flipV="1">
              <a:off x="3533141" y="0"/>
              <a:ext cx="0" cy="381000"/>
            </a:xfrm>
            <a:prstGeom prst="line">
              <a:avLst/>
            </a:prstGeom>
            <a:noFill/>
            <a:ln w="38100" cap="flat" cmpd="sng" algn="ctr">
              <a:solidFill>
                <a:schemeClr val="accent3">
                  <a:lumMod val="50000"/>
                </a:schemeClr>
              </a:solidFill>
              <a:prstDash val="solid"/>
            </a:ln>
            <a:effectLst/>
          </p:spPr>
        </p:cxnSp>
        <p:cxnSp>
          <p:nvCxnSpPr>
            <p:cNvPr id="9" name="Straight Connector 8">
              <a:extLst>
                <a:ext uri="{FF2B5EF4-FFF2-40B4-BE49-F238E27FC236}">
                  <a16:creationId xmlns:a16="http://schemas.microsoft.com/office/drawing/2014/main" id="{DF7324C7-4A9F-83AB-33C7-16C703228DB8}"/>
                </a:ext>
              </a:extLst>
            </p:cNvPr>
            <p:cNvCxnSpPr/>
            <p:nvPr/>
          </p:nvCxnSpPr>
          <p:spPr>
            <a:xfrm flipV="1">
              <a:off x="5628006" y="0"/>
              <a:ext cx="0" cy="381000"/>
            </a:xfrm>
            <a:prstGeom prst="line">
              <a:avLst/>
            </a:prstGeom>
            <a:noFill/>
            <a:ln w="38100" cap="flat" cmpd="sng" algn="ctr">
              <a:solidFill>
                <a:schemeClr val="accent3">
                  <a:lumMod val="50000"/>
                </a:schemeClr>
              </a:solidFill>
              <a:prstDash val="solid"/>
            </a:ln>
            <a:effectLst/>
          </p:spPr>
        </p:cxnSp>
        <p:sp>
          <p:nvSpPr>
            <p:cNvPr id="10" name="Rounded Rectangle 12">
              <a:extLst>
                <a:ext uri="{FF2B5EF4-FFF2-40B4-BE49-F238E27FC236}">
                  <a16:creationId xmlns:a16="http://schemas.microsoft.com/office/drawing/2014/main" id="{4F101902-B7C1-AE05-B8D7-C12B81259BEB}"/>
                </a:ext>
              </a:extLst>
            </p:cNvPr>
            <p:cNvSpPr/>
            <p:nvPr/>
          </p:nvSpPr>
          <p:spPr>
            <a:xfrm>
              <a:off x="2090421" y="230920"/>
              <a:ext cx="5059680" cy="690503"/>
            </a:xfrm>
            <a:prstGeom prst="roundRect">
              <a:avLst>
                <a:gd name="adj" fmla="val 18641"/>
              </a:avLst>
            </a:prstGeom>
            <a:solidFill>
              <a:schemeClr val="accent3">
                <a:lumMod val="50000"/>
              </a:schemeClr>
            </a:solid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09630">
                <a:defRPr/>
              </a:pPr>
              <a:r>
                <a:rPr lang="en-US" sz="2667" b="1" dirty="0">
                  <a:solidFill>
                    <a:srgbClr val="FFFFF3"/>
                  </a:solidFill>
                  <a:latin typeface="Arial" panose="020B0604020202020204" pitchFamily="34" charset="0"/>
                  <a:cs typeface="Arial" panose="020B0604020202020204" pitchFamily="34" charset="0"/>
                </a:rPr>
                <a:t>2. </a:t>
              </a:r>
              <a:r>
                <a:rPr lang="en-US" sz="2667" b="1" dirty="0" err="1">
                  <a:solidFill>
                    <a:srgbClr val="FFFFF3"/>
                  </a:solidFill>
                  <a:latin typeface="Arial" panose="020B0604020202020204" pitchFamily="34" charset="0"/>
                  <a:cs typeface="Arial" panose="020B0604020202020204" pitchFamily="34" charset="0"/>
                </a:rPr>
                <a:t>Giải</a:t>
              </a:r>
              <a:r>
                <a:rPr lang="en-US" sz="2667" b="1" dirty="0">
                  <a:solidFill>
                    <a:srgbClr val="FFFFF3"/>
                  </a:solidFill>
                  <a:latin typeface="Arial" panose="020B0604020202020204" pitchFamily="34" charset="0"/>
                  <a:cs typeface="Arial" panose="020B0604020202020204" pitchFamily="34" charset="0"/>
                </a:rPr>
                <a:t> ô </a:t>
              </a:r>
              <a:r>
                <a:rPr lang="en-US" sz="2667" b="1" dirty="0" err="1">
                  <a:solidFill>
                    <a:srgbClr val="FFFFF3"/>
                  </a:solidFill>
                  <a:latin typeface="Arial" panose="020B0604020202020204" pitchFamily="34" charset="0"/>
                  <a:cs typeface="Arial" panose="020B0604020202020204" pitchFamily="34" charset="0"/>
                </a:rPr>
                <a:t>chữ</a:t>
              </a:r>
              <a:r>
                <a:rPr lang="en-US" sz="2667" b="1" dirty="0">
                  <a:solidFill>
                    <a:srgbClr val="FFFFF3"/>
                  </a:solidFill>
                  <a:latin typeface="Arial" panose="020B0604020202020204" pitchFamily="34" charset="0"/>
                  <a:cs typeface="Arial" panose="020B0604020202020204" pitchFamily="34" charset="0"/>
                </a:rPr>
                <a:t>: Ai </a:t>
              </a:r>
              <a:r>
                <a:rPr lang="en-US" sz="2667" b="1" dirty="0" err="1">
                  <a:solidFill>
                    <a:srgbClr val="FFFFF3"/>
                  </a:solidFill>
                  <a:latin typeface="Arial" panose="020B0604020202020204" pitchFamily="34" charset="0"/>
                  <a:cs typeface="Arial" panose="020B0604020202020204" pitchFamily="34" charset="0"/>
                </a:rPr>
                <a:t>giỏi</a:t>
              </a:r>
              <a:r>
                <a:rPr lang="en-US" sz="2667" b="1" dirty="0">
                  <a:solidFill>
                    <a:srgbClr val="FFFFF3"/>
                  </a:solidFill>
                  <a:latin typeface="Arial" panose="020B0604020202020204" pitchFamily="34" charset="0"/>
                  <a:cs typeface="Arial" panose="020B0604020202020204" pitchFamily="34" charset="0"/>
                </a:rPr>
                <a:t> </a:t>
              </a:r>
              <a:r>
                <a:rPr lang="en-US" sz="2667" b="1" dirty="0" err="1">
                  <a:solidFill>
                    <a:srgbClr val="FFFFF3"/>
                  </a:solidFill>
                  <a:latin typeface="Arial" panose="020B0604020202020204" pitchFamily="34" charset="0"/>
                  <a:cs typeface="Arial" panose="020B0604020202020204" pitchFamily="34" charset="0"/>
                </a:rPr>
                <a:t>tiếng</a:t>
              </a:r>
              <a:r>
                <a:rPr lang="en-US" sz="2667" b="1" dirty="0">
                  <a:solidFill>
                    <a:srgbClr val="FFFFF3"/>
                  </a:solidFill>
                  <a:latin typeface="Arial" panose="020B0604020202020204" pitchFamily="34" charset="0"/>
                  <a:cs typeface="Arial" panose="020B0604020202020204" pitchFamily="34" charset="0"/>
                </a:rPr>
                <a:t> </a:t>
              </a:r>
              <a:r>
                <a:rPr lang="en-US" sz="2667" b="1" dirty="0" err="1">
                  <a:solidFill>
                    <a:srgbClr val="FFFFF3"/>
                  </a:solidFill>
                  <a:latin typeface="Arial" panose="020B0604020202020204" pitchFamily="34" charset="0"/>
                  <a:cs typeface="Arial" panose="020B0604020202020204" pitchFamily="34" charset="0"/>
                </a:rPr>
                <a:t>Việt</a:t>
              </a:r>
              <a:r>
                <a:rPr lang="en-US" sz="2667" b="1" dirty="0">
                  <a:solidFill>
                    <a:srgbClr val="FFFFF3"/>
                  </a:solidFill>
                  <a:latin typeface="Arial" panose="020B0604020202020204" pitchFamily="34" charset="0"/>
                  <a:cs typeface="Arial" panose="020B0604020202020204" pitchFamily="34" charset="0"/>
                </a:rPr>
                <a:t>?</a:t>
              </a:r>
            </a:p>
          </p:txBody>
        </p:sp>
      </p:grpSp>
      <p:sp>
        <p:nvSpPr>
          <p:cNvPr id="19" name="Rounded Rectangle 1">
            <a:extLst>
              <a:ext uri="{FF2B5EF4-FFF2-40B4-BE49-F238E27FC236}">
                <a16:creationId xmlns:a16="http://schemas.microsoft.com/office/drawing/2014/main" id="{B21F9808-D544-98FF-4BD4-EEB375FE4A9A}"/>
              </a:ext>
            </a:extLst>
          </p:cNvPr>
          <p:cNvSpPr/>
          <p:nvPr/>
        </p:nvSpPr>
        <p:spPr>
          <a:xfrm>
            <a:off x="1264110" y="1473200"/>
            <a:ext cx="9952529" cy="4419600"/>
          </a:xfrm>
          <a:prstGeom prst="rect">
            <a:avLst/>
          </a:prstGeom>
          <a:solidFill>
            <a:srgbClr val="FFFFFF"/>
          </a:solidFill>
          <a:ln w="19050" cap="flat" cmpd="sng" algn="ctr">
            <a:noFill/>
            <a:prstDash val="dash"/>
          </a:ln>
          <a:effectLst/>
        </p:spPr>
        <p:txBody>
          <a:bodyPr rtlCol="0" anchor="ctr"/>
          <a:lstStyle/>
          <a:p>
            <a:pPr marL="514350" indent="-514350" algn="just" defTabSz="1219261">
              <a:buAutoNum type="arabicParenBoth"/>
            </a:pPr>
            <a:r>
              <a:rPr lang="vi-VN" sz="2400" kern="0" dirty="0">
                <a:solidFill>
                  <a:srgbClr val="000000"/>
                </a:solidFill>
                <a:latin typeface="Arial"/>
                <a:cs typeface="Arial" panose="020B0604020202020204" pitchFamily="34" charset="0"/>
                <a:sym typeface="Arial"/>
              </a:rPr>
              <a:t>Biện pháp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là dùng từ lặp đi lặp lại để làm nổi bật sự vật, hoạt động, làm tăng tính biểu cảm.</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(2)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được dùng để nối các từ, các về câu, các câu với nhau.</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(3)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là những từ được dùng để xưng hô, để hỏi hoặc để thay thế.</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(4) Dấu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được dùng để đánh dấu bộ phận chú thích.</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(5)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là những từ được dùng để gọi tên hoạt động, trạng thái của sự vật.</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(6) Đại từ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được dùng để chỉ người nói, người nghe trong giao tiếp.</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(7) Đại từ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được dùng để hỏi.</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(8) Những từ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là những từ có nghĩa giống nhau hoặc gần giống nhau.</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(9) Đại từ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được dùng để thay cho từ ngữ đã được nêu trước đó.</a:t>
            </a:r>
            <a:endParaRPr lang="vi-VN" sz="2400" kern="0" dirty="0">
              <a:solidFill>
                <a:srgbClr val="FF0000"/>
              </a:solidFill>
              <a:latin typeface="Arial" panose="020B0604020202020204" pitchFamily="34" charset="0"/>
              <a:cs typeface="Arial" panose="020B0604020202020204" pitchFamily="34" charset="0"/>
              <a:sym typeface="Arial"/>
            </a:endParaRPr>
          </a:p>
        </p:txBody>
      </p:sp>
      <p:pic>
        <p:nvPicPr>
          <p:cNvPr id="20" name="Picture 19">
            <a:extLst>
              <a:ext uri="{FF2B5EF4-FFF2-40B4-BE49-F238E27FC236}">
                <a16:creationId xmlns:a16="http://schemas.microsoft.com/office/drawing/2014/main" id="{901AB678-251B-9451-2066-6A1410C97248}"/>
              </a:ext>
            </a:extLst>
          </p:cNvPr>
          <p:cNvPicPr>
            <a:picLocks noChangeAspect="1"/>
          </p:cNvPicPr>
          <p:nvPr/>
        </p:nvPicPr>
        <p:blipFill>
          <a:blip r:embed="rId7"/>
          <a:stretch>
            <a:fillRect/>
          </a:stretch>
        </p:blipFill>
        <p:spPr>
          <a:xfrm>
            <a:off x="304799" y="671066"/>
            <a:ext cx="1056641" cy="823450"/>
          </a:xfrm>
          <a:prstGeom prst="rect">
            <a:avLst/>
          </a:prstGeom>
        </p:spPr>
      </p:pic>
      <p:pic>
        <p:nvPicPr>
          <p:cNvPr id="21" name="Picture 2" descr="Hình ảnh Bằng Tay Hoa Trang Trí PNG , Bông Hoa, Năm Bông Hoa ...">
            <a:extLst>
              <a:ext uri="{FF2B5EF4-FFF2-40B4-BE49-F238E27FC236}">
                <a16:creationId xmlns:a16="http://schemas.microsoft.com/office/drawing/2014/main" id="{82A2F7BA-9E6F-91F3-2BF2-A0A0B62F935C}"/>
              </a:ext>
            </a:extLst>
          </p:cNvPr>
          <p:cNvPicPr>
            <a:picLocks noChangeAspect="1" noChangeArrowheads="1"/>
          </p:cNvPicPr>
          <p:nvPr/>
        </p:nvPicPr>
        <p:blipFill>
          <a:blip r:embed="rId8" cstate="hq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32480" y="162814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ình ảnh Bằng Tay Hoa Trang Trí PNG , Bông Hoa, Năm Bông Hoa ...">
            <a:extLst>
              <a:ext uri="{FF2B5EF4-FFF2-40B4-BE49-F238E27FC236}">
                <a16:creationId xmlns:a16="http://schemas.microsoft.com/office/drawing/2014/main" id="{74B3B2F5-32B6-FFE1-930D-EE9F12219F03}"/>
              </a:ext>
            </a:extLst>
          </p:cNvPr>
          <p:cNvPicPr>
            <a:picLocks noChangeAspect="1" noChangeArrowheads="1"/>
          </p:cNvPicPr>
          <p:nvPr/>
        </p:nvPicPr>
        <p:blipFill>
          <a:blip r:embed="rId8" cstate="hq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06880" y="231902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ình ảnh Bằng Tay Hoa Trang Trí PNG , Bông Hoa, Năm Bông Hoa ...">
            <a:extLst>
              <a:ext uri="{FF2B5EF4-FFF2-40B4-BE49-F238E27FC236}">
                <a16:creationId xmlns:a16="http://schemas.microsoft.com/office/drawing/2014/main" id="{488763ED-2617-C4DC-965C-4F357C507A06}"/>
              </a:ext>
            </a:extLst>
          </p:cNvPr>
          <p:cNvPicPr>
            <a:picLocks noChangeAspect="1" noChangeArrowheads="1"/>
          </p:cNvPicPr>
          <p:nvPr/>
        </p:nvPicPr>
        <p:blipFill>
          <a:blip r:embed="rId8" cstate="hq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66240" y="274574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ình ảnh Bằng Tay Hoa Trang Trí PNG , Bông Hoa, Năm Bông Hoa ...">
            <a:extLst>
              <a:ext uri="{FF2B5EF4-FFF2-40B4-BE49-F238E27FC236}">
                <a16:creationId xmlns:a16="http://schemas.microsoft.com/office/drawing/2014/main" id="{D08C893F-709A-849F-E900-DF0C7A98768A}"/>
              </a:ext>
            </a:extLst>
          </p:cNvPr>
          <p:cNvPicPr>
            <a:picLocks noChangeAspect="1" noChangeArrowheads="1"/>
          </p:cNvPicPr>
          <p:nvPr/>
        </p:nvPicPr>
        <p:blipFill>
          <a:blip r:embed="rId8" cstate="hq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367280" y="306070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ình ảnh Bằng Tay Hoa Trang Trí PNG , Bông Hoa, Năm Bông Hoa ...">
            <a:extLst>
              <a:ext uri="{FF2B5EF4-FFF2-40B4-BE49-F238E27FC236}">
                <a16:creationId xmlns:a16="http://schemas.microsoft.com/office/drawing/2014/main" id="{B788FE23-94B9-F001-318F-BE58B01E986C}"/>
              </a:ext>
            </a:extLst>
          </p:cNvPr>
          <p:cNvPicPr>
            <a:picLocks noChangeAspect="1" noChangeArrowheads="1"/>
          </p:cNvPicPr>
          <p:nvPr/>
        </p:nvPicPr>
        <p:blipFill>
          <a:blip r:embed="rId8" cstate="hq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808480" y="345694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ình ảnh Bằng Tay Hoa Trang Trí PNG , Bông Hoa, Năm Bông Hoa ...">
            <a:extLst>
              <a:ext uri="{FF2B5EF4-FFF2-40B4-BE49-F238E27FC236}">
                <a16:creationId xmlns:a16="http://schemas.microsoft.com/office/drawing/2014/main" id="{3EC458BF-AF2B-2464-916E-9F365EED63A1}"/>
              </a:ext>
            </a:extLst>
          </p:cNvPr>
          <p:cNvPicPr>
            <a:picLocks noChangeAspect="1" noChangeArrowheads="1"/>
          </p:cNvPicPr>
          <p:nvPr/>
        </p:nvPicPr>
        <p:blipFill>
          <a:blip r:embed="rId8" cstate="hq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611120" y="417830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ình ảnh Bằng Tay Hoa Trang Trí PNG , Bông Hoa, Năm Bông Hoa ...">
            <a:extLst>
              <a:ext uri="{FF2B5EF4-FFF2-40B4-BE49-F238E27FC236}">
                <a16:creationId xmlns:a16="http://schemas.microsoft.com/office/drawing/2014/main" id="{9C2B7E7A-2860-A69C-E7F3-D09B168DB18B}"/>
              </a:ext>
            </a:extLst>
          </p:cNvPr>
          <p:cNvPicPr>
            <a:picLocks noChangeAspect="1" noChangeArrowheads="1"/>
          </p:cNvPicPr>
          <p:nvPr/>
        </p:nvPicPr>
        <p:blipFill>
          <a:blip r:embed="rId8" cstate="hq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611120" y="455422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ình ảnh Bằng Tay Hoa Trang Trí PNG , Bông Hoa, Năm Bông Hoa ...">
            <a:extLst>
              <a:ext uri="{FF2B5EF4-FFF2-40B4-BE49-F238E27FC236}">
                <a16:creationId xmlns:a16="http://schemas.microsoft.com/office/drawing/2014/main" id="{BF5B0E2A-8158-E7DF-067E-FCEFFB03C68F}"/>
              </a:ext>
            </a:extLst>
          </p:cNvPr>
          <p:cNvPicPr>
            <a:picLocks noChangeAspect="1" noChangeArrowheads="1"/>
          </p:cNvPicPr>
          <p:nvPr/>
        </p:nvPicPr>
        <p:blipFill>
          <a:blip r:embed="rId8" cstate="hq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58160" y="493014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ình ảnh Bằng Tay Hoa Trang Trí PNG , Bông Hoa, Năm Bông Hoa ...">
            <a:extLst>
              <a:ext uri="{FF2B5EF4-FFF2-40B4-BE49-F238E27FC236}">
                <a16:creationId xmlns:a16="http://schemas.microsoft.com/office/drawing/2014/main" id="{D8DACAF7-51DE-943A-EEA4-6FC8C38EB72C}"/>
              </a:ext>
            </a:extLst>
          </p:cNvPr>
          <p:cNvPicPr>
            <a:picLocks noChangeAspect="1" noChangeArrowheads="1"/>
          </p:cNvPicPr>
          <p:nvPr/>
        </p:nvPicPr>
        <p:blipFill>
          <a:blip r:embed="rId8" cstate="hq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621280" y="5275580"/>
            <a:ext cx="459741" cy="4597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9" name="Freeform 9"/>
          <p:cNvSpPr/>
          <p:nvPr/>
        </p:nvSpPr>
        <p:spPr>
          <a:xfrm rot="-1818335">
            <a:off x="11152303" y="306978"/>
            <a:ext cx="860191" cy="580089"/>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609630">
              <a:defRPr/>
            </a:pPr>
            <a:endParaRPr lang="en-US" sz="1200">
              <a:solidFill>
                <a:prstClr val="black"/>
              </a:solidFill>
              <a:latin typeface="Arial" panose="020B0604020202020204" pitchFamily="34" charset="0"/>
              <a:cs typeface="Arial" panose="020B0604020202020204" pitchFamily="34" charset="0"/>
            </a:endParaRPr>
          </a:p>
        </p:txBody>
      </p:sp>
      <p:sp>
        <p:nvSpPr>
          <p:cNvPr id="12" name="Freeform 6">
            <a:extLst>
              <a:ext uri="{FF2B5EF4-FFF2-40B4-BE49-F238E27FC236}">
                <a16:creationId xmlns:a16="http://schemas.microsoft.com/office/drawing/2014/main" id="{54AFB1C6-6A65-E141-7F32-CD2B5A642A4D}"/>
              </a:ext>
            </a:extLst>
          </p:cNvPr>
          <p:cNvSpPr/>
          <p:nvPr/>
        </p:nvSpPr>
        <p:spPr>
          <a:xfrm>
            <a:off x="-106047" y="79429"/>
            <a:ext cx="1544757" cy="567039"/>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grpSp>
        <p:nvGrpSpPr>
          <p:cNvPr id="2" name="Group 1">
            <a:extLst>
              <a:ext uri="{FF2B5EF4-FFF2-40B4-BE49-F238E27FC236}">
                <a16:creationId xmlns:a16="http://schemas.microsoft.com/office/drawing/2014/main" id="{5DE158FF-828A-621C-44E4-8620EDF930AA}"/>
              </a:ext>
            </a:extLst>
          </p:cNvPr>
          <p:cNvGrpSpPr/>
          <p:nvPr/>
        </p:nvGrpSpPr>
        <p:grpSpPr>
          <a:xfrm>
            <a:off x="2804161" y="-15240"/>
            <a:ext cx="6746240" cy="1122680"/>
            <a:chOff x="2090421" y="0"/>
            <a:chExt cx="5059680" cy="921423"/>
          </a:xfrm>
        </p:grpSpPr>
        <p:cxnSp>
          <p:nvCxnSpPr>
            <p:cNvPr id="3" name="Straight Connector 2">
              <a:extLst>
                <a:ext uri="{FF2B5EF4-FFF2-40B4-BE49-F238E27FC236}">
                  <a16:creationId xmlns:a16="http://schemas.microsoft.com/office/drawing/2014/main" id="{04CC4F0A-035C-EBF3-FC20-9662E75993D3}"/>
                </a:ext>
              </a:extLst>
            </p:cNvPr>
            <p:cNvCxnSpPr/>
            <p:nvPr/>
          </p:nvCxnSpPr>
          <p:spPr>
            <a:xfrm flipV="1">
              <a:off x="3533141" y="0"/>
              <a:ext cx="0" cy="381000"/>
            </a:xfrm>
            <a:prstGeom prst="line">
              <a:avLst/>
            </a:prstGeom>
            <a:noFill/>
            <a:ln w="38100" cap="flat" cmpd="sng" algn="ctr">
              <a:solidFill>
                <a:schemeClr val="accent3">
                  <a:lumMod val="50000"/>
                </a:schemeClr>
              </a:solidFill>
              <a:prstDash val="solid"/>
            </a:ln>
            <a:effectLst/>
          </p:spPr>
        </p:cxnSp>
        <p:cxnSp>
          <p:nvCxnSpPr>
            <p:cNvPr id="4" name="Straight Connector 3">
              <a:extLst>
                <a:ext uri="{FF2B5EF4-FFF2-40B4-BE49-F238E27FC236}">
                  <a16:creationId xmlns:a16="http://schemas.microsoft.com/office/drawing/2014/main" id="{E3A7581C-D910-C00F-6EC6-6195C309B7C5}"/>
                </a:ext>
              </a:extLst>
            </p:cNvPr>
            <p:cNvCxnSpPr/>
            <p:nvPr/>
          </p:nvCxnSpPr>
          <p:spPr>
            <a:xfrm flipV="1">
              <a:off x="5628006" y="0"/>
              <a:ext cx="0" cy="381000"/>
            </a:xfrm>
            <a:prstGeom prst="line">
              <a:avLst/>
            </a:prstGeom>
            <a:noFill/>
            <a:ln w="38100" cap="flat" cmpd="sng" algn="ctr">
              <a:solidFill>
                <a:schemeClr val="accent3">
                  <a:lumMod val="50000"/>
                </a:schemeClr>
              </a:solidFill>
              <a:prstDash val="solid"/>
            </a:ln>
            <a:effectLst/>
          </p:spPr>
        </p:cxnSp>
        <p:sp>
          <p:nvSpPr>
            <p:cNvPr id="5" name="Rounded Rectangle 12">
              <a:extLst>
                <a:ext uri="{FF2B5EF4-FFF2-40B4-BE49-F238E27FC236}">
                  <a16:creationId xmlns:a16="http://schemas.microsoft.com/office/drawing/2014/main" id="{F65F7481-2292-CB37-A2B0-CA4A7A4C4DF4}"/>
                </a:ext>
              </a:extLst>
            </p:cNvPr>
            <p:cNvSpPr/>
            <p:nvPr/>
          </p:nvSpPr>
          <p:spPr>
            <a:xfrm>
              <a:off x="2090421" y="230920"/>
              <a:ext cx="5059680" cy="690503"/>
            </a:xfrm>
            <a:prstGeom prst="roundRect">
              <a:avLst>
                <a:gd name="adj" fmla="val 18641"/>
              </a:avLst>
            </a:prstGeom>
            <a:solidFill>
              <a:schemeClr val="accent3">
                <a:lumMod val="50000"/>
              </a:schemeClr>
            </a:solid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09630">
                <a:defRPr/>
              </a:pPr>
              <a:r>
                <a:rPr lang="en-US" sz="2667" b="1" dirty="0">
                  <a:solidFill>
                    <a:srgbClr val="FFFFF3"/>
                  </a:solidFill>
                  <a:latin typeface="Arial" panose="020B0604020202020204" pitchFamily="34" charset="0"/>
                  <a:cs typeface="Arial" panose="020B0604020202020204" pitchFamily="34" charset="0"/>
                </a:rPr>
                <a:t>2. </a:t>
              </a:r>
              <a:r>
                <a:rPr lang="en-US" sz="2667" b="1" dirty="0" err="1">
                  <a:solidFill>
                    <a:srgbClr val="FFFFF3"/>
                  </a:solidFill>
                  <a:latin typeface="Arial" panose="020B0604020202020204" pitchFamily="34" charset="0"/>
                  <a:cs typeface="Arial" panose="020B0604020202020204" pitchFamily="34" charset="0"/>
                </a:rPr>
                <a:t>Giải</a:t>
              </a:r>
              <a:r>
                <a:rPr lang="en-US" sz="2667" b="1" dirty="0">
                  <a:solidFill>
                    <a:srgbClr val="FFFFF3"/>
                  </a:solidFill>
                  <a:latin typeface="Arial" panose="020B0604020202020204" pitchFamily="34" charset="0"/>
                  <a:cs typeface="Arial" panose="020B0604020202020204" pitchFamily="34" charset="0"/>
                </a:rPr>
                <a:t> ô </a:t>
              </a:r>
              <a:r>
                <a:rPr lang="en-US" sz="2667" b="1" dirty="0" err="1">
                  <a:solidFill>
                    <a:srgbClr val="FFFFF3"/>
                  </a:solidFill>
                  <a:latin typeface="Arial" panose="020B0604020202020204" pitchFamily="34" charset="0"/>
                  <a:cs typeface="Arial" panose="020B0604020202020204" pitchFamily="34" charset="0"/>
                </a:rPr>
                <a:t>chữ</a:t>
              </a:r>
              <a:r>
                <a:rPr lang="en-US" sz="2667" b="1" dirty="0">
                  <a:solidFill>
                    <a:srgbClr val="FFFFF3"/>
                  </a:solidFill>
                  <a:latin typeface="Arial" panose="020B0604020202020204" pitchFamily="34" charset="0"/>
                  <a:cs typeface="Arial" panose="020B0604020202020204" pitchFamily="34" charset="0"/>
                </a:rPr>
                <a:t>: Ai </a:t>
              </a:r>
              <a:r>
                <a:rPr lang="en-US" sz="2667" b="1" dirty="0" err="1">
                  <a:solidFill>
                    <a:srgbClr val="FFFFF3"/>
                  </a:solidFill>
                  <a:latin typeface="Arial" panose="020B0604020202020204" pitchFamily="34" charset="0"/>
                  <a:cs typeface="Arial" panose="020B0604020202020204" pitchFamily="34" charset="0"/>
                </a:rPr>
                <a:t>giỏi</a:t>
              </a:r>
              <a:r>
                <a:rPr lang="en-US" sz="2667" b="1" dirty="0">
                  <a:solidFill>
                    <a:srgbClr val="FFFFF3"/>
                  </a:solidFill>
                  <a:latin typeface="Arial" panose="020B0604020202020204" pitchFamily="34" charset="0"/>
                  <a:cs typeface="Arial" panose="020B0604020202020204" pitchFamily="34" charset="0"/>
                </a:rPr>
                <a:t> </a:t>
              </a:r>
              <a:r>
                <a:rPr lang="en-US" sz="2667" b="1" dirty="0" err="1">
                  <a:solidFill>
                    <a:srgbClr val="FFFFF3"/>
                  </a:solidFill>
                  <a:latin typeface="Arial" panose="020B0604020202020204" pitchFamily="34" charset="0"/>
                  <a:cs typeface="Arial" panose="020B0604020202020204" pitchFamily="34" charset="0"/>
                </a:rPr>
                <a:t>tiếng</a:t>
              </a:r>
              <a:r>
                <a:rPr lang="en-US" sz="2667" b="1" dirty="0">
                  <a:solidFill>
                    <a:srgbClr val="FFFFF3"/>
                  </a:solidFill>
                  <a:latin typeface="Arial" panose="020B0604020202020204" pitchFamily="34" charset="0"/>
                  <a:cs typeface="Arial" panose="020B0604020202020204" pitchFamily="34" charset="0"/>
                </a:rPr>
                <a:t> </a:t>
              </a:r>
              <a:r>
                <a:rPr lang="en-US" sz="2667" b="1" dirty="0" err="1">
                  <a:solidFill>
                    <a:srgbClr val="FFFFF3"/>
                  </a:solidFill>
                  <a:latin typeface="Arial" panose="020B0604020202020204" pitchFamily="34" charset="0"/>
                  <a:cs typeface="Arial" panose="020B0604020202020204" pitchFamily="34" charset="0"/>
                </a:rPr>
                <a:t>Việt</a:t>
              </a:r>
              <a:r>
                <a:rPr lang="en-US" sz="2667" b="1" dirty="0">
                  <a:solidFill>
                    <a:srgbClr val="FFFFF3"/>
                  </a:solidFill>
                  <a:latin typeface="Arial" panose="020B0604020202020204" pitchFamily="34" charset="0"/>
                  <a:cs typeface="Arial" panose="020B0604020202020204" pitchFamily="34" charset="0"/>
                </a:rPr>
                <a:t>?</a:t>
              </a:r>
            </a:p>
          </p:txBody>
        </p:sp>
      </p:grpSp>
      <p:pic>
        <p:nvPicPr>
          <p:cNvPr id="18" name="Picture 17">
            <a:extLst>
              <a:ext uri="{FF2B5EF4-FFF2-40B4-BE49-F238E27FC236}">
                <a16:creationId xmlns:a16="http://schemas.microsoft.com/office/drawing/2014/main" id="{421C5C53-3852-8B08-F102-E8833A1D0D71}"/>
              </a:ext>
            </a:extLst>
          </p:cNvPr>
          <p:cNvPicPr>
            <a:picLocks noChangeAspect="1"/>
          </p:cNvPicPr>
          <p:nvPr/>
        </p:nvPicPr>
        <p:blipFill>
          <a:blip r:embed="rId7"/>
          <a:stretch>
            <a:fillRect/>
          </a:stretch>
        </p:blipFill>
        <p:spPr>
          <a:xfrm>
            <a:off x="2135822" y="1184275"/>
            <a:ext cx="8143875" cy="5505450"/>
          </a:xfrm>
          <a:prstGeom prst="rect">
            <a:avLst/>
          </a:prstGeom>
        </p:spPr>
      </p:pic>
      <p:sp>
        <p:nvSpPr>
          <p:cNvPr id="19" name="TextBox 18">
            <a:extLst>
              <a:ext uri="{FF2B5EF4-FFF2-40B4-BE49-F238E27FC236}">
                <a16:creationId xmlns:a16="http://schemas.microsoft.com/office/drawing/2014/main" id="{0D84BE1A-D805-7928-44FD-A94DFA33890D}"/>
              </a:ext>
            </a:extLst>
          </p:cNvPr>
          <p:cNvSpPr txBox="1"/>
          <p:nvPr/>
        </p:nvSpPr>
        <p:spPr>
          <a:xfrm>
            <a:off x="4785360" y="1290320"/>
            <a:ext cx="447040" cy="523220"/>
          </a:xfrm>
          <a:prstGeom prst="rect">
            <a:avLst/>
          </a:prstGeom>
          <a:noFill/>
        </p:spPr>
        <p:txBody>
          <a:bodyPr wrap="square" rtlCol="0">
            <a:spAutoFit/>
          </a:bodyPr>
          <a:lstStyle/>
          <a:p>
            <a:r>
              <a:rPr lang="en-US" sz="2800" b="1" dirty="0">
                <a:solidFill>
                  <a:srgbClr val="FF0000"/>
                </a:solidFill>
              </a:rPr>
              <a:t>Đ</a:t>
            </a:r>
          </a:p>
        </p:txBody>
      </p:sp>
      <p:sp>
        <p:nvSpPr>
          <p:cNvPr id="21" name="TextBox 20">
            <a:extLst>
              <a:ext uri="{FF2B5EF4-FFF2-40B4-BE49-F238E27FC236}">
                <a16:creationId xmlns:a16="http://schemas.microsoft.com/office/drawing/2014/main" id="{9FDD95C8-0C56-FD8B-D941-5E99E3032CAD}"/>
              </a:ext>
            </a:extLst>
          </p:cNvPr>
          <p:cNvSpPr txBox="1"/>
          <p:nvPr/>
        </p:nvSpPr>
        <p:spPr>
          <a:xfrm>
            <a:off x="5394960" y="1310640"/>
            <a:ext cx="447040" cy="523220"/>
          </a:xfrm>
          <a:prstGeom prst="rect">
            <a:avLst/>
          </a:prstGeom>
          <a:noFill/>
        </p:spPr>
        <p:txBody>
          <a:bodyPr wrap="square" rtlCol="0">
            <a:spAutoFit/>
          </a:bodyPr>
          <a:lstStyle/>
          <a:p>
            <a:r>
              <a:rPr lang="en-US" sz="2800" b="1" dirty="0">
                <a:solidFill>
                  <a:srgbClr val="FF0000"/>
                </a:solidFill>
              </a:rPr>
              <a:t>I</a:t>
            </a:r>
          </a:p>
        </p:txBody>
      </p:sp>
      <p:sp>
        <p:nvSpPr>
          <p:cNvPr id="22" name="TextBox 21">
            <a:extLst>
              <a:ext uri="{FF2B5EF4-FFF2-40B4-BE49-F238E27FC236}">
                <a16:creationId xmlns:a16="http://schemas.microsoft.com/office/drawing/2014/main" id="{EA53DAFF-C0C7-6257-1D9D-090378270FF4}"/>
              </a:ext>
            </a:extLst>
          </p:cNvPr>
          <p:cNvSpPr txBox="1"/>
          <p:nvPr/>
        </p:nvSpPr>
        <p:spPr>
          <a:xfrm>
            <a:off x="6045200" y="1320800"/>
            <a:ext cx="447040" cy="523220"/>
          </a:xfrm>
          <a:prstGeom prst="rect">
            <a:avLst/>
          </a:prstGeom>
          <a:noFill/>
        </p:spPr>
        <p:txBody>
          <a:bodyPr wrap="square" rtlCol="0">
            <a:spAutoFit/>
          </a:bodyPr>
          <a:lstStyle/>
          <a:p>
            <a:r>
              <a:rPr lang="en-US" sz="2800" b="1" dirty="0">
                <a:solidFill>
                  <a:srgbClr val="FF0000"/>
                </a:solidFill>
              </a:rPr>
              <a:t>Ệ</a:t>
            </a:r>
          </a:p>
        </p:txBody>
      </p:sp>
      <p:sp>
        <p:nvSpPr>
          <p:cNvPr id="23" name="TextBox 22">
            <a:extLst>
              <a:ext uri="{FF2B5EF4-FFF2-40B4-BE49-F238E27FC236}">
                <a16:creationId xmlns:a16="http://schemas.microsoft.com/office/drawing/2014/main" id="{68E9BD2D-485E-A347-9E85-9128A2652BB0}"/>
              </a:ext>
            </a:extLst>
          </p:cNvPr>
          <p:cNvSpPr txBox="1"/>
          <p:nvPr/>
        </p:nvSpPr>
        <p:spPr>
          <a:xfrm>
            <a:off x="6654800" y="1330960"/>
            <a:ext cx="447040" cy="523220"/>
          </a:xfrm>
          <a:prstGeom prst="rect">
            <a:avLst/>
          </a:prstGeom>
          <a:noFill/>
        </p:spPr>
        <p:txBody>
          <a:bodyPr wrap="square" rtlCol="0">
            <a:spAutoFit/>
          </a:bodyPr>
          <a:lstStyle/>
          <a:p>
            <a:r>
              <a:rPr lang="en-US" sz="2800" b="1" dirty="0">
                <a:solidFill>
                  <a:srgbClr val="FF0000"/>
                </a:solidFill>
              </a:rPr>
              <a:t>P</a:t>
            </a:r>
          </a:p>
        </p:txBody>
      </p:sp>
      <p:sp>
        <p:nvSpPr>
          <p:cNvPr id="24" name="TextBox 23">
            <a:extLst>
              <a:ext uri="{FF2B5EF4-FFF2-40B4-BE49-F238E27FC236}">
                <a16:creationId xmlns:a16="http://schemas.microsoft.com/office/drawing/2014/main" id="{7BB1E628-9752-E914-8F32-7D394BE2B60A}"/>
              </a:ext>
            </a:extLst>
          </p:cNvPr>
          <p:cNvSpPr txBox="1"/>
          <p:nvPr/>
        </p:nvSpPr>
        <p:spPr>
          <a:xfrm>
            <a:off x="7244080" y="1320800"/>
            <a:ext cx="447040" cy="523220"/>
          </a:xfrm>
          <a:prstGeom prst="rect">
            <a:avLst/>
          </a:prstGeom>
          <a:noFill/>
        </p:spPr>
        <p:txBody>
          <a:bodyPr wrap="square" rtlCol="0">
            <a:spAutoFit/>
          </a:bodyPr>
          <a:lstStyle/>
          <a:p>
            <a:r>
              <a:rPr lang="en-US" sz="2800" b="1" dirty="0">
                <a:solidFill>
                  <a:srgbClr val="FF0000"/>
                </a:solidFill>
              </a:rPr>
              <a:t>T</a:t>
            </a:r>
          </a:p>
        </p:txBody>
      </p:sp>
      <p:sp>
        <p:nvSpPr>
          <p:cNvPr id="25" name="TextBox 24">
            <a:extLst>
              <a:ext uri="{FF2B5EF4-FFF2-40B4-BE49-F238E27FC236}">
                <a16:creationId xmlns:a16="http://schemas.microsoft.com/office/drawing/2014/main" id="{0F6A0396-002D-DD87-8154-6FD2BCD98860}"/>
              </a:ext>
            </a:extLst>
          </p:cNvPr>
          <p:cNvSpPr txBox="1"/>
          <p:nvPr/>
        </p:nvSpPr>
        <p:spPr>
          <a:xfrm>
            <a:off x="7823200" y="1320800"/>
            <a:ext cx="447040" cy="523220"/>
          </a:xfrm>
          <a:prstGeom prst="rect">
            <a:avLst/>
          </a:prstGeom>
          <a:noFill/>
        </p:spPr>
        <p:txBody>
          <a:bodyPr wrap="square" rtlCol="0">
            <a:spAutoFit/>
          </a:bodyPr>
          <a:lstStyle/>
          <a:p>
            <a:r>
              <a:rPr lang="en-US" sz="2800" b="1" dirty="0">
                <a:solidFill>
                  <a:srgbClr val="FF0000"/>
                </a:solidFill>
              </a:rPr>
              <a:t>Ừ</a:t>
            </a:r>
          </a:p>
        </p:txBody>
      </p:sp>
      <p:sp>
        <p:nvSpPr>
          <p:cNvPr id="26" name="TextBox 25">
            <a:extLst>
              <a:ext uri="{FF2B5EF4-FFF2-40B4-BE49-F238E27FC236}">
                <a16:creationId xmlns:a16="http://schemas.microsoft.com/office/drawing/2014/main" id="{1BDE5A25-4ED9-51F6-CDF9-D84F88A52649}"/>
              </a:ext>
            </a:extLst>
          </p:cNvPr>
          <p:cNvSpPr txBox="1"/>
          <p:nvPr/>
        </p:nvSpPr>
        <p:spPr>
          <a:xfrm>
            <a:off x="4744720" y="1828800"/>
            <a:ext cx="447040" cy="523220"/>
          </a:xfrm>
          <a:prstGeom prst="rect">
            <a:avLst/>
          </a:prstGeom>
          <a:noFill/>
        </p:spPr>
        <p:txBody>
          <a:bodyPr wrap="square" rtlCol="0">
            <a:spAutoFit/>
          </a:bodyPr>
          <a:lstStyle/>
          <a:p>
            <a:r>
              <a:rPr lang="en-US" sz="2800" b="1" dirty="0">
                <a:solidFill>
                  <a:srgbClr val="FF0000"/>
                </a:solidFill>
              </a:rPr>
              <a:t>K</a:t>
            </a:r>
          </a:p>
        </p:txBody>
      </p:sp>
      <p:sp>
        <p:nvSpPr>
          <p:cNvPr id="27" name="TextBox 26">
            <a:extLst>
              <a:ext uri="{FF2B5EF4-FFF2-40B4-BE49-F238E27FC236}">
                <a16:creationId xmlns:a16="http://schemas.microsoft.com/office/drawing/2014/main" id="{85C04112-67E8-4027-F6B0-831D0F0F1EED}"/>
              </a:ext>
            </a:extLst>
          </p:cNvPr>
          <p:cNvSpPr txBox="1"/>
          <p:nvPr/>
        </p:nvSpPr>
        <p:spPr>
          <a:xfrm>
            <a:off x="5354320" y="1849120"/>
            <a:ext cx="447040" cy="523220"/>
          </a:xfrm>
          <a:prstGeom prst="rect">
            <a:avLst/>
          </a:prstGeom>
          <a:noFill/>
        </p:spPr>
        <p:txBody>
          <a:bodyPr wrap="square" rtlCol="0">
            <a:spAutoFit/>
          </a:bodyPr>
          <a:lstStyle/>
          <a:p>
            <a:r>
              <a:rPr lang="en-US" sz="2800" b="1" dirty="0">
                <a:solidFill>
                  <a:srgbClr val="FF0000"/>
                </a:solidFill>
              </a:rPr>
              <a:t>Ế</a:t>
            </a:r>
          </a:p>
        </p:txBody>
      </p:sp>
      <p:sp>
        <p:nvSpPr>
          <p:cNvPr id="28" name="TextBox 27">
            <a:extLst>
              <a:ext uri="{FF2B5EF4-FFF2-40B4-BE49-F238E27FC236}">
                <a16:creationId xmlns:a16="http://schemas.microsoft.com/office/drawing/2014/main" id="{84EFBD64-F6D0-66E7-9B34-4E583B97E261}"/>
              </a:ext>
            </a:extLst>
          </p:cNvPr>
          <p:cNvSpPr txBox="1"/>
          <p:nvPr/>
        </p:nvSpPr>
        <p:spPr>
          <a:xfrm>
            <a:off x="6004560" y="1859280"/>
            <a:ext cx="447040" cy="523220"/>
          </a:xfrm>
          <a:prstGeom prst="rect">
            <a:avLst/>
          </a:prstGeom>
          <a:noFill/>
        </p:spPr>
        <p:txBody>
          <a:bodyPr wrap="square" rtlCol="0">
            <a:spAutoFit/>
          </a:bodyPr>
          <a:lstStyle/>
          <a:p>
            <a:r>
              <a:rPr lang="en-US" sz="2800" b="1" dirty="0">
                <a:solidFill>
                  <a:srgbClr val="FF0000"/>
                </a:solidFill>
              </a:rPr>
              <a:t>T</a:t>
            </a:r>
          </a:p>
        </p:txBody>
      </p:sp>
      <p:sp>
        <p:nvSpPr>
          <p:cNvPr id="29" name="TextBox 28">
            <a:extLst>
              <a:ext uri="{FF2B5EF4-FFF2-40B4-BE49-F238E27FC236}">
                <a16:creationId xmlns:a16="http://schemas.microsoft.com/office/drawing/2014/main" id="{CC03EDDA-CFF2-89C9-3A0C-95D1AF426F4E}"/>
              </a:ext>
            </a:extLst>
          </p:cNvPr>
          <p:cNvSpPr txBox="1"/>
          <p:nvPr/>
        </p:nvSpPr>
        <p:spPr>
          <a:xfrm>
            <a:off x="6614160" y="1869440"/>
            <a:ext cx="447040" cy="523220"/>
          </a:xfrm>
          <a:prstGeom prst="rect">
            <a:avLst/>
          </a:prstGeom>
          <a:noFill/>
        </p:spPr>
        <p:txBody>
          <a:bodyPr wrap="square" rtlCol="0">
            <a:spAutoFit/>
          </a:bodyPr>
          <a:lstStyle/>
          <a:p>
            <a:r>
              <a:rPr lang="en-US" sz="2800" b="1" dirty="0">
                <a:solidFill>
                  <a:srgbClr val="FF0000"/>
                </a:solidFill>
              </a:rPr>
              <a:t>T</a:t>
            </a:r>
          </a:p>
        </p:txBody>
      </p:sp>
      <p:sp>
        <p:nvSpPr>
          <p:cNvPr id="30" name="TextBox 29">
            <a:extLst>
              <a:ext uri="{FF2B5EF4-FFF2-40B4-BE49-F238E27FC236}">
                <a16:creationId xmlns:a16="http://schemas.microsoft.com/office/drawing/2014/main" id="{34A199E6-48E3-AAFC-01E3-376F5FE73596}"/>
              </a:ext>
            </a:extLst>
          </p:cNvPr>
          <p:cNvSpPr txBox="1"/>
          <p:nvPr/>
        </p:nvSpPr>
        <p:spPr>
          <a:xfrm>
            <a:off x="7203440" y="1859280"/>
            <a:ext cx="447040" cy="523220"/>
          </a:xfrm>
          <a:prstGeom prst="rect">
            <a:avLst/>
          </a:prstGeom>
          <a:noFill/>
        </p:spPr>
        <p:txBody>
          <a:bodyPr wrap="square" rtlCol="0">
            <a:spAutoFit/>
          </a:bodyPr>
          <a:lstStyle/>
          <a:p>
            <a:r>
              <a:rPr lang="en-US" sz="2800" b="1" dirty="0">
                <a:solidFill>
                  <a:srgbClr val="FF0000"/>
                </a:solidFill>
              </a:rPr>
              <a:t>Ừ</a:t>
            </a:r>
          </a:p>
        </p:txBody>
      </p:sp>
      <p:sp>
        <p:nvSpPr>
          <p:cNvPr id="32" name="TextBox 31">
            <a:extLst>
              <a:ext uri="{FF2B5EF4-FFF2-40B4-BE49-F238E27FC236}">
                <a16:creationId xmlns:a16="http://schemas.microsoft.com/office/drawing/2014/main" id="{4FBDB35C-9F5E-25DB-24F1-D8AFD42E5D05}"/>
              </a:ext>
            </a:extLst>
          </p:cNvPr>
          <p:cNvSpPr txBox="1"/>
          <p:nvPr/>
        </p:nvSpPr>
        <p:spPr>
          <a:xfrm>
            <a:off x="7203440" y="2438400"/>
            <a:ext cx="447040" cy="523220"/>
          </a:xfrm>
          <a:prstGeom prst="rect">
            <a:avLst/>
          </a:prstGeom>
          <a:noFill/>
        </p:spPr>
        <p:txBody>
          <a:bodyPr wrap="square" rtlCol="0">
            <a:spAutoFit/>
          </a:bodyPr>
          <a:lstStyle/>
          <a:p>
            <a:r>
              <a:rPr lang="en-US" sz="2800" b="1" dirty="0">
                <a:solidFill>
                  <a:srgbClr val="FF0000"/>
                </a:solidFill>
              </a:rPr>
              <a:t>Đ</a:t>
            </a:r>
          </a:p>
        </p:txBody>
      </p:sp>
      <p:sp>
        <p:nvSpPr>
          <p:cNvPr id="33" name="TextBox 32">
            <a:extLst>
              <a:ext uri="{FF2B5EF4-FFF2-40B4-BE49-F238E27FC236}">
                <a16:creationId xmlns:a16="http://schemas.microsoft.com/office/drawing/2014/main" id="{0713E71E-D926-7B75-4371-AD870C203612}"/>
              </a:ext>
            </a:extLst>
          </p:cNvPr>
          <p:cNvSpPr txBox="1"/>
          <p:nvPr/>
        </p:nvSpPr>
        <p:spPr>
          <a:xfrm>
            <a:off x="7813040" y="2458720"/>
            <a:ext cx="447040" cy="523220"/>
          </a:xfrm>
          <a:prstGeom prst="rect">
            <a:avLst/>
          </a:prstGeom>
          <a:noFill/>
        </p:spPr>
        <p:txBody>
          <a:bodyPr wrap="square" rtlCol="0">
            <a:spAutoFit/>
          </a:bodyPr>
          <a:lstStyle/>
          <a:p>
            <a:r>
              <a:rPr lang="en-US" sz="2800" b="1" dirty="0">
                <a:solidFill>
                  <a:srgbClr val="FF0000"/>
                </a:solidFill>
              </a:rPr>
              <a:t>Ạ</a:t>
            </a:r>
          </a:p>
        </p:txBody>
      </p:sp>
      <p:sp>
        <p:nvSpPr>
          <p:cNvPr id="34" name="TextBox 33">
            <a:extLst>
              <a:ext uri="{FF2B5EF4-FFF2-40B4-BE49-F238E27FC236}">
                <a16:creationId xmlns:a16="http://schemas.microsoft.com/office/drawing/2014/main" id="{4C175394-B4BE-C49C-018C-EE44F86E903C}"/>
              </a:ext>
            </a:extLst>
          </p:cNvPr>
          <p:cNvSpPr txBox="1"/>
          <p:nvPr/>
        </p:nvSpPr>
        <p:spPr>
          <a:xfrm>
            <a:off x="8463280" y="2468880"/>
            <a:ext cx="447040" cy="523220"/>
          </a:xfrm>
          <a:prstGeom prst="rect">
            <a:avLst/>
          </a:prstGeom>
          <a:noFill/>
        </p:spPr>
        <p:txBody>
          <a:bodyPr wrap="square" rtlCol="0">
            <a:spAutoFit/>
          </a:bodyPr>
          <a:lstStyle/>
          <a:p>
            <a:r>
              <a:rPr lang="en-US" sz="2800" b="1" dirty="0">
                <a:solidFill>
                  <a:srgbClr val="FF0000"/>
                </a:solidFill>
              </a:rPr>
              <a:t>I</a:t>
            </a:r>
          </a:p>
        </p:txBody>
      </p:sp>
      <p:sp>
        <p:nvSpPr>
          <p:cNvPr id="35" name="TextBox 34">
            <a:extLst>
              <a:ext uri="{FF2B5EF4-FFF2-40B4-BE49-F238E27FC236}">
                <a16:creationId xmlns:a16="http://schemas.microsoft.com/office/drawing/2014/main" id="{26408704-610B-B71E-78E9-7AF0CBA883F4}"/>
              </a:ext>
            </a:extLst>
          </p:cNvPr>
          <p:cNvSpPr txBox="1"/>
          <p:nvPr/>
        </p:nvSpPr>
        <p:spPr>
          <a:xfrm>
            <a:off x="9072880" y="2479040"/>
            <a:ext cx="447040" cy="523220"/>
          </a:xfrm>
          <a:prstGeom prst="rect">
            <a:avLst/>
          </a:prstGeom>
          <a:noFill/>
        </p:spPr>
        <p:txBody>
          <a:bodyPr wrap="square" rtlCol="0">
            <a:spAutoFit/>
          </a:bodyPr>
          <a:lstStyle/>
          <a:p>
            <a:r>
              <a:rPr lang="en-US" sz="2800" b="1" dirty="0">
                <a:solidFill>
                  <a:srgbClr val="FF0000"/>
                </a:solidFill>
              </a:rPr>
              <a:t>T</a:t>
            </a:r>
          </a:p>
        </p:txBody>
      </p:sp>
      <p:sp>
        <p:nvSpPr>
          <p:cNvPr id="36" name="TextBox 35">
            <a:extLst>
              <a:ext uri="{FF2B5EF4-FFF2-40B4-BE49-F238E27FC236}">
                <a16:creationId xmlns:a16="http://schemas.microsoft.com/office/drawing/2014/main" id="{547C37CE-6FCD-503D-1E13-54BF0D31496A}"/>
              </a:ext>
            </a:extLst>
          </p:cNvPr>
          <p:cNvSpPr txBox="1"/>
          <p:nvPr/>
        </p:nvSpPr>
        <p:spPr>
          <a:xfrm>
            <a:off x="9662160" y="2468880"/>
            <a:ext cx="447040" cy="523220"/>
          </a:xfrm>
          <a:prstGeom prst="rect">
            <a:avLst/>
          </a:prstGeom>
          <a:noFill/>
        </p:spPr>
        <p:txBody>
          <a:bodyPr wrap="square" rtlCol="0">
            <a:spAutoFit/>
          </a:bodyPr>
          <a:lstStyle/>
          <a:p>
            <a:r>
              <a:rPr lang="en-US" sz="2800" b="1" dirty="0">
                <a:solidFill>
                  <a:srgbClr val="FF0000"/>
                </a:solidFill>
              </a:rPr>
              <a:t>Ừ</a:t>
            </a:r>
          </a:p>
        </p:txBody>
      </p:sp>
      <p:sp>
        <p:nvSpPr>
          <p:cNvPr id="37" name="TextBox 36">
            <a:extLst>
              <a:ext uri="{FF2B5EF4-FFF2-40B4-BE49-F238E27FC236}">
                <a16:creationId xmlns:a16="http://schemas.microsoft.com/office/drawing/2014/main" id="{0E591EB2-F0D0-CD8C-D6C7-55D0C575948C}"/>
              </a:ext>
            </a:extLst>
          </p:cNvPr>
          <p:cNvSpPr txBox="1"/>
          <p:nvPr/>
        </p:nvSpPr>
        <p:spPr>
          <a:xfrm>
            <a:off x="3525520" y="3027680"/>
            <a:ext cx="447040" cy="523220"/>
          </a:xfrm>
          <a:prstGeom prst="rect">
            <a:avLst/>
          </a:prstGeom>
          <a:noFill/>
        </p:spPr>
        <p:txBody>
          <a:bodyPr wrap="square" rtlCol="0">
            <a:spAutoFit/>
          </a:bodyPr>
          <a:lstStyle/>
          <a:p>
            <a:r>
              <a:rPr lang="en-US" sz="2800" b="1" dirty="0">
                <a:solidFill>
                  <a:srgbClr val="FF0000"/>
                </a:solidFill>
              </a:rPr>
              <a:t>G</a:t>
            </a:r>
          </a:p>
        </p:txBody>
      </p:sp>
      <p:sp>
        <p:nvSpPr>
          <p:cNvPr id="38" name="TextBox 37">
            <a:extLst>
              <a:ext uri="{FF2B5EF4-FFF2-40B4-BE49-F238E27FC236}">
                <a16:creationId xmlns:a16="http://schemas.microsoft.com/office/drawing/2014/main" id="{D94F4DD8-9122-3A7C-0EC7-466AE4F69BB1}"/>
              </a:ext>
            </a:extLst>
          </p:cNvPr>
          <p:cNvSpPr txBox="1"/>
          <p:nvPr/>
        </p:nvSpPr>
        <p:spPr>
          <a:xfrm>
            <a:off x="4135120" y="3048000"/>
            <a:ext cx="447040" cy="523220"/>
          </a:xfrm>
          <a:prstGeom prst="rect">
            <a:avLst/>
          </a:prstGeom>
          <a:noFill/>
        </p:spPr>
        <p:txBody>
          <a:bodyPr wrap="square" rtlCol="0">
            <a:spAutoFit/>
          </a:bodyPr>
          <a:lstStyle/>
          <a:p>
            <a:r>
              <a:rPr lang="en-US" sz="2800" b="1" dirty="0">
                <a:solidFill>
                  <a:srgbClr val="FF0000"/>
                </a:solidFill>
              </a:rPr>
              <a:t>Ạ</a:t>
            </a:r>
          </a:p>
        </p:txBody>
      </p:sp>
      <p:sp>
        <p:nvSpPr>
          <p:cNvPr id="39" name="TextBox 38">
            <a:extLst>
              <a:ext uri="{FF2B5EF4-FFF2-40B4-BE49-F238E27FC236}">
                <a16:creationId xmlns:a16="http://schemas.microsoft.com/office/drawing/2014/main" id="{E9D346D6-517E-D586-56B7-73D377F86720}"/>
              </a:ext>
            </a:extLst>
          </p:cNvPr>
          <p:cNvSpPr txBox="1"/>
          <p:nvPr/>
        </p:nvSpPr>
        <p:spPr>
          <a:xfrm>
            <a:off x="4785360" y="3058160"/>
            <a:ext cx="447040" cy="523220"/>
          </a:xfrm>
          <a:prstGeom prst="rect">
            <a:avLst/>
          </a:prstGeom>
          <a:noFill/>
        </p:spPr>
        <p:txBody>
          <a:bodyPr wrap="square" rtlCol="0">
            <a:spAutoFit/>
          </a:bodyPr>
          <a:lstStyle/>
          <a:p>
            <a:r>
              <a:rPr lang="en-US" sz="2800" b="1" dirty="0">
                <a:solidFill>
                  <a:srgbClr val="FF0000"/>
                </a:solidFill>
              </a:rPr>
              <a:t>C</a:t>
            </a:r>
          </a:p>
        </p:txBody>
      </p:sp>
      <p:sp>
        <p:nvSpPr>
          <p:cNvPr id="40" name="TextBox 39">
            <a:extLst>
              <a:ext uri="{FF2B5EF4-FFF2-40B4-BE49-F238E27FC236}">
                <a16:creationId xmlns:a16="http://schemas.microsoft.com/office/drawing/2014/main" id="{CFE34077-45AB-B69B-F04C-B4DA252D43BA}"/>
              </a:ext>
            </a:extLst>
          </p:cNvPr>
          <p:cNvSpPr txBox="1"/>
          <p:nvPr/>
        </p:nvSpPr>
        <p:spPr>
          <a:xfrm>
            <a:off x="5394960" y="3068320"/>
            <a:ext cx="447040" cy="523220"/>
          </a:xfrm>
          <a:prstGeom prst="rect">
            <a:avLst/>
          </a:prstGeom>
          <a:noFill/>
        </p:spPr>
        <p:txBody>
          <a:bodyPr wrap="square" rtlCol="0">
            <a:spAutoFit/>
          </a:bodyPr>
          <a:lstStyle/>
          <a:p>
            <a:r>
              <a:rPr lang="en-US" sz="2800" b="1" dirty="0">
                <a:solidFill>
                  <a:srgbClr val="FF0000"/>
                </a:solidFill>
              </a:rPr>
              <a:t>H</a:t>
            </a:r>
          </a:p>
        </p:txBody>
      </p:sp>
      <p:sp>
        <p:nvSpPr>
          <p:cNvPr id="41" name="TextBox 40">
            <a:extLst>
              <a:ext uri="{FF2B5EF4-FFF2-40B4-BE49-F238E27FC236}">
                <a16:creationId xmlns:a16="http://schemas.microsoft.com/office/drawing/2014/main" id="{4A61FF4B-6394-D691-D4B3-1C9C6B6DCCE3}"/>
              </a:ext>
            </a:extLst>
          </p:cNvPr>
          <p:cNvSpPr txBox="1"/>
          <p:nvPr/>
        </p:nvSpPr>
        <p:spPr>
          <a:xfrm>
            <a:off x="5984240" y="3058160"/>
            <a:ext cx="447040" cy="523220"/>
          </a:xfrm>
          <a:prstGeom prst="rect">
            <a:avLst/>
          </a:prstGeom>
          <a:noFill/>
        </p:spPr>
        <p:txBody>
          <a:bodyPr wrap="square" rtlCol="0">
            <a:spAutoFit/>
          </a:bodyPr>
          <a:lstStyle/>
          <a:p>
            <a:r>
              <a:rPr lang="en-US" sz="2800" b="1" dirty="0">
                <a:solidFill>
                  <a:srgbClr val="FF0000"/>
                </a:solidFill>
              </a:rPr>
              <a:t>N</a:t>
            </a:r>
          </a:p>
        </p:txBody>
      </p:sp>
      <p:sp>
        <p:nvSpPr>
          <p:cNvPr id="42" name="TextBox 41">
            <a:extLst>
              <a:ext uri="{FF2B5EF4-FFF2-40B4-BE49-F238E27FC236}">
                <a16:creationId xmlns:a16="http://schemas.microsoft.com/office/drawing/2014/main" id="{8DC3F09B-47C7-A807-B0FA-C7479A6785F0}"/>
              </a:ext>
            </a:extLst>
          </p:cNvPr>
          <p:cNvSpPr txBox="1"/>
          <p:nvPr/>
        </p:nvSpPr>
        <p:spPr>
          <a:xfrm>
            <a:off x="6573520" y="3078480"/>
            <a:ext cx="447040" cy="523220"/>
          </a:xfrm>
          <a:prstGeom prst="rect">
            <a:avLst/>
          </a:prstGeom>
          <a:noFill/>
        </p:spPr>
        <p:txBody>
          <a:bodyPr wrap="square" rtlCol="0">
            <a:spAutoFit/>
          </a:bodyPr>
          <a:lstStyle/>
          <a:p>
            <a:r>
              <a:rPr lang="en-US" sz="2800" b="1" dirty="0">
                <a:solidFill>
                  <a:srgbClr val="FF0000"/>
                </a:solidFill>
              </a:rPr>
              <a:t>G</a:t>
            </a:r>
          </a:p>
        </p:txBody>
      </p:sp>
      <p:sp>
        <p:nvSpPr>
          <p:cNvPr id="43" name="TextBox 42">
            <a:extLst>
              <a:ext uri="{FF2B5EF4-FFF2-40B4-BE49-F238E27FC236}">
                <a16:creationId xmlns:a16="http://schemas.microsoft.com/office/drawing/2014/main" id="{F764B5B3-1F33-AE99-7E0C-E68C96B16394}"/>
              </a:ext>
            </a:extLst>
          </p:cNvPr>
          <p:cNvSpPr txBox="1"/>
          <p:nvPr/>
        </p:nvSpPr>
        <p:spPr>
          <a:xfrm>
            <a:off x="7172960" y="3068320"/>
            <a:ext cx="447040" cy="523220"/>
          </a:xfrm>
          <a:prstGeom prst="rect">
            <a:avLst/>
          </a:prstGeom>
          <a:noFill/>
        </p:spPr>
        <p:txBody>
          <a:bodyPr wrap="square" rtlCol="0">
            <a:spAutoFit/>
          </a:bodyPr>
          <a:lstStyle/>
          <a:p>
            <a:r>
              <a:rPr lang="en-US" sz="2800" b="1" dirty="0">
                <a:solidFill>
                  <a:srgbClr val="FF0000"/>
                </a:solidFill>
              </a:rPr>
              <a:t>A</a:t>
            </a:r>
          </a:p>
        </p:txBody>
      </p:sp>
      <p:sp>
        <p:nvSpPr>
          <p:cNvPr id="44" name="TextBox 43">
            <a:extLst>
              <a:ext uri="{FF2B5EF4-FFF2-40B4-BE49-F238E27FC236}">
                <a16:creationId xmlns:a16="http://schemas.microsoft.com/office/drawing/2014/main" id="{43EDBFBB-9E42-8C95-5260-221BDD6652D7}"/>
              </a:ext>
            </a:extLst>
          </p:cNvPr>
          <p:cNvSpPr txBox="1"/>
          <p:nvPr/>
        </p:nvSpPr>
        <p:spPr>
          <a:xfrm>
            <a:off x="7802880" y="3048000"/>
            <a:ext cx="447040" cy="523220"/>
          </a:xfrm>
          <a:prstGeom prst="rect">
            <a:avLst/>
          </a:prstGeom>
          <a:noFill/>
        </p:spPr>
        <p:txBody>
          <a:bodyPr wrap="square" rtlCol="0">
            <a:spAutoFit/>
          </a:bodyPr>
          <a:lstStyle/>
          <a:p>
            <a:r>
              <a:rPr lang="en-US" sz="2800" b="1" dirty="0">
                <a:solidFill>
                  <a:srgbClr val="FF0000"/>
                </a:solidFill>
              </a:rPr>
              <a:t>N</a:t>
            </a:r>
          </a:p>
        </p:txBody>
      </p:sp>
      <p:sp>
        <p:nvSpPr>
          <p:cNvPr id="45" name="TextBox 44">
            <a:extLst>
              <a:ext uri="{FF2B5EF4-FFF2-40B4-BE49-F238E27FC236}">
                <a16:creationId xmlns:a16="http://schemas.microsoft.com/office/drawing/2014/main" id="{F32C90F3-54E9-2769-CF02-A3EA0288DAC1}"/>
              </a:ext>
            </a:extLst>
          </p:cNvPr>
          <p:cNvSpPr txBox="1"/>
          <p:nvPr/>
        </p:nvSpPr>
        <p:spPr>
          <a:xfrm>
            <a:off x="8412480" y="3058160"/>
            <a:ext cx="447040" cy="523220"/>
          </a:xfrm>
          <a:prstGeom prst="rect">
            <a:avLst/>
          </a:prstGeom>
          <a:noFill/>
        </p:spPr>
        <p:txBody>
          <a:bodyPr wrap="square" rtlCol="0">
            <a:spAutoFit/>
          </a:bodyPr>
          <a:lstStyle/>
          <a:p>
            <a:r>
              <a:rPr lang="en-US" sz="2800" b="1" dirty="0">
                <a:solidFill>
                  <a:srgbClr val="FF0000"/>
                </a:solidFill>
              </a:rPr>
              <a:t>G</a:t>
            </a:r>
          </a:p>
        </p:txBody>
      </p:sp>
      <p:sp>
        <p:nvSpPr>
          <p:cNvPr id="47" name="TextBox 46">
            <a:extLst>
              <a:ext uri="{FF2B5EF4-FFF2-40B4-BE49-F238E27FC236}">
                <a16:creationId xmlns:a16="http://schemas.microsoft.com/office/drawing/2014/main" id="{77F6182B-BFBD-B2B8-931A-06DB62824F78}"/>
              </a:ext>
            </a:extLst>
          </p:cNvPr>
          <p:cNvSpPr txBox="1"/>
          <p:nvPr/>
        </p:nvSpPr>
        <p:spPr>
          <a:xfrm>
            <a:off x="5923280" y="3657600"/>
            <a:ext cx="447040" cy="523220"/>
          </a:xfrm>
          <a:prstGeom prst="rect">
            <a:avLst/>
          </a:prstGeom>
          <a:noFill/>
        </p:spPr>
        <p:txBody>
          <a:bodyPr wrap="square" rtlCol="0">
            <a:spAutoFit/>
          </a:bodyPr>
          <a:lstStyle/>
          <a:p>
            <a:r>
              <a:rPr lang="en-US" sz="2800" b="1" dirty="0">
                <a:solidFill>
                  <a:srgbClr val="FF0000"/>
                </a:solidFill>
              </a:rPr>
              <a:t>Đ</a:t>
            </a:r>
          </a:p>
        </p:txBody>
      </p:sp>
      <p:sp>
        <p:nvSpPr>
          <p:cNvPr id="48" name="TextBox 47">
            <a:extLst>
              <a:ext uri="{FF2B5EF4-FFF2-40B4-BE49-F238E27FC236}">
                <a16:creationId xmlns:a16="http://schemas.microsoft.com/office/drawing/2014/main" id="{1D69A64B-0B9D-4330-6E17-06480D984CA8}"/>
              </a:ext>
            </a:extLst>
          </p:cNvPr>
          <p:cNvSpPr txBox="1"/>
          <p:nvPr/>
        </p:nvSpPr>
        <p:spPr>
          <a:xfrm>
            <a:off x="6532880" y="3677920"/>
            <a:ext cx="447040" cy="523220"/>
          </a:xfrm>
          <a:prstGeom prst="rect">
            <a:avLst/>
          </a:prstGeom>
          <a:noFill/>
        </p:spPr>
        <p:txBody>
          <a:bodyPr wrap="square" rtlCol="0">
            <a:spAutoFit/>
          </a:bodyPr>
          <a:lstStyle/>
          <a:p>
            <a:r>
              <a:rPr lang="en-US" sz="2800" b="1" dirty="0">
                <a:solidFill>
                  <a:srgbClr val="FF0000"/>
                </a:solidFill>
              </a:rPr>
              <a:t>Ộ</a:t>
            </a:r>
          </a:p>
        </p:txBody>
      </p:sp>
      <p:sp>
        <p:nvSpPr>
          <p:cNvPr id="49" name="TextBox 48">
            <a:extLst>
              <a:ext uri="{FF2B5EF4-FFF2-40B4-BE49-F238E27FC236}">
                <a16:creationId xmlns:a16="http://schemas.microsoft.com/office/drawing/2014/main" id="{EC25768D-5A4D-4B59-1514-554E1A62D1AA}"/>
              </a:ext>
            </a:extLst>
          </p:cNvPr>
          <p:cNvSpPr txBox="1"/>
          <p:nvPr/>
        </p:nvSpPr>
        <p:spPr>
          <a:xfrm>
            <a:off x="7183120" y="3688080"/>
            <a:ext cx="447040" cy="523220"/>
          </a:xfrm>
          <a:prstGeom prst="rect">
            <a:avLst/>
          </a:prstGeom>
          <a:noFill/>
        </p:spPr>
        <p:txBody>
          <a:bodyPr wrap="square" rtlCol="0">
            <a:spAutoFit/>
          </a:bodyPr>
          <a:lstStyle/>
          <a:p>
            <a:r>
              <a:rPr lang="en-US" sz="2800" b="1" dirty="0">
                <a:solidFill>
                  <a:srgbClr val="FF0000"/>
                </a:solidFill>
              </a:rPr>
              <a:t>N</a:t>
            </a:r>
          </a:p>
        </p:txBody>
      </p:sp>
      <p:sp>
        <p:nvSpPr>
          <p:cNvPr id="50" name="TextBox 49">
            <a:extLst>
              <a:ext uri="{FF2B5EF4-FFF2-40B4-BE49-F238E27FC236}">
                <a16:creationId xmlns:a16="http://schemas.microsoft.com/office/drawing/2014/main" id="{2E9A9DE0-5A91-C618-55CB-7DA985B16C11}"/>
              </a:ext>
            </a:extLst>
          </p:cNvPr>
          <p:cNvSpPr txBox="1"/>
          <p:nvPr/>
        </p:nvSpPr>
        <p:spPr>
          <a:xfrm>
            <a:off x="7792720" y="3698240"/>
            <a:ext cx="447040" cy="523220"/>
          </a:xfrm>
          <a:prstGeom prst="rect">
            <a:avLst/>
          </a:prstGeom>
          <a:noFill/>
        </p:spPr>
        <p:txBody>
          <a:bodyPr wrap="square" rtlCol="0">
            <a:spAutoFit/>
          </a:bodyPr>
          <a:lstStyle/>
          <a:p>
            <a:r>
              <a:rPr lang="en-US" sz="2800" b="1" dirty="0">
                <a:solidFill>
                  <a:srgbClr val="FF0000"/>
                </a:solidFill>
              </a:rPr>
              <a:t>G</a:t>
            </a:r>
          </a:p>
        </p:txBody>
      </p:sp>
      <p:sp>
        <p:nvSpPr>
          <p:cNvPr id="51" name="TextBox 50">
            <a:extLst>
              <a:ext uri="{FF2B5EF4-FFF2-40B4-BE49-F238E27FC236}">
                <a16:creationId xmlns:a16="http://schemas.microsoft.com/office/drawing/2014/main" id="{876EFCE1-B6F7-B9DB-E595-9CDC4BBF4915}"/>
              </a:ext>
            </a:extLst>
          </p:cNvPr>
          <p:cNvSpPr txBox="1"/>
          <p:nvPr/>
        </p:nvSpPr>
        <p:spPr>
          <a:xfrm>
            <a:off x="8382000" y="3688080"/>
            <a:ext cx="447040" cy="523220"/>
          </a:xfrm>
          <a:prstGeom prst="rect">
            <a:avLst/>
          </a:prstGeom>
          <a:noFill/>
        </p:spPr>
        <p:txBody>
          <a:bodyPr wrap="square" rtlCol="0">
            <a:spAutoFit/>
          </a:bodyPr>
          <a:lstStyle/>
          <a:p>
            <a:r>
              <a:rPr lang="en-US" sz="2800" b="1" dirty="0">
                <a:solidFill>
                  <a:srgbClr val="FF0000"/>
                </a:solidFill>
              </a:rPr>
              <a:t>T</a:t>
            </a:r>
          </a:p>
        </p:txBody>
      </p:sp>
      <p:sp>
        <p:nvSpPr>
          <p:cNvPr id="52" name="TextBox 51">
            <a:extLst>
              <a:ext uri="{FF2B5EF4-FFF2-40B4-BE49-F238E27FC236}">
                <a16:creationId xmlns:a16="http://schemas.microsoft.com/office/drawing/2014/main" id="{F75F79AA-1866-9C5E-0AA2-1C222DCAFC98}"/>
              </a:ext>
            </a:extLst>
          </p:cNvPr>
          <p:cNvSpPr txBox="1"/>
          <p:nvPr/>
        </p:nvSpPr>
        <p:spPr>
          <a:xfrm>
            <a:off x="8991600" y="3698240"/>
            <a:ext cx="447040" cy="523220"/>
          </a:xfrm>
          <a:prstGeom prst="rect">
            <a:avLst/>
          </a:prstGeom>
          <a:noFill/>
        </p:spPr>
        <p:txBody>
          <a:bodyPr wrap="square" rtlCol="0">
            <a:spAutoFit/>
          </a:bodyPr>
          <a:lstStyle/>
          <a:p>
            <a:r>
              <a:rPr lang="en-US" sz="2800" b="1" dirty="0">
                <a:solidFill>
                  <a:srgbClr val="FF0000"/>
                </a:solidFill>
              </a:rPr>
              <a:t>Ừ</a:t>
            </a:r>
          </a:p>
        </p:txBody>
      </p:sp>
      <p:sp>
        <p:nvSpPr>
          <p:cNvPr id="53" name="TextBox 52">
            <a:extLst>
              <a:ext uri="{FF2B5EF4-FFF2-40B4-BE49-F238E27FC236}">
                <a16:creationId xmlns:a16="http://schemas.microsoft.com/office/drawing/2014/main" id="{9D9413FB-A746-6010-56D2-D5DE68A8C039}"/>
              </a:ext>
            </a:extLst>
          </p:cNvPr>
          <p:cNvSpPr txBox="1"/>
          <p:nvPr/>
        </p:nvSpPr>
        <p:spPr>
          <a:xfrm>
            <a:off x="5425440" y="4226560"/>
            <a:ext cx="447040" cy="523220"/>
          </a:xfrm>
          <a:prstGeom prst="rect">
            <a:avLst/>
          </a:prstGeom>
          <a:noFill/>
        </p:spPr>
        <p:txBody>
          <a:bodyPr wrap="square" rtlCol="0">
            <a:spAutoFit/>
          </a:bodyPr>
          <a:lstStyle/>
          <a:p>
            <a:r>
              <a:rPr lang="en-US" sz="2800" b="1" dirty="0">
                <a:solidFill>
                  <a:srgbClr val="FF0000"/>
                </a:solidFill>
              </a:rPr>
              <a:t>X</a:t>
            </a:r>
          </a:p>
        </p:txBody>
      </p:sp>
      <p:sp>
        <p:nvSpPr>
          <p:cNvPr id="54" name="TextBox 53">
            <a:extLst>
              <a:ext uri="{FF2B5EF4-FFF2-40B4-BE49-F238E27FC236}">
                <a16:creationId xmlns:a16="http://schemas.microsoft.com/office/drawing/2014/main" id="{AF164DB2-F804-59DB-4B4C-9CCB2E5E3B55}"/>
              </a:ext>
            </a:extLst>
          </p:cNvPr>
          <p:cNvSpPr txBox="1"/>
          <p:nvPr/>
        </p:nvSpPr>
        <p:spPr>
          <a:xfrm>
            <a:off x="6035040" y="4246880"/>
            <a:ext cx="447040" cy="523220"/>
          </a:xfrm>
          <a:prstGeom prst="rect">
            <a:avLst/>
          </a:prstGeom>
          <a:noFill/>
        </p:spPr>
        <p:txBody>
          <a:bodyPr wrap="square" rtlCol="0">
            <a:spAutoFit/>
          </a:bodyPr>
          <a:lstStyle/>
          <a:p>
            <a:r>
              <a:rPr lang="en-US" sz="2800" b="1" dirty="0">
                <a:solidFill>
                  <a:srgbClr val="FF0000"/>
                </a:solidFill>
              </a:rPr>
              <a:t>Ư</a:t>
            </a:r>
          </a:p>
        </p:txBody>
      </p:sp>
      <p:sp>
        <p:nvSpPr>
          <p:cNvPr id="55" name="TextBox 54">
            <a:extLst>
              <a:ext uri="{FF2B5EF4-FFF2-40B4-BE49-F238E27FC236}">
                <a16:creationId xmlns:a16="http://schemas.microsoft.com/office/drawing/2014/main" id="{692A3174-4783-F388-EF1D-109C2FF2F1EF}"/>
              </a:ext>
            </a:extLst>
          </p:cNvPr>
          <p:cNvSpPr txBox="1"/>
          <p:nvPr/>
        </p:nvSpPr>
        <p:spPr>
          <a:xfrm>
            <a:off x="6685280" y="4257040"/>
            <a:ext cx="447040" cy="523220"/>
          </a:xfrm>
          <a:prstGeom prst="rect">
            <a:avLst/>
          </a:prstGeom>
          <a:noFill/>
        </p:spPr>
        <p:txBody>
          <a:bodyPr wrap="square" rtlCol="0">
            <a:spAutoFit/>
          </a:bodyPr>
          <a:lstStyle/>
          <a:p>
            <a:r>
              <a:rPr lang="en-US" sz="2800" b="1" dirty="0">
                <a:solidFill>
                  <a:srgbClr val="FF0000"/>
                </a:solidFill>
              </a:rPr>
              <a:t>N</a:t>
            </a:r>
          </a:p>
        </p:txBody>
      </p:sp>
      <p:sp>
        <p:nvSpPr>
          <p:cNvPr id="56" name="TextBox 55">
            <a:extLst>
              <a:ext uri="{FF2B5EF4-FFF2-40B4-BE49-F238E27FC236}">
                <a16:creationId xmlns:a16="http://schemas.microsoft.com/office/drawing/2014/main" id="{4A58146A-36CE-3EA3-7FA1-80E7BA7E5323}"/>
              </a:ext>
            </a:extLst>
          </p:cNvPr>
          <p:cNvSpPr txBox="1"/>
          <p:nvPr/>
        </p:nvSpPr>
        <p:spPr>
          <a:xfrm>
            <a:off x="7218680" y="4267200"/>
            <a:ext cx="447040" cy="523220"/>
          </a:xfrm>
          <a:prstGeom prst="rect">
            <a:avLst/>
          </a:prstGeom>
          <a:noFill/>
        </p:spPr>
        <p:txBody>
          <a:bodyPr wrap="square" rtlCol="0">
            <a:spAutoFit/>
          </a:bodyPr>
          <a:lstStyle/>
          <a:p>
            <a:r>
              <a:rPr lang="en-US" sz="2800" b="1" dirty="0">
                <a:solidFill>
                  <a:srgbClr val="FF0000"/>
                </a:solidFill>
              </a:rPr>
              <a:t>G</a:t>
            </a:r>
          </a:p>
        </p:txBody>
      </p:sp>
      <p:sp>
        <p:nvSpPr>
          <p:cNvPr id="57" name="TextBox 56">
            <a:extLst>
              <a:ext uri="{FF2B5EF4-FFF2-40B4-BE49-F238E27FC236}">
                <a16:creationId xmlns:a16="http://schemas.microsoft.com/office/drawing/2014/main" id="{FB969D3B-42C0-C3BE-0AC1-0956585FB846}"/>
              </a:ext>
            </a:extLst>
          </p:cNvPr>
          <p:cNvSpPr txBox="1"/>
          <p:nvPr/>
        </p:nvSpPr>
        <p:spPr>
          <a:xfrm>
            <a:off x="7884160" y="4257040"/>
            <a:ext cx="447040" cy="523220"/>
          </a:xfrm>
          <a:prstGeom prst="rect">
            <a:avLst/>
          </a:prstGeom>
          <a:noFill/>
        </p:spPr>
        <p:txBody>
          <a:bodyPr wrap="square" rtlCol="0">
            <a:spAutoFit/>
          </a:bodyPr>
          <a:lstStyle/>
          <a:p>
            <a:r>
              <a:rPr lang="en-US" sz="2800" b="1" dirty="0">
                <a:solidFill>
                  <a:srgbClr val="FF0000"/>
                </a:solidFill>
              </a:rPr>
              <a:t>H</a:t>
            </a:r>
          </a:p>
        </p:txBody>
      </p:sp>
      <p:sp>
        <p:nvSpPr>
          <p:cNvPr id="58" name="TextBox 57">
            <a:extLst>
              <a:ext uri="{FF2B5EF4-FFF2-40B4-BE49-F238E27FC236}">
                <a16:creationId xmlns:a16="http://schemas.microsoft.com/office/drawing/2014/main" id="{3478E702-5BA5-909C-6791-387168E00F5F}"/>
              </a:ext>
            </a:extLst>
          </p:cNvPr>
          <p:cNvSpPr txBox="1"/>
          <p:nvPr/>
        </p:nvSpPr>
        <p:spPr>
          <a:xfrm>
            <a:off x="8493760" y="4267200"/>
            <a:ext cx="447040" cy="523220"/>
          </a:xfrm>
          <a:prstGeom prst="rect">
            <a:avLst/>
          </a:prstGeom>
          <a:noFill/>
        </p:spPr>
        <p:txBody>
          <a:bodyPr wrap="square" rtlCol="0">
            <a:spAutoFit/>
          </a:bodyPr>
          <a:lstStyle/>
          <a:p>
            <a:r>
              <a:rPr lang="en-US" sz="2800" b="1" dirty="0">
                <a:solidFill>
                  <a:srgbClr val="FF0000"/>
                </a:solidFill>
              </a:rPr>
              <a:t>Ô</a:t>
            </a:r>
          </a:p>
        </p:txBody>
      </p:sp>
      <p:sp>
        <p:nvSpPr>
          <p:cNvPr id="59" name="TextBox 58">
            <a:extLst>
              <a:ext uri="{FF2B5EF4-FFF2-40B4-BE49-F238E27FC236}">
                <a16:creationId xmlns:a16="http://schemas.microsoft.com/office/drawing/2014/main" id="{AA5B2F84-97D6-F50C-EE31-B88D61EE2708}"/>
              </a:ext>
            </a:extLst>
          </p:cNvPr>
          <p:cNvSpPr txBox="1"/>
          <p:nvPr/>
        </p:nvSpPr>
        <p:spPr>
          <a:xfrm>
            <a:off x="5943600" y="4815840"/>
            <a:ext cx="447040" cy="523220"/>
          </a:xfrm>
          <a:prstGeom prst="rect">
            <a:avLst/>
          </a:prstGeom>
          <a:noFill/>
        </p:spPr>
        <p:txBody>
          <a:bodyPr wrap="square" rtlCol="0">
            <a:spAutoFit/>
          </a:bodyPr>
          <a:lstStyle/>
          <a:p>
            <a:r>
              <a:rPr lang="en-US" sz="2800" b="1" dirty="0">
                <a:solidFill>
                  <a:srgbClr val="FF0000"/>
                </a:solidFill>
              </a:rPr>
              <a:t>N</a:t>
            </a:r>
          </a:p>
        </p:txBody>
      </p:sp>
      <p:sp>
        <p:nvSpPr>
          <p:cNvPr id="60" name="TextBox 59">
            <a:extLst>
              <a:ext uri="{FF2B5EF4-FFF2-40B4-BE49-F238E27FC236}">
                <a16:creationId xmlns:a16="http://schemas.microsoft.com/office/drawing/2014/main" id="{5AB9A429-C978-65EE-E2A8-C0259E342588}"/>
              </a:ext>
            </a:extLst>
          </p:cNvPr>
          <p:cNvSpPr txBox="1"/>
          <p:nvPr/>
        </p:nvSpPr>
        <p:spPr>
          <a:xfrm>
            <a:off x="6553200" y="4836160"/>
            <a:ext cx="447040" cy="523220"/>
          </a:xfrm>
          <a:prstGeom prst="rect">
            <a:avLst/>
          </a:prstGeom>
          <a:noFill/>
        </p:spPr>
        <p:txBody>
          <a:bodyPr wrap="square" rtlCol="0">
            <a:spAutoFit/>
          </a:bodyPr>
          <a:lstStyle/>
          <a:p>
            <a:r>
              <a:rPr lang="en-US" sz="2800" b="1" dirty="0">
                <a:solidFill>
                  <a:srgbClr val="FF0000"/>
                </a:solidFill>
              </a:rPr>
              <a:t>G</a:t>
            </a:r>
          </a:p>
        </p:txBody>
      </p:sp>
      <p:sp>
        <p:nvSpPr>
          <p:cNvPr id="61" name="TextBox 60">
            <a:extLst>
              <a:ext uri="{FF2B5EF4-FFF2-40B4-BE49-F238E27FC236}">
                <a16:creationId xmlns:a16="http://schemas.microsoft.com/office/drawing/2014/main" id="{4D080B49-EA04-CCDC-1EE5-FFAC00766C91}"/>
              </a:ext>
            </a:extLst>
          </p:cNvPr>
          <p:cNvSpPr txBox="1"/>
          <p:nvPr/>
        </p:nvSpPr>
        <p:spPr>
          <a:xfrm>
            <a:off x="7203440" y="4846320"/>
            <a:ext cx="447040" cy="523220"/>
          </a:xfrm>
          <a:prstGeom prst="rect">
            <a:avLst/>
          </a:prstGeom>
          <a:noFill/>
        </p:spPr>
        <p:txBody>
          <a:bodyPr wrap="square" rtlCol="0">
            <a:spAutoFit/>
          </a:bodyPr>
          <a:lstStyle/>
          <a:p>
            <a:r>
              <a:rPr lang="en-US" sz="2800" b="1" dirty="0">
                <a:solidFill>
                  <a:srgbClr val="FF0000"/>
                </a:solidFill>
              </a:rPr>
              <a:t>H</a:t>
            </a:r>
          </a:p>
        </p:txBody>
      </p:sp>
      <p:sp>
        <p:nvSpPr>
          <p:cNvPr id="62" name="TextBox 61">
            <a:extLst>
              <a:ext uri="{FF2B5EF4-FFF2-40B4-BE49-F238E27FC236}">
                <a16:creationId xmlns:a16="http://schemas.microsoft.com/office/drawing/2014/main" id="{F8B2DCBD-2DA4-636D-BE1E-F5CF9AC51799}"/>
              </a:ext>
            </a:extLst>
          </p:cNvPr>
          <p:cNvSpPr txBox="1"/>
          <p:nvPr/>
        </p:nvSpPr>
        <p:spPr>
          <a:xfrm>
            <a:off x="7813040" y="4856480"/>
            <a:ext cx="447040" cy="523220"/>
          </a:xfrm>
          <a:prstGeom prst="rect">
            <a:avLst/>
          </a:prstGeom>
          <a:noFill/>
        </p:spPr>
        <p:txBody>
          <a:bodyPr wrap="square" rtlCol="0">
            <a:spAutoFit/>
          </a:bodyPr>
          <a:lstStyle/>
          <a:p>
            <a:r>
              <a:rPr lang="en-US" sz="2800" b="1" dirty="0">
                <a:solidFill>
                  <a:srgbClr val="FF0000"/>
                </a:solidFill>
              </a:rPr>
              <a:t>I</a:t>
            </a:r>
          </a:p>
        </p:txBody>
      </p:sp>
      <p:sp>
        <p:nvSpPr>
          <p:cNvPr id="63" name="TextBox 62">
            <a:extLst>
              <a:ext uri="{FF2B5EF4-FFF2-40B4-BE49-F238E27FC236}">
                <a16:creationId xmlns:a16="http://schemas.microsoft.com/office/drawing/2014/main" id="{8A27A541-ECA3-D4E8-3129-4A068C7E4A7A}"/>
              </a:ext>
            </a:extLst>
          </p:cNvPr>
          <p:cNvSpPr txBox="1"/>
          <p:nvPr/>
        </p:nvSpPr>
        <p:spPr>
          <a:xfrm>
            <a:off x="8402320" y="4846320"/>
            <a:ext cx="447040" cy="523220"/>
          </a:xfrm>
          <a:prstGeom prst="rect">
            <a:avLst/>
          </a:prstGeom>
          <a:noFill/>
        </p:spPr>
        <p:txBody>
          <a:bodyPr wrap="square" rtlCol="0">
            <a:spAutoFit/>
          </a:bodyPr>
          <a:lstStyle/>
          <a:p>
            <a:r>
              <a:rPr lang="en-US" sz="2800" b="1" dirty="0">
                <a:solidFill>
                  <a:srgbClr val="FF0000"/>
                </a:solidFill>
              </a:rPr>
              <a:t>V</a:t>
            </a:r>
          </a:p>
        </p:txBody>
      </p:sp>
      <p:sp>
        <p:nvSpPr>
          <p:cNvPr id="64" name="TextBox 63">
            <a:extLst>
              <a:ext uri="{FF2B5EF4-FFF2-40B4-BE49-F238E27FC236}">
                <a16:creationId xmlns:a16="http://schemas.microsoft.com/office/drawing/2014/main" id="{8AC5BE53-D6E0-8D0C-2D3F-57223C00DC55}"/>
              </a:ext>
            </a:extLst>
          </p:cNvPr>
          <p:cNvSpPr txBox="1"/>
          <p:nvPr/>
        </p:nvSpPr>
        <p:spPr>
          <a:xfrm>
            <a:off x="9011920" y="4856480"/>
            <a:ext cx="447040" cy="523220"/>
          </a:xfrm>
          <a:prstGeom prst="rect">
            <a:avLst/>
          </a:prstGeom>
          <a:noFill/>
        </p:spPr>
        <p:txBody>
          <a:bodyPr wrap="square" rtlCol="0">
            <a:spAutoFit/>
          </a:bodyPr>
          <a:lstStyle/>
          <a:p>
            <a:r>
              <a:rPr lang="en-US" sz="2800" b="1" dirty="0">
                <a:solidFill>
                  <a:srgbClr val="FF0000"/>
                </a:solidFill>
              </a:rPr>
              <a:t>Ấ</a:t>
            </a:r>
          </a:p>
        </p:txBody>
      </p:sp>
      <p:sp>
        <p:nvSpPr>
          <p:cNvPr id="65" name="TextBox 64">
            <a:extLst>
              <a:ext uri="{FF2B5EF4-FFF2-40B4-BE49-F238E27FC236}">
                <a16:creationId xmlns:a16="http://schemas.microsoft.com/office/drawing/2014/main" id="{B0BE4C14-71FE-20DB-FE13-9B6090440B4E}"/>
              </a:ext>
            </a:extLst>
          </p:cNvPr>
          <p:cNvSpPr txBox="1"/>
          <p:nvPr/>
        </p:nvSpPr>
        <p:spPr>
          <a:xfrm>
            <a:off x="9601200" y="4876800"/>
            <a:ext cx="447040" cy="523220"/>
          </a:xfrm>
          <a:prstGeom prst="rect">
            <a:avLst/>
          </a:prstGeom>
          <a:noFill/>
        </p:spPr>
        <p:txBody>
          <a:bodyPr wrap="square" rtlCol="0">
            <a:spAutoFit/>
          </a:bodyPr>
          <a:lstStyle/>
          <a:p>
            <a:r>
              <a:rPr lang="en-US" sz="2800" b="1" dirty="0">
                <a:solidFill>
                  <a:srgbClr val="FF0000"/>
                </a:solidFill>
              </a:rPr>
              <a:t>N</a:t>
            </a:r>
          </a:p>
        </p:txBody>
      </p:sp>
      <p:sp>
        <p:nvSpPr>
          <p:cNvPr id="66" name="TextBox 65">
            <a:extLst>
              <a:ext uri="{FF2B5EF4-FFF2-40B4-BE49-F238E27FC236}">
                <a16:creationId xmlns:a16="http://schemas.microsoft.com/office/drawing/2014/main" id="{6183F9C6-4250-4A9A-F676-29A4FB89E426}"/>
              </a:ext>
            </a:extLst>
          </p:cNvPr>
          <p:cNvSpPr txBox="1"/>
          <p:nvPr/>
        </p:nvSpPr>
        <p:spPr>
          <a:xfrm>
            <a:off x="2905760" y="5445760"/>
            <a:ext cx="447040" cy="523220"/>
          </a:xfrm>
          <a:prstGeom prst="rect">
            <a:avLst/>
          </a:prstGeom>
          <a:noFill/>
        </p:spPr>
        <p:txBody>
          <a:bodyPr wrap="square" rtlCol="0">
            <a:spAutoFit/>
          </a:bodyPr>
          <a:lstStyle/>
          <a:p>
            <a:r>
              <a:rPr lang="en-US" sz="2800" b="1" dirty="0">
                <a:solidFill>
                  <a:srgbClr val="FF0000"/>
                </a:solidFill>
              </a:rPr>
              <a:t>Đ</a:t>
            </a:r>
          </a:p>
        </p:txBody>
      </p:sp>
      <p:sp>
        <p:nvSpPr>
          <p:cNvPr id="67" name="TextBox 66">
            <a:extLst>
              <a:ext uri="{FF2B5EF4-FFF2-40B4-BE49-F238E27FC236}">
                <a16:creationId xmlns:a16="http://schemas.microsoft.com/office/drawing/2014/main" id="{CD2D8AC1-3326-393F-6737-218D699CC04F}"/>
              </a:ext>
            </a:extLst>
          </p:cNvPr>
          <p:cNvSpPr txBox="1"/>
          <p:nvPr/>
        </p:nvSpPr>
        <p:spPr>
          <a:xfrm>
            <a:off x="3515360" y="5466080"/>
            <a:ext cx="447040" cy="523220"/>
          </a:xfrm>
          <a:prstGeom prst="rect">
            <a:avLst/>
          </a:prstGeom>
          <a:noFill/>
        </p:spPr>
        <p:txBody>
          <a:bodyPr wrap="square" rtlCol="0">
            <a:spAutoFit/>
          </a:bodyPr>
          <a:lstStyle/>
          <a:p>
            <a:r>
              <a:rPr lang="en-US" sz="2800" b="1" dirty="0">
                <a:solidFill>
                  <a:srgbClr val="FF0000"/>
                </a:solidFill>
              </a:rPr>
              <a:t>Ồ</a:t>
            </a:r>
          </a:p>
        </p:txBody>
      </p:sp>
      <p:sp>
        <p:nvSpPr>
          <p:cNvPr id="68" name="TextBox 67">
            <a:extLst>
              <a:ext uri="{FF2B5EF4-FFF2-40B4-BE49-F238E27FC236}">
                <a16:creationId xmlns:a16="http://schemas.microsoft.com/office/drawing/2014/main" id="{31E9BE40-261E-7B62-15BB-FFF3C507D28C}"/>
              </a:ext>
            </a:extLst>
          </p:cNvPr>
          <p:cNvSpPr txBox="1"/>
          <p:nvPr/>
        </p:nvSpPr>
        <p:spPr>
          <a:xfrm>
            <a:off x="4165600" y="5476240"/>
            <a:ext cx="447040" cy="523220"/>
          </a:xfrm>
          <a:prstGeom prst="rect">
            <a:avLst/>
          </a:prstGeom>
          <a:noFill/>
        </p:spPr>
        <p:txBody>
          <a:bodyPr wrap="square" rtlCol="0">
            <a:spAutoFit/>
          </a:bodyPr>
          <a:lstStyle/>
          <a:p>
            <a:r>
              <a:rPr lang="en-US" sz="2800" b="1" dirty="0">
                <a:solidFill>
                  <a:srgbClr val="FF0000"/>
                </a:solidFill>
              </a:rPr>
              <a:t>N</a:t>
            </a:r>
          </a:p>
        </p:txBody>
      </p:sp>
      <p:sp>
        <p:nvSpPr>
          <p:cNvPr id="69" name="TextBox 68">
            <a:extLst>
              <a:ext uri="{FF2B5EF4-FFF2-40B4-BE49-F238E27FC236}">
                <a16:creationId xmlns:a16="http://schemas.microsoft.com/office/drawing/2014/main" id="{046D52BC-A70C-1E87-C701-1CF16CF7D88A}"/>
              </a:ext>
            </a:extLst>
          </p:cNvPr>
          <p:cNvSpPr txBox="1"/>
          <p:nvPr/>
        </p:nvSpPr>
        <p:spPr>
          <a:xfrm>
            <a:off x="4775200" y="5486400"/>
            <a:ext cx="447040" cy="523220"/>
          </a:xfrm>
          <a:prstGeom prst="rect">
            <a:avLst/>
          </a:prstGeom>
          <a:noFill/>
        </p:spPr>
        <p:txBody>
          <a:bodyPr wrap="square" rtlCol="0">
            <a:spAutoFit/>
          </a:bodyPr>
          <a:lstStyle/>
          <a:p>
            <a:r>
              <a:rPr lang="en-US" sz="2800" b="1" dirty="0">
                <a:solidFill>
                  <a:srgbClr val="FF0000"/>
                </a:solidFill>
              </a:rPr>
              <a:t>G</a:t>
            </a:r>
          </a:p>
        </p:txBody>
      </p:sp>
      <p:sp>
        <p:nvSpPr>
          <p:cNvPr id="70" name="TextBox 69">
            <a:extLst>
              <a:ext uri="{FF2B5EF4-FFF2-40B4-BE49-F238E27FC236}">
                <a16:creationId xmlns:a16="http://schemas.microsoft.com/office/drawing/2014/main" id="{ABCCF51B-731D-6CDD-FD4C-0FE4068A0C40}"/>
              </a:ext>
            </a:extLst>
          </p:cNvPr>
          <p:cNvSpPr txBox="1"/>
          <p:nvPr/>
        </p:nvSpPr>
        <p:spPr>
          <a:xfrm>
            <a:off x="5364480" y="5476240"/>
            <a:ext cx="447040" cy="523220"/>
          </a:xfrm>
          <a:prstGeom prst="rect">
            <a:avLst/>
          </a:prstGeom>
          <a:noFill/>
        </p:spPr>
        <p:txBody>
          <a:bodyPr wrap="square" rtlCol="0">
            <a:spAutoFit/>
          </a:bodyPr>
          <a:lstStyle/>
          <a:p>
            <a:r>
              <a:rPr lang="en-US" sz="2800" b="1" dirty="0">
                <a:solidFill>
                  <a:srgbClr val="FF0000"/>
                </a:solidFill>
              </a:rPr>
              <a:t>N</a:t>
            </a:r>
          </a:p>
        </p:txBody>
      </p:sp>
      <p:sp>
        <p:nvSpPr>
          <p:cNvPr id="71" name="TextBox 70">
            <a:extLst>
              <a:ext uri="{FF2B5EF4-FFF2-40B4-BE49-F238E27FC236}">
                <a16:creationId xmlns:a16="http://schemas.microsoft.com/office/drawing/2014/main" id="{3E6D0B38-40D7-AF6F-EA5C-70D9CE35323A}"/>
              </a:ext>
            </a:extLst>
          </p:cNvPr>
          <p:cNvSpPr txBox="1"/>
          <p:nvPr/>
        </p:nvSpPr>
        <p:spPr>
          <a:xfrm>
            <a:off x="5953760" y="5496560"/>
            <a:ext cx="447040" cy="523220"/>
          </a:xfrm>
          <a:prstGeom prst="rect">
            <a:avLst/>
          </a:prstGeom>
          <a:noFill/>
        </p:spPr>
        <p:txBody>
          <a:bodyPr wrap="square" rtlCol="0">
            <a:spAutoFit/>
          </a:bodyPr>
          <a:lstStyle/>
          <a:p>
            <a:r>
              <a:rPr lang="en-US" sz="2800" b="1" dirty="0">
                <a:solidFill>
                  <a:srgbClr val="FF0000"/>
                </a:solidFill>
              </a:rPr>
              <a:t>G</a:t>
            </a:r>
          </a:p>
        </p:txBody>
      </p:sp>
      <p:sp>
        <p:nvSpPr>
          <p:cNvPr id="72" name="TextBox 71">
            <a:extLst>
              <a:ext uri="{FF2B5EF4-FFF2-40B4-BE49-F238E27FC236}">
                <a16:creationId xmlns:a16="http://schemas.microsoft.com/office/drawing/2014/main" id="{640F9BB6-389C-CB6A-AEB7-B1018F054502}"/>
              </a:ext>
            </a:extLst>
          </p:cNvPr>
          <p:cNvSpPr txBox="1"/>
          <p:nvPr/>
        </p:nvSpPr>
        <p:spPr>
          <a:xfrm>
            <a:off x="6553200" y="5486400"/>
            <a:ext cx="447040" cy="523220"/>
          </a:xfrm>
          <a:prstGeom prst="rect">
            <a:avLst/>
          </a:prstGeom>
          <a:noFill/>
        </p:spPr>
        <p:txBody>
          <a:bodyPr wrap="square" rtlCol="0">
            <a:spAutoFit/>
          </a:bodyPr>
          <a:lstStyle/>
          <a:p>
            <a:r>
              <a:rPr lang="en-US" sz="2800" b="1" dirty="0">
                <a:solidFill>
                  <a:srgbClr val="FF0000"/>
                </a:solidFill>
              </a:rPr>
              <a:t>H</a:t>
            </a:r>
          </a:p>
        </p:txBody>
      </p:sp>
      <p:sp>
        <p:nvSpPr>
          <p:cNvPr id="73" name="TextBox 72">
            <a:extLst>
              <a:ext uri="{FF2B5EF4-FFF2-40B4-BE49-F238E27FC236}">
                <a16:creationId xmlns:a16="http://schemas.microsoft.com/office/drawing/2014/main" id="{EFFE0BEC-B0CE-DB52-DBEB-F27696856819}"/>
              </a:ext>
            </a:extLst>
          </p:cNvPr>
          <p:cNvSpPr txBox="1"/>
          <p:nvPr/>
        </p:nvSpPr>
        <p:spPr>
          <a:xfrm>
            <a:off x="7264400" y="5496560"/>
            <a:ext cx="447040" cy="523220"/>
          </a:xfrm>
          <a:prstGeom prst="rect">
            <a:avLst/>
          </a:prstGeom>
          <a:noFill/>
        </p:spPr>
        <p:txBody>
          <a:bodyPr wrap="square" rtlCol="0">
            <a:spAutoFit/>
          </a:bodyPr>
          <a:lstStyle/>
          <a:p>
            <a:r>
              <a:rPr lang="en-US" sz="2800" b="1" dirty="0">
                <a:solidFill>
                  <a:srgbClr val="FF0000"/>
                </a:solidFill>
              </a:rPr>
              <a:t>Ĩ</a:t>
            </a:r>
          </a:p>
        </p:txBody>
      </p:sp>
      <p:sp>
        <p:nvSpPr>
          <p:cNvPr id="74" name="TextBox 73">
            <a:extLst>
              <a:ext uri="{FF2B5EF4-FFF2-40B4-BE49-F238E27FC236}">
                <a16:creationId xmlns:a16="http://schemas.microsoft.com/office/drawing/2014/main" id="{19952F57-E5A3-4582-3E41-A6AC80BBE99A}"/>
              </a:ext>
            </a:extLst>
          </p:cNvPr>
          <p:cNvSpPr txBox="1"/>
          <p:nvPr/>
        </p:nvSpPr>
        <p:spPr>
          <a:xfrm>
            <a:off x="7792720" y="5516880"/>
            <a:ext cx="447040" cy="523220"/>
          </a:xfrm>
          <a:prstGeom prst="rect">
            <a:avLst/>
          </a:prstGeom>
          <a:noFill/>
        </p:spPr>
        <p:txBody>
          <a:bodyPr wrap="square" rtlCol="0">
            <a:spAutoFit/>
          </a:bodyPr>
          <a:lstStyle/>
          <a:p>
            <a:r>
              <a:rPr lang="en-US" sz="2800" b="1" dirty="0">
                <a:solidFill>
                  <a:srgbClr val="FF0000"/>
                </a:solidFill>
              </a:rPr>
              <a:t>A</a:t>
            </a:r>
          </a:p>
        </p:txBody>
      </p:sp>
      <p:sp>
        <p:nvSpPr>
          <p:cNvPr id="81" name="TextBox 80">
            <a:extLst>
              <a:ext uri="{FF2B5EF4-FFF2-40B4-BE49-F238E27FC236}">
                <a16:creationId xmlns:a16="http://schemas.microsoft.com/office/drawing/2014/main" id="{78366805-3658-B076-3FDC-29247D670C61}"/>
              </a:ext>
            </a:extLst>
          </p:cNvPr>
          <p:cNvSpPr txBox="1"/>
          <p:nvPr/>
        </p:nvSpPr>
        <p:spPr>
          <a:xfrm>
            <a:off x="6055360" y="6065520"/>
            <a:ext cx="447040" cy="523220"/>
          </a:xfrm>
          <a:prstGeom prst="rect">
            <a:avLst/>
          </a:prstGeom>
          <a:noFill/>
        </p:spPr>
        <p:txBody>
          <a:bodyPr wrap="square" rtlCol="0">
            <a:spAutoFit/>
          </a:bodyPr>
          <a:lstStyle/>
          <a:p>
            <a:r>
              <a:rPr lang="en-US" sz="2800" b="1" dirty="0">
                <a:solidFill>
                  <a:srgbClr val="FF0000"/>
                </a:solidFill>
              </a:rPr>
              <a:t>T</a:t>
            </a:r>
          </a:p>
        </p:txBody>
      </p:sp>
      <p:sp>
        <p:nvSpPr>
          <p:cNvPr id="82" name="TextBox 81">
            <a:extLst>
              <a:ext uri="{FF2B5EF4-FFF2-40B4-BE49-F238E27FC236}">
                <a16:creationId xmlns:a16="http://schemas.microsoft.com/office/drawing/2014/main" id="{82C3BAFE-E5A5-7E69-78CF-6D97D2BE7152}"/>
              </a:ext>
            </a:extLst>
          </p:cNvPr>
          <p:cNvSpPr txBox="1"/>
          <p:nvPr/>
        </p:nvSpPr>
        <p:spPr>
          <a:xfrm>
            <a:off x="6664960" y="6085840"/>
            <a:ext cx="447040" cy="523220"/>
          </a:xfrm>
          <a:prstGeom prst="rect">
            <a:avLst/>
          </a:prstGeom>
          <a:noFill/>
        </p:spPr>
        <p:txBody>
          <a:bodyPr wrap="square" rtlCol="0">
            <a:spAutoFit/>
          </a:bodyPr>
          <a:lstStyle/>
          <a:p>
            <a:r>
              <a:rPr lang="en-US" sz="2800" b="1" dirty="0">
                <a:solidFill>
                  <a:srgbClr val="FF0000"/>
                </a:solidFill>
              </a:rPr>
              <a:t>H</a:t>
            </a:r>
          </a:p>
        </p:txBody>
      </p:sp>
      <p:sp>
        <p:nvSpPr>
          <p:cNvPr id="83" name="TextBox 82">
            <a:extLst>
              <a:ext uri="{FF2B5EF4-FFF2-40B4-BE49-F238E27FC236}">
                <a16:creationId xmlns:a16="http://schemas.microsoft.com/office/drawing/2014/main" id="{57113646-08A2-46F6-DE7A-CB30B96568C0}"/>
              </a:ext>
            </a:extLst>
          </p:cNvPr>
          <p:cNvSpPr txBox="1"/>
          <p:nvPr/>
        </p:nvSpPr>
        <p:spPr>
          <a:xfrm>
            <a:off x="7213600" y="6096000"/>
            <a:ext cx="447040" cy="523220"/>
          </a:xfrm>
          <a:prstGeom prst="rect">
            <a:avLst/>
          </a:prstGeom>
          <a:noFill/>
        </p:spPr>
        <p:txBody>
          <a:bodyPr wrap="square" rtlCol="0">
            <a:spAutoFit/>
          </a:bodyPr>
          <a:lstStyle/>
          <a:p>
            <a:r>
              <a:rPr lang="en-US" sz="2800" b="1" dirty="0">
                <a:solidFill>
                  <a:srgbClr val="FF0000"/>
                </a:solidFill>
              </a:rPr>
              <a:t>A</a:t>
            </a:r>
          </a:p>
        </p:txBody>
      </p:sp>
      <p:sp>
        <p:nvSpPr>
          <p:cNvPr id="84" name="TextBox 83">
            <a:extLst>
              <a:ext uri="{FF2B5EF4-FFF2-40B4-BE49-F238E27FC236}">
                <a16:creationId xmlns:a16="http://schemas.microsoft.com/office/drawing/2014/main" id="{EAE0BE12-F56B-FDB4-E455-9047CD1861D4}"/>
              </a:ext>
            </a:extLst>
          </p:cNvPr>
          <p:cNvSpPr txBox="1"/>
          <p:nvPr/>
        </p:nvSpPr>
        <p:spPr>
          <a:xfrm>
            <a:off x="7924800" y="6106160"/>
            <a:ext cx="447040" cy="523220"/>
          </a:xfrm>
          <a:prstGeom prst="rect">
            <a:avLst/>
          </a:prstGeom>
          <a:noFill/>
        </p:spPr>
        <p:txBody>
          <a:bodyPr wrap="square" rtlCol="0">
            <a:spAutoFit/>
          </a:bodyPr>
          <a:lstStyle/>
          <a:p>
            <a:r>
              <a:rPr lang="en-US" sz="2800" b="1" dirty="0">
                <a:solidFill>
                  <a:srgbClr val="FF0000"/>
                </a:solidFill>
              </a:rPr>
              <a:t>Y</a:t>
            </a:r>
          </a:p>
        </p:txBody>
      </p:sp>
      <p:sp>
        <p:nvSpPr>
          <p:cNvPr id="85" name="TextBox 84">
            <a:extLst>
              <a:ext uri="{FF2B5EF4-FFF2-40B4-BE49-F238E27FC236}">
                <a16:creationId xmlns:a16="http://schemas.microsoft.com/office/drawing/2014/main" id="{1F0738EC-42D0-7EEE-2E8D-A6B42B9700D9}"/>
              </a:ext>
            </a:extLst>
          </p:cNvPr>
          <p:cNvSpPr txBox="1"/>
          <p:nvPr/>
        </p:nvSpPr>
        <p:spPr>
          <a:xfrm>
            <a:off x="8514080" y="6096000"/>
            <a:ext cx="447040" cy="523220"/>
          </a:xfrm>
          <a:prstGeom prst="rect">
            <a:avLst/>
          </a:prstGeom>
          <a:noFill/>
        </p:spPr>
        <p:txBody>
          <a:bodyPr wrap="square" rtlCol="0">
            <a:spAutoFit/>
          </a:bodyPr>
          <a:lstStyle/>
          <a:p>
            <a:r>
              <a:rPr lang="en-US" sz="2800" b="1" dirty="0">
                <a:solidFill>
                  <a:srgbClr val="FF0000"/>
                </a:solidFill>
              </a:rPr>
              <a:t>T</a:t>
            </a:r>
          </a:p>
        </p:txBody>
      </p:sp>
      <p:sp>
        <p:nvSpPr>
          <p:cNvPr id="86" name="TextBox 85">
            <a:extLst>
              <a:ext uri="{FF2B5EF4-FFF2-40B4-BE49-F238E27FC236}">
                <a16:creationId xmlns:a16="http://schemas.microsoft.com/office/drawing/2014/main" id="{314FDC6C-5B4D-1207-A395-4355D94E5A01}"/>
              </a:ext>
            </a:extLst>
          </p:cNvPr>
          <p:cNvSpPr txBox="1"/>
          <p:nvPr/>
        </p:nvSpPr>
        <p:spPr>
          <a:xfrm>
            <a:off x="9093200" y="6096000"/>
            <a:ext cx="447040" cy="523220"/>
          </a:xfrm>
          <a:prstGeom prst="rect">
            <a:avLst/>
          </a:prstGeom>
          <a:noFill/>
        </p:spPr>
        <p:txBody>
          <a:bodyPr wrap="square" rtlCol="0">
            <a:spAutoFit/>
          </a:bodyPr>
          <a:lstStyle/>
          <a:p>
            <a:r>
              <a:rPr lang="en-US" sz="2800" b="1" dirty="0">
                <a:solidFill>
                  <a:srgbClr val="FF0000"/>
                </a:solidFill>
              </a:rPr>
              <a:t>H</a:t>
            </a:r>
          </a:p>
        </p:txBody>
      </p:sp>
      <p:sp>
        <p:nvSpPr>
          <p:cNvPr id="87" name="TextBox 86">
            <a:extLst>
              <a:ext uri="{FF2B5EF4-FFF2-40B4-BE49-F238E27FC236}">
                <a16:creationId xmlns:a16="http://schemas.microsoft.com/office/drawing/2014/main" id="{15C286D8-80C9-BE8D-82C6-1B47DC4BFA84}"/>
              </a:ext>
            </a:extLst>
          </p:cNvPr>
          <p:cNvSpPr txBox="1"/>
          <p:nvPr/>
        </p:nvSpPr>
        <p:spPr>
          <a:xfrm>
            <a:off x="9613900" y="6096000"/>
            <a:ext cx="447040" cy="523220"/>
          </a:xfrm>
          <a:prstGeom prst="rect">
            <a:avLst/>
          </a:prstGeom>
          <a:noFill/>
        </p:spPr>
        <p:txBody>
          <a:bodyPr wrap="square" rtlCol="0">
            <a:spAutoFit/>
          </a:bodyPr>
          <a:lstStyle/>
          <a:p>
            <a:r>
              <a:rPr lang="en-US" sz="2800" b="1" dirty="0">
                <a:solidFill>
                  <a:srgbClr val="FF0000"/>
                </a:solidFill>
              </a:rPr>
              <a:t>Ế</a:t>
            </a:r>
          </a:p>
        </p:txBody>
      </p:sp>
      <p:sp>
        <p:nvSpPr>
          <p:cNvPr id="88" name="Rectangle 87">
            <a:extLst>
              <a:ext uri="{FF2B5EF4-FFF2-40B4-BE49-F238E27FC236}">
                <a16:creationId xmlns:a16="http://schemas.microsoft.com/office/drawing/2014/main" id="{10A8DA64-9213-5A02-CEF6-E6A644A5EDE9}"/>
              </a:ext>
            </a:extLst>
          </p:cNvPr>
          <p:cNvSpPr/>
          <p:nvPr/>
        </p:nvSpPr>
        <p:spPr>
          <a:xfrm>
            <a:off x="7086600" y="1244600"/>
            <a:ext cx="673100" cy="54610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5732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500"/>
                                        <p:tgtEl>
                                          <p:spTgt spid="2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down)">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down)">
                                      <p:cBhvr>
                                        <p:cTn id="49" dur="500"/>
                                        <p:tgtEl>
                                          <p:spTgt spid="3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down)">
                                      <p:cBhvr>
                                        <p:cTn id="52" dur="500"/>
                                        <p:tgtEl>
                                          <p:spTgt spid="3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down)">
                                      <p:cBhvr>
                                        <p:cTn id="55" dur="500"/>
                                        <p:tgtEl>
                                          <p:spTgt spid="34"/>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down)">
                                      <p:cBhvr>
                                        <p:cTn id="58" dur="500"/>
                                        <p:tgtEl>
                                          <p:spTgt spid="35"/>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down)">
                                      <p:cBhvr>
                                        <p:cTn id="61" dur="5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wipe(down)">
                                      <p:cBhvr>
                                        <p:cTn id="66" dur="500"/>
                                        <p:tgtEl>
                                          <p:spTgt spid="37"/>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down)">
                                      <p:cBhvr>
                                        <p:cTn id="69" dur="500"/>
                                        <p:tgtEl>
                                          <p:spTgt spid="38"/>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down)">
                                      <p:cBhvr>
                                        <p:cTn id="72" dur="500"/>
                                        <p:tgtEl>
                                          <p:spTgt spid="3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down)">
                                      <p:cBhvr>
                                        <p:cTn id="75" dur="500"/>
                                        <p:tgtEl>
                                          <p:spTgt spid="4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wipe(down)">
                                      <p:cBhvr>
                                        <p:cTn id="78" dur="500"/>
                                        <p:tgtEl>
                                          <p:spTgt spid="41"/>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down)">
                                      <p:cBhvr>
                                        <p:cTn id="81" dur="500"/>
                                        <p:tgtEl>
                                          <p:spTgt spid="42"/>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down)">
                                      <p:cBhvr>
                                        <p:cTn id="84" dur="500"/>
                                        <p:tgtEl>
                                          <p:spTgt spid="43"/>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wipe(down)">
                                      <p:cBhvr>
                                        <p:cTn id="87" dur="500"/>
                                        <p:tgtEl>
                                          <p:spTgt spid="44"/>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wipe(down)">
                                      <p:cBhvr>
                                        <p:cTn id="90" dur="500"/>
                                        <p:tgtEl>
                                          <p:spTgt spid="4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wipe(down)">
                                      <p:cBhvr>
                                        <p:cTn id="95" dur="500"/>
                                        <p:tgtEl>
                                          <p:spTgt spid="47"/>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wipe(down)">
                                      <p:cBhvr>
                                        <p:cTn id="98" dur="500"/>
                                        <p:tgtEl>
                                          <p:spTgt spid="48"/>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wipe(down)">
                                      <p:cBhvr>
                                        <p:cTn id="101" dur="500"/>
                                        <p:tgtEl>
                                          <p:spTgt spid="49"/>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down)">
                                      <p:cBhvr>
                                        <p:cTn id="104" dur="500"/>
                                        <p:tgtEl>
                                          <p:spTgt spid="50"/>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wipe(down)">
                                      <p:cBhvr>
                                        <p:cTn id="107" dur="500"/>
                                        <p:tgtEl>
                                          <p:spTgt spid="51"/>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wipe(down)">
                                      <p:cBhvr>
                                        <p:cTn id="110" dur="500"/>
                                        <p:tgtEl>
                                          <p:spTgt spid="52"/>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down)">
                                      <p:cBhvr>
                                        <p:cTn id="115" dur="500"/>
                                        <p:tgtEl>
                                          <p:spTgt spid="53"/>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54"/>
                                        </p:tgtEl>
                                        <p:attrNameLst>
                                          <p:attrName>style.visibility</p:attrName>
                                        </p:attrNameLst>
                                      </p:cBhvr>
                                      <p:to>
                                        <p:strVal val="visible"/>
                                      </p:to>
                                    </p:set>
                                    <p:animEffect transition="in" filter="wipe(down)">
                                      <p:cBhvr>
                                        <p:cTn id="118" dur="500"/>
                                        <p:tgtEl>
                                          <p:spTgt spid="54"/>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down)">
                                      <p:cBhvr>
                                        <p:cTn id="121" dur="500"/>
                                        <p:tgtEl>
                                          <p:spTgt spid="55"/>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down)">
                                      <p:cBhvr>
                                        <p:cTn id="124" dur="500"/>
                                        <p:tgtEl>
                                          <p:spTgt spid="56"/>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down)">
                                      <p:cBhvr>
                                        <p:cTn id="127" dur="500"/>
                                        <p:tgtEl>
                                          <p:spTgt spid="57"/>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58"/>
                                        </p:tgtEl>
                                        <p:attrNameLst>
                                          <p:attrName>style.visibility</p:attrName>
                                        </p:attrNameLst>
                                      </p:cBhvr>
                                      <p:to>
                                        <p:strVal val="visible"/>
                                      </p:to>
                                    </p:set>
                                    <p:animEffect transition="in" filter="wipe(down)">
                                      <p:cBhvr>
                                        <p:cTn id="130" dur="500"/>
                                        <p:tgtEl>
                                          <p:spTgt spid="58"/>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59"/>
                                        </p:tgtEl>
                                        <p:attrNameLst>
                                          <p:attrName>style.visibility</p:attrName>
                                        </p:attrNameLst>
                                      </p:cBhvr>
                                      <p:to>
                                        <p:strVal val="visible"/>
                                      </p:to>
                                    </p:set>
                                    <p:animEffect transition="in" filter="wipe(down)">
                                      <p:cBhvr>
                                        <p:cTn id="135" dur="500"/>
                                        <p:tgtEl>
                                          <p:spTgt spid="59"/>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down)">
                                      <p:cBhvr>
                                        <p:cTn id="138" dur="500"/>
                                        <p:tgtEl>
                                          <p:spTgt spid="60"/>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61"/>
                                        </p:tgtEl>
                                        <p:attrNameLst>
                                          <p:attrName>style.visibility</p:attrName>
                                        </p:attrNameLst>
                                      </p:cBhvr>
                                      <p:to>
                                        <p:strVal val="visible"/>
                                      </p:to>
                                    </p:set>
                                    <p:animEffect transition="in" filter="wipe(down)">
                                      <p:cBhvr>
                                        <p:cTn id="141" dur="500"/>
                                        <p:tgtEl>
                                          <p:spTgt spid="61"/>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62"/>
                                        </p:tgtEl>
                                        <p:attrNameLst>
                                          <p:attrName>style.visibility</p:attrName>
                                        </p:attrNameLst>
                                      </p:cBhvr>
                                      <p:to>
                                        <p:strVal val="visible"/>
                                      </p:to>
                                    </p:set>
                                    <p:animEffect transition="in" filter="wipe(down)">
                                      <p:cBhvr>
                                        <p:cTn id="144" dur="500"/>
                                        <p:tgtEl>
                                          <p:spTgt spid="62"/>
                                        </p:tgtEl>
                                      </p:cBhvr>
                                    </p:animEffect>
                                  </p:childTnLst>
                                </p:cTn>
                              </p:par>
                              <p:par>
                                <p:cTn id="145" presetID="22" presetClass="entr" presetSubtype="4" fill="hold" grpId="0" nodeType="withEffect">
                                  <p:stCondLst>
                                    <p:cond delay="0"/>
                                  </p:stCondLst>
                                  <p:childTnLst>
                                    <p:set>
                                      <p:cBhvr>
                                        <p:cTn id="146" dur="1" fill="hold">
                                          <p:stCondLst>
                                            <p:cond delay="0"/>
                                          </p:stCondLst>
                                        </p:cTn>
                                        <p:tgtEl>
                                          <p:spTgt spid="63"/>
                                        </p:tgtEl>
                                        <p:attrNameLst>
                                          <p:attrName>style.visibility</p:attrName>
                                        </p:attrNameLst>
                                      </p:cBhvr>
                                      <p:to>
                                        <p:strVal val="visible"/>
                                      </p:to>
                                    </p:set>
                                    <p:animEffect transition="in" filter="wipe(down)">
                                      <p:cBhvr>
                                        <p:cTn id="147" dur="500"/>
                                        <p:tgtEl>
                                          <p:spTgt spid="63"/>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64"/>
                                        </p:tgtEl>
                                        <p:attrNameLst>
                                          <p:attrName>style.visibility</p:attrName>
                                        </p:attrNameLst>
                                      </p:cBhvr>
                                      <p:to>
                                        <p:strVal val="visible"/>
                                      </p:to>
                                    </p:set>
                                    <p:animEffect transition="in" filter="wipe(down)">
                                      <p:cBhvr>
                                        <p:cTn id="150" dur="500"/>
                                        <p:tgtEl>
                                          <p:spTgt spid="64"/>
                                        </p:tgtEl>
                                      </p:cBhvr>
                                    </p:animEffect>
                                  </p:childTnLst>
                                </p:cTn>
                              </p:par>
                              <p:par>
                                <p:cTn id="151" presetID="22" presetClass="entr" presetSubtype="4" fill="hold" grpId="0" nodeType="withEffect">
                                  <p:stCondLst>
                                    <p:cond delay="0"/>
                                  </p:stCondLst>
                                  <p:childTnLst>
                                    <p:set>
                                      <p:cBhvr>
                                        <p:cTn id="152" dur="1" fill="hold">
                                          <p:stCondLst>
                                            <p:cond delay="0"/>
                                          </p:stCondLst>
                                        </p:cTn>
                                        <p:tgtEl>
                                          <p:spTgt spid="65"/>
                                        </p:tgtEl>
                                        <p:attrNameLst>
                                          <p:attrName>style.visibility</p:attrName>
                                        </p:attrNameLst>
                                      </p:cBhvr>
                                      <p:to>
                                        <p:strVal val="visible"/>
                                      </p:to>
                                    </p:set>
                                    <p:animEffect transition="in" filter="wipe(down)">
                                      <p:cBhvr>
                                        <p:cTn id="153" dur="500"/>
                                        <p:tgtEl>
                                          <p:spTgt spid="65"/>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4" fill="hold" grpId="0" nodeType="clickEffect">
                                  <p:stCondLst>
                                    <p:cond delay="0"/>
                                  </p:stCondLst>
                                  <p:childTnLst>
                                    <p:set>
                                      <p:cBhvr>
                                        <p:cTn id="157" dur="1" fill="hold">
                                          <p:stCondLst>
                                            <p:cond delay="0"/>
                                          </p:stCondLst>
                                        </p:cTn>
                                        <p:tgtEl>
                                          <p:spTgt spid="66"/>
                                        </p:tgtEl>
                                        <p:attrNameLst>
                                          <p:attrName>style.visibility</p:attrName>
                                        </p:attrNameLst>
                                      </p:cBhvr>
                                      <p:to>
                                        <p:strVal val="visible"/>
                                      </p:to>
                                    </p:set>
                                    <p:animEffect transition="in" filter="wipe(down)">
                                      <p:cBhvr>
                                        <p:cTn id="158" dur="500"/>
                                        <p:tgtEl>
                                          <p:spTgt spid="66"/>
                                        </p:tgtEl>
                                      </p:cBhvr>
                                    </p:animEffect>
                                  </p:childTnLst>
                                </p:cTn>
                              </p:par>
                              <p:par>
                                <p:cTn id="159" presetID="22" presetClass="entr" presetSubtype="4" fill="hold" grpId="0" nodeType="withEffect">
                                  <p:stCondLst>
                                    <p:cond delay="0"/>
                                  </p:stCondLst>
                                  <p:childTnLst>
                                    <p:set>
                                      <p:cBhvr>
                                        <p:cTn id="160" dur="1" fill="hold">
                                          <p:stCondLst>
                                            <p:cond delay="0"/>
                                          </p:stCondLst>
                                        </p:cTn>
                                        <p:tgtEl>
                                          <p:spTgt spid="67"/>
                                        </p:tgtEl>
                                        <p:attrNameLst>
                                          <p:attrName>style.visibility</p:attrName>
                                        </p:attrNameLst>
                                      </p:cBhvr>
                                      <p:to>
                                        <p:strVal val="visible"/>
                                      </p:to>
                                    </p:set>
                                    <p:animEffect transition="in" filter="wipe(down)">
                                      <p:cBhvr>
                                        <p:cTn id="161" dur="500"/>
                                        <p:tgtEl>
                                          <p:spTgt spid="67"/>
                                        </p:tgtEl>
                                      </p:cBhvr>
                                    </p:animEffect>
                                  </p:childTnLst>
                                </p:cTn>
                              </p:par>
                              <p:par>
                                <p:cTn id="162" presetID="22" presetClass="entr" presetSubtype="4"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wipe(down)">
                                      <p:cBhvr>
                                        <p:cTn id="164" dur="500"/>
                                        <p:tgtEl>
                                          <p:spTgt spid="68"/>
                                        </p:tgtEl>
                                      </p:cBhvr>
                                    </p:animEffect>
                                  </p:childTnLst>
                                </p:cTn>
                              </p:par>
                              <p:par>
                                <p:cTn id="165" presetID="22" presetClass="entr" presetSubtype="4" fill="hold" grpId="0" nodeType="withEffect">
                                  <p:stCondLst>
                                    <p:cond delay="0"/>
                                  </p:stCondLst>
                                  <p:childTnLst>
                                    <p:set>
                                      <p:cBhvr>
                                        <p:cTn id="166" dur="1" fill="hold">
                                          <p:stCondLst>
                                            <p:cond delay="0"/>
                                          </p:stCondLst>
                                        </p:cTn>
                                        <p:tgtEl>
                                          <p:spTgt spid="69"/>
                                        </p:tgtEl>
                                        <p:attrNameLst>
                                          <p:attrName>style.visibility</p:attrName>
                                        </p:attrNameLst>
                                      </p:cBhvr>
                                      <p:to>
                                        <p:strVal val="visible"/>
                                      </p:to>
                                    </p:set>
                                    <p:animEffect transition="in" filter="wipe(down)">
                                      <p:cBhvr>
                                        <p:cTn id="167" dur="500"/>
                                        <p:tgtEl>
                                          <p:spTgt spid="69"/>
                                        </p:tgtEl>
                                      </p:cBhvr>
                                    </p:animEffect>
                                  </p:childTnLst>
                                </p:cTn>
                              </p:par>
                              <p:par>
                                <p:cTn id="168" presetID="22" presetClass="entr" presetSubtype="4" fill="hold" grpId="0" nodeType="withEffect">
                                  <p:stCondLst>
                                    <p:cond delay="0"/>
                                  </p:stCondLst>
                                  <p:childTnLst>
                                    <p:set>
                                      <p:cBhvr>
                                        <p:cTn id="169" dur="1" fill="hold">
                                          <p:stCondLst>
                                            <p:cond delay="0"/>
                                          </p:stCondLst>
                                        </p:cTn>
                                        <p:tgtEl>
                                          <p:spTgt spid="70"/>
                                        </p:tgtEl>
                                        <p:attrNameLst>
                                          <p:attrName>style.visibility</p:attrName>
                                        </p:attrNameLst>
                                      </p:cBhvr>
                                      <p:to>
                                        <p:strVal val="visible"/>
                                      </p:to>
                                    </p:set>
                                    <p:animEffect transition="in" filter="wipe(down)">
                                      <p:cBhvr>
                                        <p:cTn id="170" dur="500"/>
                                        <p:tgtEl>
                                          <p:spTgt spid="70"/>
                                        </p:tgtEl>
                                      </p:cBhvr>
                                    </p:animEffect>
                                  </p:childTnLst>
                                </p:cTn>
                              </p:par>
                              <p:par>
                                <p:cTn id="171" presetID="22" presetClass="entr" presetSubtype="4" fill="hold" grpId="0" nodeType="withEffect">
                                  <p:stCondLst>
                                    <p:cond delay="0"/>
                                  </p:stCondLst>
                                  <p:childTnLst>
                                    <p:set>
                                      <p:cBhvr>
                                        <p:cTn id="172" dur="1" fill="hold">
                                          <p:stCondLst>
                                            <p:cond delay="0"/>
                                          </p:stCondLst>
                                        </p:cTn>
                                        <p:tgtEl>
                                          <p:spTgt spid="71"/>
                                        </p:tgtEl>
                                        <p:attrNameLst>
                                          <p:attrName>style.visibility</p:attrName>
                                        </p:attrNameLst>
                                      </p:cBhvr>
                                      <p:to>
                                        <p:strVal val="visible"/>
                                      </p:to>
                                    </p:set>
                                    <p:animEffect transition="in" filter="wipe(down)">
                                      <p:cBhvr>
                                        <p:cTn id="173" dur="500"/>
                                        <p:tgtEl>
                                          <p:spTgt spid="71"/>
                                        </p:tgtEl>
                                      </p:cBhvr>
                                    </p:animEffect>
                                  </p:childTnLst>
                                </p:cTn>
                              </p:par>
                              <p:par>
                                <p:cTn id="174" presetID="22" presetClass="entr" presetSubtype="4" fill="hold" grpId="0" nodeType="withEffect">
                                  <p:stCondLst>
                                    <p:cond delay="0"/>
                                  </p:stCondLst>
                                  <p:childTnLst>
                                    <p:set>
                                      <p:cBhvr>
                                        <p:cTn id="175" dur="1" fill="hold">
                                          <p:stCondLst>
                                            <p:cond delay="0"/>
                                          </p:stCondLst>
                                        </p:cTn>
                                        <p:tgtEl>
                                          <p:spTgt spid="72"/>
                                        </p:tgtEl>
                                        <p:attrNameLst>
                                          <p:attrName>style.visibility</p:attrName>
                                        </p:attrNameLst>
                                      </p:cBhvr>
                                      <p:to>
                                        <p:strVal val="visible"/>
                                      </p:to>
                                    </p:set>
                                    <p:animEffect transition="in" filter="wipe(down)">
                                      <p:cBhvr>
                                        <p:cTn id="176" dur="500"/>
                                        <p:tgtEl>
                                          <p:spTgt spid="72"/>
                                        </p:tgtEl>
                                      </p:cBhvr>
                                    </p:animEffect>
                                  </p:childTnLst>
                                </p:cTn>
                              </p:par>
                              <p:par>
                                <p:cTn id="177" presetID="22" presetClass="entr" presetSubtype="4" fill="hold" grpId="0" nodeType="withEffect">
                                  <p:stCondLst>
                                    <p:cond delay="0"/>
                                  </p:stCondLst>
                                  <p:childTnLst>
                                    <p:set>
                                      <p:cBhvr>
                                        <p:cTn id="178" dur="1" fill="hold">
                                          <p:stCondLst>
                                            <p:cond delay="0"/>
                                          </p:stCondLst>
                                        </p:cTn>
                                        <p:tgtEl>
                                          <p:spTgt spid="73"/>
                                        </p:tgtEl>
                                        <p:attrNameLst>
                                          <p:attrName>style.visibility</p:attrName>
                                        </p:attrNameLst>
                                      </p:cBhvr>
                                      <p:to>
                                        <p:strVal val="visible"/>
                                      </p:to>
                                    </p:set>
                                    <p:animEffect transition="in" filter="wipe(down)">
                                      <p:cBhvr>
                                        <p:cTn id="179" dur="500"/>
                                        <p:tgtEl>
                                          <p:spTgt spid="73"/>
                                        </p:tgtEl>
                                      </p:cBhvr>
                                    </p:animEffect>
                                  </p:childTnLst>
                                </p:cTn>
                              </p:par>
                              <p:par>
                                <p:cTn id="180" presetID="22" presetClass="entr" presetSubtype="4" fill="hold" grpId="0" nodeType="withEffect">
                                  <p:stCondLst>
                                    <p:cond delay="0"/>
                                  </p:stCondLst>
                                  <p:childTnLst>
                                    <p:set>
                                      <p:cBhvr>
                                        <p:cTn id="181" dur="1" fill="hold">
                                          <p:stCondLst>
                                            <p:cond delay="0"/>
                                          </p:stCondLst>
                                        </p:cTn>
                                        <p:tgtEl>
                                          <p:spTgt spid="74"/>
                                        </p:tgtEl>
                                        <p:attrNameLst>
                                          <p:attrName>style.visibility</p:attrName>
                                        </p:attrNameLst>
                                      </p:cBhvr>
                                      <p:to>
                                        <p:strVal val="visible"/>
                                      </p:to>
                                    </p:set>
                                    <p:animEffect transition="in" filter="wipe(down)">
                                      <p:cBhvr>
                                        <p:cTn id="182" dur="500"/>
                                        <p:tgtEl>
                                          <p:spTgt spid="74"/>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4" fill="hold" grpId="0" nodeType="clickEffect">
                                  <p:stCondLst>
                                    <p:cond delay="0"/>
                                  </p:stCondLst>
                                  <p:childTnLst>
                                    <p:set>
                                      <p:cBhvr>
                                        <p:cTn id="186" dur="1" fill="hold">
                                          <p:stCondLst>
                                            <p:cond delay="0"/>
                                          </p:stCondLst>
                                        </p:cTn>
                                        <p:tgtEl>
                                          <p:spTgt spid="81"/>
                                        </p:tgtEl>
                                        <p:attrNameLst>
                                          <p:attrName>style.visibility</p:attrName>
                                        </p:attrNameLst>
                                      </p:cBhvr>
                                      <p:to>
                                        <p:strVal val="visible"/>
                                      </p:to>
                                    </p:set>
                                    <p:animEffect transition="in" filter="wipe(down)">
                                      <p:cBhvr>
                                        <p:cTn id="187" dur="500"/>
                                        <p:tgtEl>
                                          <p:spTgt spid="81"/>
                                        </p:tgtEl>
                                      </p:cBhvr>
                                    </p:animEffect>
                                  </p:childTnLst>
                                </p:cTn>
                              </p:par>
                              <p:par>
                                <p:cTn id="188" presetID="22" presetClass="entr" presetSubtype="4" fill="hold" grpId="0" nodeType="withEffect">
                                  <p:stCondLst>
                                    <p:cond delay="0"/>
                                  </p:stCondLst>
                                  <p:childTnLst>
                                    <p:set>
                                      <p:cBhvr>
                                        <p:cTn id="189" dur="1" fill="hold">
                                          <p:stCondLst>
                                            <p:cond delay="0"/>
                                          </p:stCondLst>
                                        </p:cTn>
                                        <p:tgtEl>
                                          <p:spTgt spid="82"/>
                                        </p:tgtEl>
                                        <p:attrNameLst>
                                          <p:attrName>style.visibility</p:attrName>
                                        </p:attrNameLst>
                                      </p:cBhvr>
                                      <p:to>
                                        <p:strVal val="visible"/>
                                      </p:to>
                                    </p:set>
                                    <p:animEffect transition="in" filter="wipe(down)">
                                      <p:cBhvr>
                                        <p:cTn id="190" dur="500"/>
                                        <p:tgtEl>
                                          <p:spTgt spid="82"/>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83"/>
                                        </p:tgtEl>
                                        <p:attrNameLst>
                                          <p:attrName>style.visibility</p:attrName>
                                        </p:attrNameLst>
                                      </p:cBhvr>
                                      <p:to>
                                        <p:strVal val="visible"/>
                                      </p:to>
                                    </p:set>
                                    <p:animEffect transition="in" filter="wipe(down)">
                                      <p:cBhvr>
                                        <p:cTn id="193" dur="500"/>
                                        <p:tgtEl>
                                          <p:spTgt spid="83"/>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84"/>
                                        </p:tgtEl>
                                        <p:attrNameLst>
                                          <p:attrName>style.visibility</p:attrName>
                                        </p:attrNameLst>
                                      </p:cBhvr>
                                      <p:to>
                                        <p:strVal val="visible"/>
                                      </p:to>
                                    </p:set>
                                    <p:animEffect transition="in" filter="wipe(down)">
                                      <p:cBhvr>
                                        <p:cTn id="196" dur="500"/>
                                        <p:tgtEl>
                                          <p:spTgt spid="84"/>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85"/>
                                        </p:tgtEl>
                                        <p:attrNameLst>
                                          <p:attrName>style.visibility</p:attrName>
                                        </p:attrNameLst>
                                      </p:cBhvr>
                                      <p:to>
                                        <p:strVal val="visible"/>
                                      </p:to>
                                    </p:set>
                                    <p:animEffect transition="in" filter="wipe(down)">
                                      <p:cBhvr>
                                        <p:cTn id="199" dur="500"/>
                                        <p:tgtEl>
                                          <p:spTgt spid="85"/>
                                        </p:tgtEl>
                                      </p:cBhvr>
                                    </p:animEffect>
                                  </p:childTnLst>
                                </p:cTn>
                              </p:par>
                              <p:par>
                                <p:cTn id="200" presetID="22" presetClass="entr" presetSubtype="4" fill="hold" grpId="0" nodeType="withEffect">
                                  <p:stCondLst>
                                    <p:cond delay="0"/>
                                  </p:stCondLst>
                                  <p:childTnLst>
                                    <p:set>
                                      <p:cBhvr>
                                        <p:cTn id="201" dur="1" fill="hold">
                                          <p:stCondLst>
                                            <p:cond delay="0"/>
                                          </p:stCondLst>
                                        </p:cTn>
                                        <p:tgtEl>
                                          <p:spTgt spid="86"/>
                                        </p:tgtEl>
                                        <p:attrNameLst>
                                          <p:attrName>style.visibility</p:attrName>
                                        </p:attrNameLst>
                                      </p:cBhvr>
                                      <p:to>
                                        <p:strVal val="visible"/>
                                      </p:to>
                                    </p:set>
                                    <p:animEffect transition="in" filter="wipe(down)">
                                      <p:cBhvr>
                                        <p:cTn id="202" dur="500"/>
                                        <p:tgtEl>
                                          <p:spTgt spid="86"/>
                                        </p:tgtEl>
                                      </p:cBhvr>
                                    </p:animEffect>
                                  </p:childTnLst>
                                </p:cTn>
                              </p:par>
                              <p:par>
                                <p:cTn id="203" presetID="22" presetClass="entr" presetSubtype="4" fill="hold" grpId="0" nodeType="withEffect">
                                  <p:stCondLst>
                                    <p:cond delay="0"/>
                                  </p:stCondLst>
                                  <p:childTnLst>
                                    <p:set>
                                      <p:cBhvr>
                                        <p:cTn id="204" dur="1" fill="hold">
                                          <p:stCondLst>
                                            <p:cond delay="0"/>
                                          </p:stCondLst>
                                        </p:cTn>
                                        <p:tgtEl>
                                          <p:spTgt spid="87"/>
                                        </p:tgtEl>
                                        <p:attrNameLst>
                                          <p:attrName>style.visibility</p:attrName>
                                        </p:attrNameLst>
                                      </p:cBhvr>
                                      <p:to>
                                        <p:strVal val="visible"/>
                                      </p:to>
                                    </p:set>
                                    <p:animEffect transition="in" filter="wipe(down)">
                                      <p:cBhvr>
                                        <p:cTn id="205" dur="500"/>
                                        <p:tgtEl>
                                          <p:spTgt spid="87"/>
                                        </p:tgtEl>
                                      </p:cBhvr>
                                    </p:animEffect>
                                  </p:childTnLst>
                                </p:cTn>
                              </p:par>
                            </p:childTnLst>
                          </p:cTn>
                        </p:par>
                      </p:childTnLst>
                    </p:cTn>
                  </p:par>
                  <p:par>
                    <p:cTn id="206" fill="hold">
                      <p:stCondLst>
                        <p:cond delay="indefinite"/>
                      </p:stCondLst>
                      <p:childTnLst>
                        <p:par>
                          <p:cTn id="207" fill="hold">
                            <p:stCondLst>
                              <p:cond delay="0"/>
                            </p:stCondLst>
                            <p:childTnLst>
                              <p:par>
                                <p:cTn id="208" presetID="22" presetClass="entr" presetSubtype="4" fill="hold" grpId="0" nodeType="clickEffect">
                                  <p:stCondLst>
                                    <p:cond delay="0"/>
                                  </p:stCondLst>
                                  <p:childTnLst>
                                    <p:set>
                                      <p:cBhvr>
                                        <p:cTn id="209" dur="1" fill="hold">
                                          <p:stCondLst>
                                            <p:cond delay="0"/>
                                          </p:stCondLst>
                                        </p:cTn>
                                        <p:tgtEl>
                                          <p:spTgt spid="88"/>
                                        </p:tgtEl>
                                        <p:attrNameLst>
                                          <p:attrName>style.visibility</p:attrName>
                                        </p:attrNameLst>
                                      </p:cBhvr>
                                      <p:to>
                                        <p:strVal val="visible"/>
                                      </p:to>
                                    </p:set>
                                    <p:animEffect transition="in" filter="wipe(down)">
                                      <p:cBhvr>
                                        <p:cTn id="210"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4" grpId="0"/>
      <p:bldP spid="25" grpId="0"/>
      <p:bldP spid="26" grpId="0"/>
      <p:bldP spid="27" grpId="0"/>
      <p:bldP spid="28" grpId="0"/>
      <p:bldP spid="29" grpId="0"/>
      <p:bldP spid="30"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81" grpId="0"/>
      <p:bldP spid="82" grpId="0"/>
      <p:bldP spid="83" grpId="0"/>
      <p:bldP spid="84" grpId="0"/>
      <p:bldP spid="85" grpId="0"/>
      <p:bldP spid="86" grpId="0"/>
      <p:bldP spid="87" grpId="0"/>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0944070" y="183081"/>
            <a:ext cx="1294735" cy="922407"/>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3"/>
            <a:stretch>
              <a:fillRect/>
            </a:stretch>
          </a:blipFill>
        </p:spPr>
        <p:txBody>
          <a:bodyPr/>
          <a:lstStyle/>
          <a:p>
            <a:pPr defTabSz="609630">
              <a:defRPr/>
            </a:pPr>
            <a:endParaRPr lang="en-US" sz="1200">
              <a:solidFill>
                <a:prstClr val="black"/>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6956BDC-FDEE-0D68-5CC4-119E3BF42F7D}"/>
              </a:ext>
            </a:extLst>
          </p:cNvPr>
          <p:cNvSpPr txBox="1"/>
          <p:nvPr/>
        </p:nvSpPr>
        <p:spPr>
          <a:xfrm>
            <a:off x="519594" y="142798"/>
            <a:ext cx="11152813" cy="646331"/>
          </a:xfrm>
          <a:prstGeom prst="rect">
            <a:avLst/>
          </a:prstGeom>
          <a:noFill/>
        </p:spPr>
        <p:txBody>
          <a:bodyPr wrap="square" rtlCol="0">
            <a:spAutoFit/>
          </a:bodyPr>
          <a:lstStyle/>
          <a:p>
            <a:pPr algn="ctr" defTabSz="1219261">
              <a:defRPr/>
            </a:pPr>
            <a:r>
              <a:rPr lang="en-US" sz="3600" b="1" kern="0" dirty="0">
                <a:solidFill>
                  <a:srgbClr val="C00000"/>
                </a:solidFill>
                <a:latin typeface="Arial"/>
                <a:cs typeface="Arial"/>
                <a:sym typeface="Arial"/>
              </a:rPr>
              <a:t>3. </a:t>
            </a:r>
            <a:r>
              <a:rPr lang="en-US" sz="3600" b="1" kern="0" dirty="0" err="1">
                <a:solidFill>
                  <a:srgbClr val="C00000"/>
                </a:solidFill>
                <a:latin typeface="Arial"/>
                <a:cs typeface="Arial"/>
                <a:sym typeface="Arial"/>
              </a:rPr>
              <a:t>Thực</a:t>
            </a:r>
            <a:r>
              <a:rPr lang="en-US" sz="3600" b="1" kern="0" dirty="0">
                <a:solidFill>
                  <a:srgbClr val="C00000"/>
                </a:solidFill>
                <a:latin typeface="Arial"/>
                <a:cs typeface="Arial"/>
                <a:sym typeface="Arial"/>
              </a:rPr>
              <a:t> </a:t>
            </a:r>
            <a:r>
              <a:rPr lang="en-US" sz="3600" b="1" kern="0" dirty="0" err="1">
                <a:solidFill>
                  <a:srgbClr val="C00000"/>
                </a:solidFill>
                <a:latin typeface="Arial"/>
                <a:cs typeface="Arial"/>
                <a:sym typeface="Arial"/>
              </a:rPr>
              <a:t>hiện</a:t>
            </a:r>
            <a:r>
              <a:rPr lang="en-US" sz="3600" b="1" kern="0" dirty="0">
                <a:solidFill>
                  <a:srgbClr val="C00000"/>
                </a:solidFill>
                <a:latin typeface="Arial"/>
                <a:cs typeface="Arial"/>
                <a:sym typeface="Arial"/>
              </a:rPr>
              <a:t> </a:t>
            </a:r>
            <a:r>
              <a:rPr lang="en-US" sz="3600" b="1" kern="0" dirty="0" err="1">
                <a:solidFill>
                  <a:srgbClr val="C00000"/>
                </a:solidFill>
                <a:latin typeface="Arial"/>
                <a:cs typeface="Arial"/>
                <a:sym typeface="Arial"/>
              </a:rPr>
              <a:t>các</a:t>
            </a:r>
            <a:r>
              <a:rPr lang="en-US" sz="3600" b="1" kern="0" dirty="0">
                <a:solidFill>
                  <a:srgbClr val="C00000"/>
                </a:solidFill>
                <a:latin typeface="Arial"/>
                <a:cs typeface="Arial"/>
                <a:sym typeface="Arial"/>
              </a:rPr>
              <a:t> </a:t>
            </a:r>
            <a:r>
              <a:rPr lang="en-US" sz="3600" b="1" kern="0" dirty="0" err="1">
                <a:solidFill>
                  <a:srgbClr val="C00000"/>
                </a:solidFill>
                <a:latin typeface="Arial"/>
                <a:cs typeface="Arial"/>
                <a:sym typeface="Arial"/>
              </a:rPr>
              <a:t>yêu</a:t>
            </a:r>
            <a:r>
              <a:rPr lang="en-US" sz="3600" b="1" kern="0" dirty="0">
                <a:solidFill>
                  <a:srgbClr val="C00000"/>
                </a:solidFill>
                <a:latin typeface="Arial"/>
                <a:cs typeface="Arial"/>
                <a:sym typeface="Arial"/>
              </a:rPr>
              <a:t> </a:t>
            </a:r>
            <a:r>
              <a:rPr lang="en-US" sz="3600" b="1" kern="0" dirty="0" err="1">
                <a:solidFill>
                  <a:srgbClr val="C00000"/>
                </a:solidFill>
                <a:latin typeface="Arial"/>
                <a:cs typeface="Arial"/>
                <a:sym typeface="Arial"/>
              </a:rPr>
              <a:t>cầu</a:t>
            </a:r>
            <a:r>
              <a:rPr lang="en-US" sz="3600" b="1" kern="0" dirty="0">
                <a:solidFill>
                  <a:srgbClr val="C00000"/>
                </a:solidFill>
                <a:latin typeface="Arial"/>
                <a:cs typeface="Arial"/>
                <a:sym typeface="Arial"/>
              </a:rPr>
              <a:t> </a:t>
            </a:r>
            <a:r>
              <a:rPr lang="en-US" sz="3600" b="1" kern="0" dirty="0" err="1">
                <a:solidFill>
                  <a:srgbClr val="C00000"/>
                </a:solidFill>
                <a:latin typeface="Arial"/>
                <a:cs typeface="Arial"/>
                <a:sym typeface="Arial"/>
              </a:rPr>
              <a:t>sau</a:t>
            </a:r>
            <a:r>
              <a:rPr lang="en-US" sz="3600" b="1" kern="0" dirty="0">
                <a:solidFill>
                  <a:srgbClr val="C00000"/>
                </a:solidFill>
                <a:latin typeface="Arial"/>
                <a:cs typeface="Arial"/>
                <a:sym typeface="Arial"/>
              </a:rPr>
              <a:t>:</a:t>
            </a:r>
          </a:p>
        </p:txBody>
      </p:sp>
      <p:cxnSp>
        <p:nvCxnSpPr>
          <p:cNvPr id="12" name="Google Shape;923;p37">
            <a:extLst>
              <a:ext uri="{FF2B5EF4-FFF2-40B4-BE49-F238E27FC236}">
                <a16:creationId xmlns:a16="http://schemas.microsoft.com/office/drawing/2014/main" id="{280C0C0D-49DC-0524-BDB2-E968B16113FE}"/>
              </a:ext>
            </a:extLst>
          </p:cNvPr>
          <p:cNvCxnSpPr>
            <a:cxnSpLocks/>
          </p:cNvCxnSpPr>
          <p:nvPr/>
        </p:nvCxnSpPr>
        <p:spPr>
          <a:xfrm>
            <a:off x="1478449" y="833753"/>
            <a:ext cx="9338858" cy="0"/>
          </a:xfrm>
          <a:prstGeom prst="straightConnector1">
            <a:avLst/>
          </a:prstGeom>
          <a:noFill/>
          <a:ln w="19050" cap="flat" cmpd="sng">
            <a:solidFill>
              <a:srgbClr val="FFBCC6">
                <a:lumMod val="25000"/>
              </a:srgbClr>
            </a:solidFill>
            <a:prstDash val="solid"/>
            <a:round/>
            <a:headEnd type="none" w="med" len="med"/>
            <a:tailEnd type="none" w="med" len="med"/>
          </a:ln>
        </p:spPr>
      </p:cxnSp>
      <p:sp>
        <p:nvSpPr>
          <p:cNvPr id="2" name="TextBox 1">
            <a:extLst>
              <a:ext uri="{FF2B5EF4-FFF2-40B4-BE49-F238E27FC236}">
                <a16:creationId xmlns:a16="http://schemas.microsoft.com/office/drawing/2014/main" id="{C59CBF41-4203-2F0B-3B1C-774F652F8DB8}"/>
              </a:ext>
            </a:extLst>
          </p:cNvPr>
          <p:cNvSpPr txBox="1"/>
          <p:nvPr/>
        </p:nvSpPr>
        <p:spPr>
          <a:xfrm>
            <a:off x="404037" y="1137684"/>
            <a:ext cx="11589488" cy="4031873"/>
          </a:xfrm>
          <a:prstGeom prst="rect">
            <a:avLst/>
          </a:prstGeom>
          <a:noFill/>
        </p:spPr>
        <p:txBody>
          <a:bodyPr wrap="square" rtlCol="0">
            <a:spAutoFit/>
          </a:bodyPr>
          <a:lstStyle/>
          <a:p>
            <a:pPr marL="342900" indent="-342900" algn="just">
              <a:buAutoNum type="alphaLcPeriod"/>
            </a:pPr>
            <a:r>
              <a:rPr lang="en-US" sz="3200" dirty="0"/>
              <a:t> </a:t>
            </a:r>
            <a:r>
              <a:rPr lang="vi-VN" sz="3200" dirty="0"/>
              <a:t>Tìm các điệp từ, điệp ngữ được sử dụng trong đoạn trích dưới đây:</a:t>
            </a:r>
            <a:endParaRPr lang="en-US" sz="3200" dirty="0"/>
          </a:p>
          <a:p>
            <a:pPr algn="just"/>
            <a:r>
              <a:rPr lang="en-US" sz="3200" dirty="0"/>
              <a:t>   </a:t>
            </a:r>
            <a:r>
              <a:rPr lang="vi-VN" sz="3200" dirty="0"/>
              <a:t>Phượng không phải là một đoá, không phải vài cành; phượng đây là cả một loạt, cả một vùng, cả một góc trời đỏ rực. Mỗi hoa chỉ là một phần tử của xã hội thắm tươi; người ta quên đoá hoa, chỉ nghĩ đến cây, đến hàng, đến những tán hoa lớn xoè ra như muôn ngàn con bướm thắm đậu khít nhau.</a:t>
            </a:r>
            <a:endParaRPr lang="en-US" sz="3200" dirty="0"/>
          </a:p>
          <a:p>
            <a:pPr algn="r"/>
            <a:r>
              <a:rPr lang="vi-VN" sz="3200" dirty="0"/>
              <a:t>(Xuân Diệu)</a:t>
            </a:r>
            <a:endParaRPr lang="en-US" sz="3200" dirty="0"/>
          </a:p>
        </p:txBody>
      </p:sp>
      <p:sp>
        <p:nvSpPr>
          <p:cNvPr id="6" name="TextBox 5">
            <a:extLst>
              <a:ext uri="{FF2B5EF4-FFF2-40B4-BE49-F238E27FC236}">
                <a16:creationId xmlns:a16="http://schemas.microsoft.com/office/drawing/2014/main" id="{0E716D33-9B1B-3C72-FFC2-D3FC16FEF54A}"/>
              </a:ext>
            </a:extLst>
          </p:cNvPr>
          <p:cNvSpPr txBox="1"/>
          <p:nvPr/>
        </p:nvSpPr>
        <p:spPr>
          <a:xfrm>
            <a:off x="2286000" y="2094614"/>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không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phải</a:t>
            </a:r>
            <a:endParaRPr lang="en-US" sz="3200" dirty="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B6F3582-7308-11A3-A5E4-9EFEE2F069B0}"/>
              </a:ext>
            </a:extLst>
          </p:cNvPr>
          <p:cNvSpPr txBox="1"/>
          <p:nvPr/>
        </p:nvSpPr>
        <p:spPr>
          <a:xfrm>
            <a:off x="6528390" y="2115879"/>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không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phải</a:t>
            </a:r>
            <a:endParaRPr lang="en-US" sz="3200" dirty="0">
              <a:solidFill>
                <a:srgbClr val="FF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F47574C-3F17-212F-6A8A-CD16D287E609}"/>
              </a:ext>
            </a:extLst>
          </p:cNvPr>
          <p:cNvSpPr txBox="1"/>
          <p:nvPr/>
        </p:nvSpPr>
        <p:spPr>
          <a:xfrm>
            <a:off x="1722474" y="2594343"/>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cả</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một</a:t>
            </a:r>
            <a:endParaRPr lang="en-US" sz="3200" dirty="0">
              <a:solidFill>
                <a:srgbClr val="FF00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30B715B-184D-CEAC-5C74-02C6464DBE36}"/>
              </a:ext>
            </a:extLst>
          </p:cNvPr>
          <p:cNvSpPr txBox="1"/>
          <p:nvPr/>
        </p:nvSpPr>
        <p:spPr>
          <a:xfrm>
            <a:off x="4082903" y="2615609"/>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cả</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một</a:t>
            </a:r>
            <a:endParaRPr lang="en-US" sz="3200" dirty="0">
              <a:solidFill>
                <a:srgbClr val="FF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8B9B93E-D106-8D25-3EDC-145B94E898C6}"/>
              </a:ext>
            </a:extLst>
          </p:cNvPr>
          <p:cNvSpPr txBox="1"/>
          <p:nvPr/>
        </p:nvSpPr>
        <p:spPr>
          <a:xfrm>
            <a:off x="6677247" y="2594344"/>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cả</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một</a:t>
            </a:r>
            <a:endParaRPr lang="en-US" sz="3200" dirty="0">
              <a:solidFill>
                <a:srgbClr val="FF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96D5F7D-F23D-77F2-ADB9-C8E26FA67EF0}"/>
              </a:ext>
            </a:extLst>
          </p:cNvPr>
          <p:cNvSpPr txBox="1"/>
          <p:nvPr/>
        </p:nvSpPr>
        <p:spPr>
          <a:xfrm>
            <a:off x="3806456" y="3572540"/>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đến</a:t>
            </a:r>
            <a:endParaRPr lang="en-US" sz="3200" dirty="0">
              <a:solidFill>
                <a:srgbClr val="FF00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D847ED1-D0F7-7E6C-B424-79EE47773021}"/>
              </a:ext>
            </a:extLst>
          </p:cNvPr>
          <p:cNvSpPr txBox="1"/>
          <p:nvPr/>
        </p:nvSpPr>
        <p:spPr>
          <a:xfrm>
            <a:off x="5518298" y="3561907"/>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đến</a:t>
            </a:r>
            <a:endParaRPr lang="en-US" sz="3200"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635455A8-3CA9-9EFE-E819-7CDD4DABEBA9}"/>
              </a:ext>
            </a:extLst>
          </p:cNvPr>
          <p:cNvSpPr txBox="1"/>
          <p:nvPr/>
        </p:nvSpPr>
        <p:spPr>
          <a:xfrm>
            <a:off x="7506587" y="3583172"/>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đến</a:t>
            </a:r>
            <a:endParaRPr lang="en-US" sz="3200" dirty="0">
              <a:solidFill>
                <a:srgbClr val="FF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53516476"/>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6" grpId="0"/>
      <p:bldP spid="10" grpId="0"/>
      <p:bldP spid="14"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0944070" y="183081"/>
            <a:ext cx="1294735" cy="922407"/>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3"/>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Freeform 6">
            <a:extLst>
              <a:ext uri="{FF2B5EF4-FFF2-40B4-BE49-F238E27FC236}">
                <a16:creationId xmlns:a16="http://schemas.microsoft.com/office/drawing/2014/main" id="{5A53119A-0849-722C-0551-EE7CE8A128B8}"/>
              </a:ext>
            </a:extLst>
          </p:cNvPr>
          <p:cNvSpPr/>
          <p:nvPr/>
        </p:nvSpPr>
        <p:spPr>
          <a:xfrm>
            <a:off x="0" y="95967"/>
            <a:ext cx="1544757" cy="567039"/>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9" name="Group 28">
            <a:extLst>
              <a:ext uri="{FF2B5EF4-FFF2-40B4-BE49-F238E27FC236}">
                <a16:creationId xmlns:a16="http://schemas.microsoft.com/office/drawing/2014/main" id="{D18F9CF3-B7EF-5D04-74D3-80767165BCB9}"/>
              </a:ext>
            </a:extLst>
          </p:cNvPr>
          <p:cNvGrpSpPr/>
          <p:nvPr/>
        </p:nvGrpSpPr>
        <p:grpSpPr>
          <a:xfrm>
            <a:off x="2275840" y="0"/>
            <a:ext cx="8016240" cy="1036320"/>
            <a:chOff x="4812282" y="831974"/>
            <a:chExt cx="8686800" cy="1136307"/>
          </a:xfrm>
        </p:grpSpPr>
        <p:sp>
          <p:nvSpPr>
            <p:cNvPr id="30" name="Freeform 3">
              <a:extLst>
                <a:ext uri="{FF2B5EF4-FFF2-40B4-BE49-F238E27FC236}">
                  <a16:creationId xmlns:a16="http://schemas.microsoft.com/office/drawing/2014/main" id="{35595329-DBCA-18AC-0AFB-AFCAF8FE347B}"/>
                </a:ext>
              </a:extLst>
            </p:cNvPr>
            <p:cNvSpPr/>
            <p:nvPr/>
          </p:nvSpPr>
          <p:spPr>
            <a:xfrm>
              <a:off x="4812282" y="831974"/>
              <a:ext cx="8686800" cy="1136307"/>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6">
                <a:extLst>
                  <a:ext uri="{96DAC541-7B7A-43D3-8B79-37D633B846F1}">
                    <asvg:svgBlip xmlns="" xmlns:asvg="http://schemas.microsoft.com/office/drawing/2016/SVG/main" r:embed="rId7"/>
                  </a:ext>
                </a:extLst>
              </a:blip>
              <a:stretch>
                <a:fillRect t="-34305" b="-3286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FE0E45E1-ABA2-D4F5-8EFB-8456705C9E48}"/>
                </a:ext>
              </a:extLst>
            </p:cNvPr>
            <p:cNvSpPr txBox="1"/>
            <p:nvPr/>
          </p:nvSpPr>
          <p:spPr>
            <a:xfrm>
              <a:off x="5252532" y="831974"/>
              <a:ext cx="7696200" cy="1091018"/>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b.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Việc</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sử</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các</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diệp</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từ</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điệp</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ngữ</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trên</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tác</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gì</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a:t>
              </a:r>
            </a:p>
          </p:txBody>
        </p:sp>
      </p:grpSp>
      <p:pic>
        <p:nvPicPr>
          <p:cNvPr id="2" name="Picture 1">
            <a:extLst>
              <a:ext uri="{FF2B5EF4-FFF2-40B4-BE49-F238E27FC236}">
                <a16:creationId xmlns:a16="http://schemas.microsoft.com/office/drawing/2014/main" id="{8A8E2B8F-4FDF-AB1D-4E26-B6E101671B58}"/>
              </a:ext>
            </a:extLst>
          </p:cNvPr>
          <p:cNvPicPr>
            <a:picLocks noChangeAspect="1"/>
          </p:cNvPicPr>
          <p:nvPr/>
        </p:nvPicPr>
        <p:blipFill rotWithShape="1">
          <a:blip r:embed="rId8"/>
          <a:srcRect b="7082"/>
          <a:stretch/>
        </p:blipFill>
        <p:spPr>
          <a:xfrm>
            <a:off x="0" y="4113888"/>
            <a:ext cx="2925643" cy="2820498"/>
          </a:xfrm>
          <a:prstGeom prst="rect">
            <a:avLst/>
          </a:prstGeom>
        </p:spPr>
      </p:pic>
      <p:grpSp>
        <p:nvGrpSpPr>
          <p:cNvPr id="3" name="Group 2">
            <a:extLst>
              <a:ext uri="{FF2B5EF4-FFF2-40B4-BE49-F238E27FC236}">
                <a16:creationId xmlns:a16="http://schemas.microsoft.com/office/drawing/2014/main" id="{B6E04919-B5F6-8CFD-74F9-E83029106621}"/>
              </a:ext>
            </a:extLst>
          </p:cNvPr>
          <p:cNvGrpSpPr/>
          <p:nvPr/>
        </p:nvGrpSpPr>
        <p:grpSpPr>
          <a:xfrm>
            <a:off x="2896621" y="1599957"/>
            <a:ext cx="7980486" cy="3609996"/>
            <a:chOff x="832901" y="1262809"/>
            <a:chExt cx="9763138" cy="3586964"/>
          </a:xfrm>
        </p:grpSpPr>
        <p:grpSp>
          <p:nvGrpSpPr>
            <p:cNvPr id="5" name="Group 4">
              <a:extLst>
                <a:ext uri="{FF2B5EF4-FFF2-40B4-BE49-F238E27FC236}">
                  <a16:creationId xmlns:a16="http://schemas.microsoft.com/office/drawing/2014/main" id="{68841E4D-1EC9-68A8-0CE9-A6617B358BFA}"/>
                </a:ext>
              </a:extLst>
            </p:cNvPr>
            <p:cNvGrpSpPr/>
            <p:nvPr/>
          </p:nvGrpSpPr>
          <p:grpSpPr>
            <a:xfrm>
              <a:off x="832901" y="1262809"/>
              <a:ext cx="9763138" cy="3586964"/>
              <a:chOff x="832901" y="1262809"/>
              <a:chExt cx="9763138" cy="3586964"/>
            </a:xfrm>
          </p:grpSpPr>
          <p:grpSp>
            <p:nvGrpSpPr>
              <p:cNvPr id="7" name="Group 3">
                <a:extLst>
                  <a:ext uri="{FF2B5EF4-FFF2-40B4-BE49-F238E27FC236}">
                    <a16:creationId xmlns:a16="http://schemas.microsoft.com/office/drawing/2014/main" id="{4DE10ADA-92C5-6D1C-C680-ACB67E04AEA1}"/>
                  </a:ext>
                </a:extLst>
              </p:cNvPr>
              <p:cNvGrpSpPr/>
              <p:nvPr/>
            </p:nvGrpSpPr>
            <p:grpSpPr>
              <a:xfrm>
                <a:off x="832901" y="1519237"/>
                <a:ext cx="9763138" cy="3330536"/>
                <a:chOff x="-53974" y="-47625"/>
                <a:chExt cx="2407840" cy="2630253"/>
              </a:xfrm>
            </p:grpSpPr>
            <p:sp>
              <p:nvSpPr>
                <p:cNvPr id="9" name="Freeform 4">
                  <a:extLst>
                    <a:ext uri="{FF2B5EF4-FFF2-40B4-BE49-F238E27FC236}">
                      <a16:creationId xmlns:a16="http://schemas.microsoft.com/office/drawing/2014/main" id="{E7A5AD2D-CF57-3CA3-87F0-D2BD06711B1F}"/>
                    </a:ext>
                  </a:extLst>
                </p:cNvPr>
                <p:cNvSpPr/>
                <p:nvPr/>
              </p:nvSpPr>
              <p:spPr>
                <a:xfrm>
                  <a:off x="-53974" y="-1"/>
                  <a:ext cx="2407840" cy="2582629"/>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rgbClr val="E8EFFC"/>
                </a:solidFill>
              </p:spPr>
              <p:txBody>
                <a:bodyPr/>
                <a:lstStyle/>
                <a:p>
                  <a:pPr defTabSz="609630"/>
                  <a:endParaRPr lang="en-US" sz="2667">
                    <a:solidFill>
                      <a:prstClr val="black"/>
                    </a:solidFill>
                    <a:latin typeface="Calibri"/>
                  </a:endParaRPr>
                </a:p>
              </p:txBody>
            </p:sp>
            <p:sp>
              <p:nvSpPr>
                <p:cNvPr id="10" name="TextBox 5">
                  <a:extLst>
                    <a:ext uri="{FF2B5EF4-FFF2-40B4-BE49-F238E27FC236}">
                      <a16:creationId xmlns:a16="http://schemas.microsoft.com/office/drawing/2014/main" id="{D3D680AA-D9C6-67F7-40DE-94C8A87F9A86}"/>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773"/>
                    </a:lnSpc>
                  </a:pPr>
                  <a:endParaRPr sz="2667">
                    <a:solidFill>
                      <a:prstClr val="black"/>
                    </a:solidFill>
                    <a:latin typeface="Calibri"/>
                  </a:endParaRPr>
                </a:p>
              </p:txBody>
            </p:sp>
          </p:grpSp>
          <p:pic>
            <p:nvPicPr>
              <p:cNvPr id="8" name="Picture 9">
                <a:extLst>
                  <a:ext uri="{FF2B5EF4-FFF2-40B4-BE49-F238E27FC236}">
                    <a16:creationId xmlns:a16="http://schemas.microsoft.com/office/drawing/2014/main" id="{D731A510-B38B-FF8B-4F0B-7BC624D26FB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428895" y="1262809"/>
                <a:ext cx="2571150" cy="663824"/>
              </a:xfrm>
              <a:prstGeom prst="rect">
                <a:avLst/>
              </a:prstGeom>
            </p:spPr>
          </p:pic>
        </p:grpSp>
        <p:sp>
          <p:nvSpPr>
            <p:cNvPr id="6" name="TextBox 5">
              <a:extLst>
                <a:ext uri="{FF2B5EF4-FFF2-40B4-BE49-F238E27FC236}">
                  <a16:creationId xmlns:a16="http://schemas.microsoft.com/office/drawing/2014/main" id="{71F22EC1-EBB2-681C-86AD-E3247E4C46E2}"/>
                </a:ext>
              </a:extLst>
            </p:cNvPr>
            <p:cNvSpPr txBox="1"/>
            <p:nvPr/>
          </p:nvSpPr>
          <p:spPr>
            <a:xfrm>
              <a:off x="1018124" y="2080124"/>
              <a:ext cx="9458749" cy="2673187"/>
            </a:xfrm>
            <a:prstGeom prst="rect">
              <a:avLst/>
            </a:prstGeom>
            <a:noFill/>
          </p:spPr>
          <p:txBody>
            <a:bodyPr wrap="square">
              <a:spAutoFit/>
            </a:bodyPr>
            <a:lstStyle/>
            <a:p>
              <a:pPr marL="0" marR="0" algn="just">
                <a:lnSpc>
                  <a:spcPct val="120000"/>
                </a:lnSpc>
                <a:spcBef>
                  <a:spcPts val="0"/>
                </a:spcBef>
                <a:spcAft>
                  <a:spcPts val="0"/>
                </a:spcAft>
              </a:pPr>
              <a:r>
                <a:rPr lang="vi-VN" sz="3600" b="0" dirty="0">
                  <a:solidFill>
                    <a:srgbClr val="0F0F0F"/>
                  </a:solidFill>
                  <a:effectLst/>
                  <a:latin typeface="Cambria" panose="02040503050406030204" pitchFamily="18" charset="0"/>
                  <a:ea typeface="Cambria" panose="02040503050406030204" pitchFamily="18" charset="0"/>
                </a:rPr>
                <a:t>Việc dùng các điệp từ, điệp ngữ trên có tác dụng nhấn mạnh vẻ đẹp rực rỡ của hoa phượng; làm câu văn thêm hấp dẫn, tạo ấn tượng với người đọc,...</a:t>
              </a:r>
              <a:endParaRPr lang="en-US" sz="3600" b="1" dirty="0">
                <a:effectLst/>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4134505426"/>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7D06CF2-2E22-4FB0-99FA-1AEAC8D1C625"/>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o\uFFFD\uFFFDR{32F9DA1F-40E1-4BEC-848C-AABC197FD25C}&quot;,&quot;C:\\Users\\HP\\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3.4.Ontapvadanhgiacuoihk1"/>
</p:tagLst>
</file>

<file path=ppt/tags/tag10.xml><?xml version="1.0" encoding="utf-8"?>
<p:tagLst xmlns:a="http://schemas.openxmlformats.org/drawingml/2006/main" xmlns:r="http://schemas.openxmlformats.org/officeDocument/2006/relationships" xmlns:p="http://schemas.openxmlformats.org/presentationml/2006/main">
  <p:tag name="GENSWF_SLIDE_UID" val="{45F4FA24-A635-4626-A56E-AB74F2C3A424}:329"/>
</p:tagLst>
</file>

<file path=ppt/tags/tag11.xml><?xml version="1.0" encoding="utf-8"?>
<p:tagLst xmlns:a="http://schemas.openxmlformats.org/drawingml/2006/main" xmlns:r="http://schemas.openxmlformats.org/officeDocument/2006/relationships" xmlns:p="http://schemas.openxmlformats.org/presentationml/2006/main">
  <p:tag name="GENSWF_SLIDE_UID" val="{46B1D5FC-6D6B-416F-8B6E-D04EF6BB9F02}:330"/>
</p:tagLst>
</file>

<file path=ppt/tags/tag12.xml><?xml version="1.0" encoding="utf-8"?>
<p:tagLst xmlns:a="http://schemas.openxmlformats.org/drawingml/2006/main" xmlns:r="http://schemas.openxmlformats.org/officeDocument/2006/relationships" xmlns:p="http://schemas.openxmlformats.org/presentationml/2006/main">
  <p:tag name="GENSWF_SLIDE_UID" val="{F5C17B66-B54A-41BA-A75A-2E066FCF888E}:331"/>
</p:tagLst>
</file>

<file path=ppt/tags/tag13.xml><?xml version="1.0" encoding="utf-8"?>
<p:tagLst xmlns:a="http://schemas.openxmlformats.org/drawingml/2006/main" xmlns:r="http://schemas.openxmlformats.org/officeDocument/2006/relationships" xmlns:p="http://schemas.openxmlformats.org/presentationml/2006/main">
  <p:tag name="GENSWF_SLIDE_UID" val="{F9644089-986E-40F6-93C3-C1AC3BAA8A52}:332"/>
</p:tagLst>
</file>

<file path=ppt/tags/tag14.xml><?xml version="1.0" encoding="utf-8"?>
<p:tagLst xmlns:a="http://schemas.openxmlformats.org/drawingml/2006/main" xmlns:r="http://schemas.openxmlformats.org/officeDocument/2006/relationships" xmlns:p="http://schemas.openxmlformats.org/presentationml/2006/main">
  <p:tag name="GENSWF_SLIDE_UID" val="{BF6D846A-8D85-4106-B619-2319A5C3F769}:333"/>
</p:tagLst>
</file>

<file path=ppt/tags/tag15.xml><?xml version="1.0" encoding="utf-8"?>
<p:tagLst xmlns:a="http://schemas.openxmlformats.org/drawingml/2006/main" xmlns:r="http://schemas.openxmlformats.org/officeDocument/2006/relationships" xmlns:p="http://schemas.openxmlformats.org/presentationml/2006/main">
  <p:tag name="GENSWF_SLIDE_UID" val="{C809020A-4309-40C0-B45C-B2554439975C}:334"/>
</p:tagLst>
</file>

<file path=ppt/tags/tag16.xml><?xml version="1.0" encoding="utf-8"?>
<p:tagLst xmlns:a="http://schemas.openxmlformats.org/drawingml/2006/main" xmlns:r="http://schemas.openxmlformats.org/officeDocument/2006/relationships" xmlns:p="http://schemas.openxmlformats.org/presentationml/2006/main">
  <p:tag name="GENSWF_SLIDE_UID" val="{89B20BAA-E2E8-4853-B3B7-342B04AF2ACA}:310"/>
</p:tagLst>
</file>

<file path=ppt/tags/tag2.xml><?xml version="1.0" encoding="utf-8"?>
<p:tagLst xmlns:a="http://schemas.openxmlformats.org/drawingml/2006/main" xmlns:r="http://schemas.openxmlformats.org/officeDocument/2006/relationships" xmlns:p="http://schemas.openxmlformats.org/presentationml/2006/main">
  <p:tag name="GENSWF_SLIDE_UID" val="{BB7FA5CD-43AC-49CF-82B1-1F61DF36D9E5}:320"/>
</p:tagLst>
</file>

<file path=ppt/tags/tag3.xml><?xml version="1.0" encoding="utf-8"?>
<p:tagLst xmlns:a="http://schemas.openxmlformats.org/drawingml/2006/main" xmlns:r="http://schemas.openxmlformats.org/officeDocument/2006/relationships" xmlns:p="http://schemas.openxmlformats.org/presentationml/2006/main">
  <p:tag name="GENSWF_SLIDE_UID" val="{F338DE4E-C494-4C47-BD70-CC0E0FB10DA3}:313"/>
</p:tagLst>
</file>

<file path=ppt/tags/tag4.xml><?xml version="1.0" encoding="utf-8"?>
<p:tagLst xmlns:a="http://schemas.openxmlformats.org/drawingml/2006/main" xmlns:r="http://schemas.openxmlformats.org/officeDocument/2006/relationships" xmlns:p="http://schemas.openxmlformats.org/presentationml/2006/main">
  <p:tag name="GENSWF_SLIDE_UID" val="{B336E418-1B0C-4EB3-92EB-E15068390575}:319"/>
</p:tagLst>
</file>

<file path=ppt/tags/tag5.xml><?xml version="1.0" encoding="utf-8"?>
<p:tagLst xmlns:a="http://schemas.openxmlformats.org/drawingml/2006/main" xmlns:r="http://schemas.openxmlformats.org/officeDocument/2006/relationships" xmlns:p="http://schemas.openxmlformats.org/presentationml/2006/main">
  <p:tag name="GENSWF_SLIDE_UID" val="{55191F73-A7AC-4D1A-ACF0-6E288525B68D}:322"/>
</p:tagLst>
</file>

<file path=ppt/tags/tag6.xml><?xml version="1.0" encoding="utf-8"?>
<p:tagLst xmlns:a="http://schemas.openxmlformats.org/drawingml/2006/main" xmlns:r="http://schemas.openxmlformats.org/officeDocument/2006/relationships" xmlns:p="http://schemas.openxmlformats.org/presentationml/2006/main">
  <p:tag name="GENSWF_SLIDE_UID" val="{C7F4FEFA-82B8-445E-A879-C0AFB374783D}:317"/>
</p:tagLst>
</file>

<file path=ppt/tags/tag7.xml><?xml version="1.0" encoding="utf-8"?>
<p:tagLst xmlns:a="http://schemas.openxmlformats.org/drawingml/2006/main" xmlns:r="http://schemas.openxmlformats.org/officeDocument/2006/relationships" xmlns:p="http://schemas.openxmlformats.org/presentationml/2006/main">
  <p:tag name="GENSWF_SLIDE_UID" val="{8F7E5125-72FB-4401-A877-DCA88EE38CED}:258"/>
</p:tagLst>
</file>

<file path=ppt/tags/tag8.xml><?xml version="1.0" encoding="utf-8"?>
<p:tagLst xmlns:a="http://schemas.openxmlformats.org/drawingml/2006/main" xmlns:r="http://schemas.openxmlformats.org/officeDocument/2006/relationships" xmlns:p="http://schemas.openxmlformats.org/presentationml/2006/main">
  <p:tag name="GENSWF_SLIDE_UID" val="{5DC76C3D-5B4B-4619-9E98-07DDB1CBA5C4}:324"/>
</p:tagLst>
</file>

<file path=ppt/tags/tag9.xml><?xml version="1.0" encoding="utf-8"?>
<p:tagLst xmlns:a="http://schemas.openxmlformats.org/drawingml/2006/main" xmlns:r="http://schemas.openxmlformats.org/officeDocument/2006/relationships" xmlns:p="http://schemas.openxmlformats.org/presentationml/2006/main">
  <p:tag name="GENSWF_SLIDE_UID" val="{B4973107-BBDE-410E-A168-ED7E77D9BC99}:32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843</Words>
  <Application>Microsoft Office PowerPoint</Application>
  <PresentationFormat>Widescreen</PresentationFormat>
  <Paragraphs>105</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T3.4.Ontapvadanhgiacuoihk1</dc:title>
  <dc:creator>Thao Tran</dc:creator>
  <cp:lastModifiedBy>HP</cp:lastModifiedBy>
  <cp:revision>29</cp:revision>
  <dcterms:created xsi:type="dcterms:W3CDTF">2024-10-14T15:00:22Z</dcterms:created>
  <dcterms:modified xsi:type="dcterms:W3CDTF">2025-01-06T07:15:28Z</dcterms:modified>
</cp:coreProperties>
</file>