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10"/>
  </p:notesMasterIdLst>
  <p:sldIdLst>
    <p:sldId id="276" r:id="rId3"/>
    <p:sldId id="265" r:id="rId4"/>
    <p:sldId id="266" r:id="rId5"/>
    <p:sldId id="267" r:id="rId6"/>
    <p:sldId id="269" r:id="rId7"/>
    <p:sldId id="270" r:id="rId8"/>
    <p:sldId id="268"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FF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332" y="6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1/6/2025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5892B-0ED5-4A8A-A055-8EB4407E7D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4110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72E0-C6C3-8011-EE59-B05323BFD27A}"/>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endParaRPr lang="en-ID"/>
          </a:p>
        </p:txBody>
      </p:sp>
      <p:sp>
        <p:nvSpPr>
          <p:cNvPr id="3" name="Subtitle 2">
            <a:extLst>
              <a:ext uri="{FF2B5EF4-FFF2-40B4-BE49-F238E27FC236}">
                <a16:creationId xmlns:a16="http://schemas.microsoft.com/office/drawing/2014/main" id="{42E81DB5-7D76-BA1B-2742-FD55BE76B6F2}"/>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5885C4D-F7B1-B3EA-3E03-7C78125A9DBE}"/>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EA5B18BA-E803-E6A8-8C34-B7C1883A4592}"/>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AD987629-28C5-8804-8552-9DD32CB2BF79}"/>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58296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891F-4250-BDF1-679B-637E21BCF03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A5D202E-50E0-12FF-CCCF-71E4CC9070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A9A10EA-3E43-20AB-6119-2D339B42222D}"/>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161CA720-4AAD-2C8B-A400-F9BBE418ED25}"/>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D96C2A54-5A00-C0D0-FDDB-D6E8D0EB3E39}"/>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2035575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C669-DB83-FFA3-88B6-E6344F3980B1}"/>
              </a:ext>
            </a:extLst>
          </p:cNvPr>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199E62F0-FF07-394E-1D55-7BF0C1F85250}"/>
              </a:ext>
            </a:extLst>
          </p:cNvPr>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D04CE7-A3EF-25CF-3A9C-BF551BDD60D2}"/>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CA65B7FB-6AC0-8FA5-7A6B-21DDEFF48D90}"/>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B57C5D19-DB7D-BC3A-806E-D702A1C9F43C}"/>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1312851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6FDB-28DF-11B8-23B7-7BCCB8C5895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5AA50F8-70B7-3B78-6BF0-3C5DA47E301E}"/>
              </a:ext>
            </a:extLst>
          </p:cNvPr>
          <p:cNvSpPr>
            <a:spLocks noGrp="1"/>
          </p:cNvSpPr>
          <p:nvPr>
            <p:ph sz="half" idx="1"/>
          </p:nvPr>
        </p:nvSpPr>
        <p:spPr>
          <a:xfrm>
            <a:off x="1119019"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E7C77F3-72B1-66FC-AD14-F40AD1880208}"/>
              </a:ext>
            </a:extLst>
          </p:cNvPr>
          <p:cNvSpPr>
            <a:spLocks noGrp="1"/>
          </p:cNvSpPr>
          <p:nvPr>
            <p:ph sz="half" idx="2"/>
          </p:nvPr>
        </p:nvSpPr>
        <p:spPr>
          <a:xfrm>
            <a:off x="8240048" y="2434167"/>
            <a:ext cx="6917571"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CEFAE6CA-F97E-7E10-193E-C4AC1B395BDF}"/>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5D304E1C-121A-5B7F-F2AB-462C6424ED21}"/>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7" name="Slide Number Placeholder 6">
            <a:extLst>
              <a:ext uri="{FF2B5EF4-FFF2-40B4-BE49-F238E27FC236}">
                <a16:creationId xmlns:a16="http://schemas.microsoft.com/office/drawing/2014/main" id="{23F7FBD4-3E0E-6E25-E880-B9329AB970CC}"/>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37999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E958-70DA-642E-2062-328E56ACF576}"/>
              </a:ext>
            </a:extLst>
          </p:cNvPr>
          <p:cNvSpPr>
            <a:spLocks noGrp="1"/>
          </p:cNvSpPr>
          <p:nvPr>
            <p:ph type="title"/>
          </p:nvPr>
        </p:nvSpPr>
        <p:spPr>
          <a:xfrm>
            <a:off x="1121139" y="486834"/>
            <a:ext cx="14038600" cy="1767417"/>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2D95978-09B8-FD36-DC8F-10DABC74A697}"/>
              </a:ext>
            </a:extLst>
          </p:cNvPr>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6DD4E9CF-81AE-82FF-28BC-675BBB9D1C14}"/>
              </a:ext>
            </a:extLst>
          </p:cNvPr>
          <p:cNvSpPr>
            <a:spLocks noGrp="1"/>
          </p:cNvSpPr>
          <p:nvPr>
            <p:ph sz="half" idx="2"/>
          </p:nvPr>
        </p:nvSpPr>
        <p:spPr>
          <a:xfrm>
            <a:off x="1121140" y="3340100"/>
            <a:ext cx="688578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F4F6B65-CA78-E279-3E8A-DF50CCF6AD4E}"/>
              </a:ext>
            </a:extLst>
          </p:cNvPr>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936D0C8A-3B75-265C-8D99-C14A55552597}"/>
              </a:ext>
            </a:extLst>
          </p:cNvPr>
          <p:cNvSpPr>
            <a:spLocks noGrp="1"/>
          </p:cNvSpPr>
          <p:nvPr>
            <p:ph sz="quarter" idx="4"/>
          </p:nvPr>
        </p:nvSpPr>
        <p:spPr>
          <a:xfrm>
            <a:off x="8240048" y="3340100"/>
            <a:ext cx="6919691"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93FE8B4D-34E2-C8CF-D192-9C826036650A}"/>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8" name="Footer Placeholder 7">
            <a:extLst>
              <a:ext uri="{FF2B5EF4-FFF2-40B4-BE49-F238E27FC236}">
                <a16:creationId xmlns:a16="http://schemas.microsoft.com/office/drawing/2014/main" id="{4A619196-92DB-2E70-C0DE-3F4B1FA0F297}"/>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9" name="Slide Number Placeholder 8">
            <a:extLst>
              <a:ext uri="{FF2B5EF4-FFF2-40B4-BE49-F238E27FC236}">
                <a16:creationId xmlns:a16="http://schemas.microsoft.com/office/drawing/2014/main" id="{732B8108-5FAE-7BC6-021F-3A55380321D3}"/>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280481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6060-50F3-5DF8-AE23-1C1604BD5B8A}"/>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B7D3624-773B-6BAF-5ECC-14EEA95A04EF}"/>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4" name="Footer Placeholder 3">
            <a:extLst>
              <a:ext uri="{FF2B5EF4-FFF2-40B4-BE49-F238E27FC236}">
                <a16:creationId xmlns:a16="http://schemas.microsoft.com/office/drawing/2014/main" id="{3844CAE0-2DF8-7816-3FAE-1F1E3C6A423A}"/>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5" name="Slide Number Placeholder 4">
            <a:extLst>
              <a:ext uri="{FF2B5EF4-FFF2-40B4-BE49-F238E27FC236}">
                <a16:creationId xmlns:a16="http://schemas.microsoft.com/office/drawing/2014/main" id="{B3A76C18-48A1-B785-2E3D-B7455E8698D9}"/>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238807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87D3E-4831-0E10-7FC5-8B581EB8B4E5}"/>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3" name="Footer Placeholder 2">
            <a:extLst>
              <a:ext uri="{FF2B5EF4-FFF2-40B4-BE49-F238E27FC236}">
                <a16:creationId xmlns:a16="http://schemas.microsoft.com/office/drawing/2014/main" id="{DCF866C2-FAC0-79E3-B7A2-BF1E9D731E42}"/>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4" name="Slide Number Placeholder 3">
            <a:extLst>
              <a:ext uri="{FF2B5EF4-FFF2-40B4-BE49-F238E27FC236}">
                <a16:creationId xmlns:a16="http://schemas.microsoft.com/office/drawing/2014/main" id="{5735AC6F-FA02-0DAC-8E2A-4387B54BB3BC}"/>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329649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D2CA-95CC-05A1-D753-4DE8F549234E}"/>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99EF9F7D-2906-8F46-6A95-6167CB1437D9}"/>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CAC73B9D-B211-D7BD-DB9D-F0932FFD1BE7}"/>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5E0B187-D3E5-E147-1BCE-2235DA9ABDE3}"/>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E6DFF50A-069C-1C99-D867-7D2DE78BC478}"/>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7" name="Slide Number Placeholder 6">
            <a:extLst>
              <a:ext uri="{FF2B5EF4-FFF2-40B4-BE49-F238E27FC236}">
                <a16:creationId xmlns:a16="http://schemas.microsoft.com/office/drawing/2014/main" id="{A9A5ADF3-080C-235F-06A8-881B15EB52F8}"/>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180979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9AAD-0298-2B64-ABE5-DE3EAA8DD0AD}"/>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DE9330C0-4EB4-3D95-CDDF-B3ADDABC35C2}"/>
              </a:ext>
            </a:extLst>
          </p:cNvPr>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ID"/>
          </a:p>
        </p:txBody>
      </p:sp>
      <p:sp>
        <p:nvSpPr>
          <p:cNvPr id="4" name="Text Placeholder 3">
            <a:extLst>
              <a:ext uri="{FF2B5EF4-FFF2-40B4-BE49-F238E27FC236}">
                <a16:creationId xmlns:a16="http://schemas.microsoft.com/office/drawing/2014/main" id="{6A22ADB7-CB3A-1A14-4C02-47220AF3E69C}"/>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46B166B3-1262-531E-35A7-A50A8D0D8DAC}"/>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A027BD89-E3B3-C798-26CD-5388DB3D5E82}"/>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7" name="Slide Number Placeholder 6">
            <a:extLst>
              <a:ext uri="{FF2B5EF4-FFF2-40B4-BE49-F238E27FC236}">
                <a16:creationId xmlns:a16="http://schemas.microsoft.com/office/drawing/2014/main" id="{551A6545-CA8E-CEBA-2B34-D01C00A6BA25}"/>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4076721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BE83-5D68-A358-0B10-81FC93CC1259}"/>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EC66333-2E67-E092-9D4E-A54B5CF295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CF11864-344B-16A4-334B-CE73CA33FE65}"/>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424FADB2-8410-AB3F-60C5-C7E486085C1C}"/>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47E924A0-4123-F886-4031-E85901662A44}"/>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3439065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CA3E5B-1EDC-7C93-AE38-8D41EEA6FF1F}"/>
              </a:ext>
            </a:extLst>
          </p:cNvPr>
          <p:cNvSpPr>
            <a:spLocks noGrp="1"/>
          </p:cNvSpPr>
          <p:nvPr>
            <p:ph type="title" orient="vert"/>
          </p:nvPr>
        </p:nvSpPr>
        <p:spPr>
          <a:xfrm>
            <a:off x="11647969" y="486834"/>
            <a:ext cx="3509650" cy="7749117"/>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7FB74AF-14A6-F51C-C663-A46FC5E39346}"/>
              </a:ext>
            </a:extLst>
          </p:cNvPr>
          <p:cNvSpPr>
            <a:spLocks noGrp="1"/>
          </p:cNvSpPr>
          <p:nvPr>
            <p:ph type="body" orient="vert" idx="1"/>
          </p:nvPr>
        </p:nvSpPr>
        <p:spPr>
          <a:xfrm>
            <a:off x="1119019" y="486834"/>
            <a:ext cx="10325492"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1A484ED-D994-B9F4-520E-C564FBD5F26C}"/>
              </a:ext>
            </a:extLst>
          </p:cNvPr>
          <p:cNvSpPr>
            <a:spLocks noGrp="1"/>
          </p:cNvSpPr>
          <p:nvPr>
            <p:ph type="dt" sz="half" idx="10"/>
          </p:nvPr>
        </p:nvSpPr>
        <p:spPr/>
        <p:txBody>
          <a:body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610AA403-FAF3-E1F9-4CAC-1D55DE8BE449}"/>
              </a:ext>
            </a:extLst>
          </p:cNvPr>
          <p:cNvSpPr>
            <a:spLocks noGrp="1"/>
          </p:cNvSpPr>
          <p:nvPr>
            <p:ph type="ftr" sz="quarter" idx="11"/>
          </p:nvPr>
        </p:nvSpPr>
        <p:spPr/>
        <p:txBody>
          <a:bodyPr/>
          <a:lstStyle/>
          <a:p>
            <a:pPr defTabSz="1219170"/>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351EB31C-270D-36BD-755D-AB056F81D533}"/>
              </a:ext>
            </a:extLst>
          </p:cNvPr>
          <p:cNvSpPr>
            <a:spLocks noGrp="1"/>
          </p:cNvSpPr>
          <p:nvPr>
            <p:ph type="sldNum" sz="quarter" idx="12"/>
          </p:nvPr>
        </p:nvSpPr>
        <p:spPr/>
        <p:txBody>
          <a:body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3862704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noFill/>
        <a:effectLst/>
      </p:bgPr>
    </p:bg>
    <p:spTree>
      <p:nvGrpSpPr>
        <p:cNvPr id="1" name="Shape 298"/>
        <p:cNvGrpSpPr/>
        <p:nvPr/>
      </p:nvGrpSpPr>
      <p:grpSpPr>
        <a:xfrm>
          <a:off x="0" y="0"/>
          <a:ext cx="0" cy="0"/>
          <a:chOff x="0" y="0"/>
          <a:chExt cx="0" cy="0"/>
        </a:xfrm>
      </p:grpSpPr>
      <p:sp>
        <p:nvSpPr>
          <p:cNvPr id="299" name="Google Shape;299;p30"/>
          <p:cNvSpPr/>
          <p:nvPr/>
        </p:nvSpPr>
        <p:spPr>
          <a:xfrm rot="2417210">
            <a:off x="13513269" y="-215268"/>
            <a:ext cx="4242441" cy="2092576"/>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62131" tIns="162131" rIns="162131" bIns="162131"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3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30"/>
          <p:cNvSpPr/>
          <p:nvPr/>
        </p:nvSpPr>
        <p:spPr>
          <a:xfrm rot="-6291035">
            <a:off x="12209364" y="319861"/>
            <a:ext cx="5018368" cy="3100473"/>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62131" tIns="162131" rIns="162131" bIns="162131"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3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30"/>
          <p:cNvSpPr/>
          <p:nvPr/>
        </p:nvSpPr>
        <p:spPr>
          <a:xfrm rot="-474874">
            <a:off x="-327312" y="-224018"/>
            <a:ext cx="3913909" cy="3188660"/>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62131" tIns="162131" rIns="162131" bIns="162131"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3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30"/>
          <p:cNvSpPr/>
          <p:nvPr/>
        </p:nvSpPr>
        <p:spPr>
          <a:xfrm rot="-757285">
            <a:off x="-558302" y="-350062"/>
            <a:ext cx="3842778" cy="3073223"/>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62131" tIns="162131" rIns="162131" bIns="162131"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3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 name="Google Shape;303;p30"/>
          <p:cNvSpPr/>
          <p:nvPr/>
        </p:nvSpPr>
        <p:spPr>
          <a:xfrm>
            <a:off x="-402307" y="3707849"/>
            <a:ext cx="1017156" cy="3539156"/>
          </a:xfrm>
          <a:custGeom>
            <a:avLst/>
            <a:gdLst/>
            <a:ahLst/>
            <a:cxnLst/>
            <a:rect l="l" t="t" r="r" b="b"/>
            <a:pathLst>
              <a:path w="22857" h="79631" extrusionOk="0">
                <a:moveTo>
                  <a:pt x="928" y="0"/>
                </a:moveTo>
                <a:cubicBezTo>
                  <a:pt x="738" y="0"/>
                  <a:pt x="532" y="123"/>
                  <a:pt x="555" y="347"/>
                </a:cubicBezTo>
                <a:lnTo>
                  <a:pt x="515" y="347"/>
                </a:lnTo>
                <a:cubicBezTo>
                  <a:pt x="1347" y="7081"/>
                  <a:pt x="4952" y="13141"/>
                  <a:pt x="10497" y="17063"/>
                </a:cubicBezTo>
                <a:cubicBezTo>
                  <a:pt x="13706" y="19321"/>
                  <a:pt x="17628" y="21024"/>
                  <a:pt x="19529" y="24669"/>
                </a:cubicBezTo>
                <a:cubicBezTo>
                  <a:pt x="21628" y="28670"/>
                  <a:pt x="21787" y="34611"/>
                  <a:pt x="20559" y="38850"/>
                </a:cubicBezTo>
                <a:cubicBezTo>
                  <a:pt x="18459" y="46178"/>
                  <a:pt x="11844" y="50971"/>
                  <a:pt x="7487" y="56874"/>
                </a:cubicBezTo>
                <a:cubicBezTo>
                  <a:pt x="2813" y="63251"/>
                  <a:pt x="0" y="71253"/>
                  <a:pt x="594" y="79215"/>
                </a:cubicBezTo>
                <a:cubicBezTo>
                  <a:pt x="594" y="79492"/>
                  <a:pt x="792" y="79631"/>
                  <a:pt x="990" y="79631"/>
                </a:cubicBezTo>
                <a:cubicBezTo>
                  <a:pt x="1188" y="79631"/>
                  <a:pt x="1386" y="79492"/>
                  <a:pt x="1386" y="79215"/>
                </a:cubicBezTo>
                <a:cubicBezTo>
                  <a:pt x="1941" y="69985"/>
                  <a:pt x="4833" y="61786"/>
                  <a:pt x="10933" y="54735"/>
                </a:cubicBezTo>
                <a:cubicBezTo>
                  <a:pt x="15409" y="49506"/>
                  <a:pt x="21074" y="44435"/>
                  <a:pt x="22262" y="37265"/>
                </a:cubicBezTo>
                <a:cubicBezTo>
                  <a:pt x="22856" y="33383"/>
                  <a:pt x="22539" y="29422"/>
                  <a:pt x="21351" y="25699"/>
                </a:cubicBezTo>
                <a:cubicBezTo>
                  <a:pt x="20242" y="22648"/>
                  <a:pt x="18024" y="20589"/>
                  <a:pt x="15330" y="18806"/>
                </a:cubicBezTo>
                <a:cubicBezTo>
                  <a:pt x="12042" y="16667"/>
                  <a:pt x="8715" y="14805"/>
                  <a:pt x="6180" y="11676"/>
                </a:cubicBezTo>
                <a:cubicBezTo>
                  <a:pt x="3565" y="8348"/>
                  <a:pt x="1862" y="4427"/>
                  <a:pt x="1228" y="228"/>
                </a:cubicBezTo>
                <a:cubicBezTo>
                  <a:pt x="1211" y="73"/>
                  <a:pt x="1074" y="0"/>
                  <a:pt x="928" y="0"/>
                </a:cubicBezTo>
                <a:close/>
              </a:path>
            </a:pathLst>
          </a:custGeom>
          <a:solidFill>
            <a:schemeClr val="accent6"/>
          </a:solidFill>
          <a:ln>
            <a:noFill/>
          </a:ln>
        </p:spPr>
        <p:txBody>
          <a:bodyPr spcFirstLastPara="1" wrap="square" lIns="162131" tIns="162131" rIns="162131" bIns="162131"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3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 name="Google Shape;304;p30"/>
          <p:cNvSpPr txBox="1">
            <a:spLocks noGrp="1"/>
          </p:cNvSpPr>
          <p:nvPr>
            <p:ph type="title"/>
          </p:nvPr>
        </p:nvSpPr>
        <p:spPr>
          <a:xfrm>
            <a:off x="2213719" y="2834346"/>
            <a:ext cx="2858024" cy="1018133"/>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305" name="Google Shape;305;p30"/>
          <p:cNvSpPr txBox="1">
            <a:spLocks noGrp="1"/>
          </p:cNvSpPr>
          <p:nvPr>
            <p:ph type="subTitle" idx="1"/>
          </p:nvPr>
        </p:nvSpPr>
        <p:spPr>
          <a:xfrm>
            <a:off x="1285075" y="3891333"/>
            <a:ext cx="3792542" cy="147946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80"/>
            </a:lvl1pPr>
            <a:lvl2pPr lvl="1" rtl="0">
              <a:spcBef>
                <a:spcPts val="2840"/>
              </a:spcBef>
              <a:spcAft>
                <a:spcPts val="0"/>
              </a:spcAft>
              <a:buSzPts val="1400"/>
              <a:buNone/>
              <a:defRPr/>
            </a:lvl2pPr>
            <a:lvl3pPr lvl="2" rtl="0">
              <a:spcBef>
                <a:spcPts val="2840"/>
              </a:spcBef>
              <a:spcAft>
                <a:spcPts val="0"/>
              </a:spcAft>
              <a:buSzPts val="1400"/>
              <a:buNone/>
              <a:defRPr/>
            </a:lvl3pPr>
            <a:lvl4pPr lvl="3" rtl="0">
              <a:spcBef>
                <a:spcPts val="2840"/>
              </a:spcBef>
              <a:spcAft>
                <a:spcPts val="0"/>
              </a:spcAft>
              <a:buSzPts val="1400"/>
              <a:buNone/>
              <a:defRPr/>
            </a:lvl4pPr>
            <a:lvl5pPr lvl="4" rtl="0">
              <a:spcBef>
                <a:spcPts val="2840"/>
              </a:spcBef>
              <a:spcAft>
                <a:spcPts val="0"/>
              </a:spcAft>
              <a:buSzPts val="1400"/>
              <a:buNone/>
              <a:defRPr/>
            </a:lvl5pPr>
            <a:lvl6pPr lvl="5" rtl="0">
              <a:spcBef>
                <a:spcPts val="2840"/>
              </a:spcBef>
              <a:spcAft>
                <a:spcPts val="0"/>
              </a:spcAft>
              <a:buSzPts val="1400"/>
              <a:buNone/>
              <a:defRPr/>
            </a:lvl6pPr>
            <a:lvl7pPr lvl="6" rtl="0">
              <a:spcBef>
                <a:spcPts val="2840"/>
              </a:spcBef>
              <a:spcAft>
                <a:spcPts val="0"/>
              </a:spcAft>
              <a:buSzPts val="1400"/>
              <a:buNone/>
              <a:defRPr/>
            </a:lvl7pPr>
            <a:lvl8pPr lvl="7" rtl="0">
              <a:spcBef>
                <a:spcPts val="2840"/>
              </a:spcBef>
              <a:spcAft>
                <a:spcPts val="0"/>
              </a:spcAft>
              <a:buSzPts val="1400"/>
              <a:buNone/>
              <a:defRPr/>
            </a:lvl8pPr>
            <a:lvl9pPr lvl="8" rtl="0">
              <a:spcBef>
                <a:spcPts val="2840"/>
              </a:spcBef>
              <a:spcAft>
                <a:spcPts val="2840"/>
              </a:spcAft>
              <a:buSzPts val="1400"/>
              <a:buNone/>
              <a:defRPr/>
            </a:lvl9pPr>
          </a:lstStyle>
          <a:p>
            <a:endParaRPr/>
          </a:p>
        </p:txBody>
      </p:sp>
      <p:sp>
        <p:nvSpPr>
          <p:cNvPr id="306" name="Google Shape;306;p30"/>
          <p:cNvSpPr txBox="1">
            <a:spLocks noGrp="1"/>
          </p:cNvSpPr>
          <p:nvPr>
            <p:ph type="title" idx="2"/>
          </p:nvPr>
        </p:nvSpPr>
        <p:spPr>
          <a:xfrm>
            <a:off x="7164219" y="2834346"/>
            <a:ext cx="2864432" cy="1018133"/>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307" name="Google Shape;307;p30"/>
          <p:cNvSpPr txBox="1">
            <a:spLocks noGrp="1"/>
          </p:cNvSpPr>
          <p:nvPr>
            <p:ph type="subTitle" idx="3"/>
          </p:nvPr>
        </p:nvSpPr>
        <p:spPr>
          <a:xfrm>
            <a:off x="6236108" y="3891333"/>
            <a:ext cx="3793076" cy="147946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80"/>
            </a:lvl1pPr>
            <a:lvl2pPr lvl="1" rtl="0">
              <a:spcBef>
                <a:spcPts val="2840"/>
              </a:spcBef>
              <a:spcAft>
                <a:spcPts val="0"/>
              </a:spcAft>
              <a:buSzPts val="1400"/>
              <a:buNone/>
              <a:defRPr/>
            </a:lvl2pPr>
            <a:lvl3pPr lvl="2" rtl="0">
              <a:spcBef>
                <a:spcPts val="2840"/>
              </a:spcBef>
              <a:spcAft>
                <a:spcPts val="0"/>
              </a:spcAft>
              <a:buSzPts val="1400"/>
              <a:buNone/>
              <a:defRPr/>
            </a:lvl3pPr>
            <a:lvl4pPr lvl="3" rtl="0">
              <a:spcBef>
                <a:spcPts val="2840"/>
              </a:spcBef>
              <a:spcAft>
                <a:spcPts val="0"/>
              </a:spcAft>
              <a:buSzPts val="1400"/>
              <a:buNone/>
              <a:defRPr/>
            </a:lvl4pPr>
            <a:lvl5pPr lvl="4" rtl="0">
              <a:spcBef>
                <a:spcPts val="2840"/>
              </a:spcBef>
              <a:spcAft>
                <a:spcPts val="0"/>
              </a:spcAft>
              <a:buSzPts val="1400"/>
              <a:buNone/>
              <a:defRPr/>
            </a:lvl5pPr>
            <a:lvl6pPr lvl="5" rtl="0">
              <a:spcBef>
                <a:spcPts val="2840"/>
              </a:spcBef>
              <a:spcAft>
                <a:spcPts val="0"/>
              </a:spcAft>
              <a:buSzPts val="1400"/>
              <a:buNone/>
              <a:defRPr/>
            </a:lvl6pPr>
            <a:lvl7pPr lvl="6" rtl="0">
              <a:spcBef>
                <a:spcPts val="2840"/>
              </a:spcBef>
              <a:spcAft>
                <a:spcPts val="0"/>
              </a:spcAft>
              <a:buSzPts val="1400"/>
              <a:buNone/>
              <a:defRPr/>
            </a:lvl7pPr>
            <a:lvl8pPr lvl="7" rtl="0">
              <a:spcBef>
                <a:spcPts val="2840"/>
              </a:spcBef>
              <a:spcAft>
                <a:spcPts val="0"/>
              </a:spcAft>
              <a:buSzPts val="1400"/>
              <a:buNone/>
              <a:defRPr/>
            </a:lvl8pPr>
            <a:lvl9pPr lvl="8" rtl="0">
              <a:spcBef>
                <a:spcPts val="2840"/>
              </a:spcBef>
              <a:spcAft>
                <a:spcPts val="2840"/>
              </a:spcAft>
              <a:buSzPts val="1400"/>
              <a:buNone/>
              <a:defRPr/>
            </a:lvl9pPr>
          </a:lstStyle>
          <a:p>
            <a:endParaRPr/>
          </a:p>
        </p:txBody>
      </p:sp>
      <p:sp>
        <p:nvSpPr>
          <p:cNvPr id="308" name="Google Shape;308;p30"/>
          <p:cNvSpPr txBox="1">
            <a:spLocks noGrp="1"/>
          </p:cNvSpPr>
          <p:nvPr>
            <p:ph type="title" idx="4"/>
          </p:nvPr>
        </p:nvSpPr>
        <p:spPr>
          <a:xfrm>
            <a:off x="2213719" y="5696612"/>
            <a:ext cx="2864432" cy="1018133"/>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309" name="Google Shape;309;p30"/>
          <p:cNvSpPr txBox="1">
            <a:spLocks noGrp="1"/>
          </p:cNvSpPr>
          <p:nvPr>
            <p:ph type="subTitle" idx="5"/>
          </p:nvPr>
        </p:nvSpPr>
        <p:spPr>
          <a:xfrm>
            <a:off x="1282159" y="6766564"/>
            <a:ext cx="3792542" cy="147146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80"/>
            </a:lvl1pPr>
            <a:lvl2pPr lvl="1" rtl="0">
              <a:spcBef>
                <a:spcPts val="2840"/>
              </a:spcBef>
              <a:spcAft>
                <a:spcPts val="0"/>
              </a:spcAft>
              <a:buSzPts val="1400"/>
              <a:buNone/>
              <a:defRPr/>
            </a:lvl2pPr>
            <a:lvl3pPr lvl="2" rtl="0">
              <a:spcBef>
                <a:spcPts val="2840"/>
              </a:spcBef>
              <a:spcAft>
                <a:spcPts val="0"/>
              </a:spcAft>
              <a:buSzPts val="1400"/>
              <a:buNone/>
              <a:defRPr/>
            </a:lvl3pPr>
            <a:lvl4pPr lvl="3" rtl="0">
              <a:spcBef>
                <a:spcPts val="2840"/>
              </a:spcBef>
              <a:spcAft>
                <a:spcPts val="0"/>
              </a:spcAft>
              <a:buSzPts val="1400"/>
              <a:buNone/>
              <a:defRPr/>
            </a:lvl4pPr>
            <a:lvl5pPr lvl="4" rtl="0">
              <a:spcBef>
                <a:spcPts val="2840"/>
              </a:spcBef>
              <a:spcAft>
                <a:spcPts val="0"/>
              </a:spcAft>
              <a:buSzPts val="1400"/>
              <a:buNone/>
              <a:defRPr/>
            </a:lvl5pPr>
            <a:lvl6pPr lvl="5" rtl="0">
              <a:spcBef>
                <a:spcPts val="2840"/>
              </a:spcBef>
              <a:spcAft>
                <a:spcPts val="0"/>
              </a:spcAft>
              <a:buSzPts val="1400"/>
              <a:buNone/>
              <a:defRPr/>
            </a:lvl6pPr>
            <a:lvl7pPr lvl="6" rtl="0">
              <a:spcBef>
                <a:spcPts val="2840"/>
              </a:spcBef>
              <a:spcAft>
                <a:spcPts val="0"/>
              </a:spcAft>
              <a:buSzPts val="1400"/>
              <a:buNone/>
              <a:defRPr/>
            </a:lvl7pPr>
            <a:lvl8pPr lvl="7" rtl="0">
              <a:spcBef>
                <a:spcPts val="2840"/>
              </a:spcBef>
              <a:spcAft>
                <a:spcPts val="0"/>
              </a:spcAft>
              <a:buSzPts val="1400"/>
              <a:buNone/>
              <a:defRPr/>
            </a:lvl8pPr>
            <a:lvl9pPr lvl="8" rtl="0">
              <a:spcBef>
                <a:spcPts val="2840"/>
              </a:spcBef>
              <a:spcAft>
                <a:spcPts val="2840"/>
              </a:spcAft>
              <a:buSzPts val="1400"/>
              <a:buNone/>
              <a:defRPr/>
            </a:lvl9pPr>
          </a:lstStyle>
          <a:p>
            <a:endParaRPr/>
          </a:p>
        </p:txBody>
      </p:sp>
      <p:sp>
        <p:nvSpPr>
          <p:cNvPr id="310" name="Google Shape;310;p30"/>
          <p:cNvSpPr txBox="1">
            <a:spLocks noGrp="1"/>
          </p:cNvSpPr>
          <p:nvPr>
            <p:ph type="title" idx="6"/>
          </p:nvPr>
        </p:nvSpPr>
        <p:spPr>
          <a:xfrm>
            <a:off x="7164219" y="5696612"/>
            <a:ext cx="2864432" cy="1018133"/>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311" name="Google Shape;311;p30"/>
          <p:cNvSpPr txBox="1">
            <a:spLocks noGrp="1"/>
          </p:cNvSpPr>
          <p:nvPr>
            <p:ph type="subTitle" idx="7"/>
          </p:nvPr>
        </p:nvSpPr>
        <p:spPr>
          <a:xfrm>
            <a:off x="6236130" y="6766564"/>
            <a:ext cx="3792542" cy="147146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80"/>
            </a:lvl1pPr>
            <a:lvl2pPr lvl="1" rtl="0">
              <a:spcBef>
                <a:spcPts val="2840"/>
              </a:spcBef>
              <a:spcAft>
                <a:spcPts val="0"/>
              </a:spcAft>
              <a:buSzPts val="1400"/>
              <a:buNone/>
              <a:defRPr/>
            </a:lvl2pPr>
            <a:lvl3pPr lvl="2" rtl="0">
              <a:spcBef>
                <a:spcPts val="2840"/>
              </a:spcBef>
              <a:spcAft>
                <a:spcPts val="0"/>
              </a:spcAft>
              <a:buSzPts val="1400"/>
              <a:buNone/>
              <a:defRPr/>
            </a:lvl3pPr>
            <a:lvl4pPr lvl="3" rtl="0">
              <a:spcBef>
                <a:spcPts val="2840"/>
              </a:spcBef>
              <a:spcAft>
                <a:spcPts val="0"/>
              </a:spcAft>
              <a:buSzPts val="1400"/>
              <a:buNone/>
              <a:defRPr/>
            </a:lvl4pPr>
            <a:lvl5pPr lvl="4" rtl="0">
              <a:spcBef>
                <a:spcPts val="2840"/>
              </a:spcBef>
              <a:spcAft>
                <a:spcPts val="0"/>
              </a:spcAft>
              <a:buSzPts val="1400"/>
              <a:buNone/>
              <a:defRPr/>
            </a:lvl5pPr>
            <a:lvl6pPr lvl="5" rtl="0">
              <a:spcBef>
                <a:spcPts val="2840"/>
              </a:spcBef>
              <a:spcAft>
                <a:spcPts val="0"/>
              </a:spcAft>
              <a:buSzPts val="1400"/>
              <a:buNone/>
              <a:defRPr/>
            </a:lvl6pPr>
            <a:lvl7pPr lvl="6" rtl="0">
              <a:spcBef>
                <a:spcPts val="2840"/>
              </a:spcBef>
              <a:spcAft>
                <a:spcPts val="0"/>
              </a:spcAft>
              <a:buSzPts val="1400"/>
              <a:buNone/>
              <a:defRPr/>
            </a:lvl7pPr>
            <a:lvl8pPr lvl="7" rtl="0">
              <a:spcBef>
                <a:spcPts val="2840"/>
              </a:spcBef>
              <a:spcAft>
                <a:spcPts val="0"/>
              </a:spcAft>
              <a:buSzPts val="1400"/>
              <a:buNone/>
              <a:defRPr/>
            </a:lvl8pPr>
            <a:lvl9pPr lvl="8" rtl="0">
              <a:spcBef>
                <a:spcPts val="2840"/>
              </a:spcBef>
              <a:spcAft>
                <a:spcPts val="2840"/>
              </a:spcAft>
              <a:buSzPts val="1400"/>
              <a:buNone/>
              <a:defRPr/>
            </a:lvl9pPr>
          </a:lstStyle>
          <a:p>
            <a:endParaRPr/>
          </a:p>
        </p:txBody>
      </p:sp>
      <p:sp>
        <p:nvSpPr>
          <p:cNvPr id="312" name="Google Shape;312;p30"/>
          <p:cNvSpPr txBox="1">
            <a:spLocks noGrp="1"/>
          </p:cNvSpPr>
          <p:nvPr>
            <p:ph type="title" idx="8"/>
          </p:nvPr>
        </p:nvSpPr>
        <p:spPr>
          <a:xfrm>
            <a:off x="12121125" y="2834346"/>
            <a:ext cx="2864432" cy="1018133"/>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313" name="Google Shape;313;p30"/>
          <p:cNvSpPr txBox="1">
            <a:spLocks noGrp="1"/>
          </p:cNvSpPr>
          <p:nvPr>
            <p:ph type="subTitle" idx="9"/>
          </p:nvPr>
        </p:nvSpPr>
        <p:spPr>
          <a:xfrm>
            <a:off x="11187676" y="3891333"/>
            <a:ext cx="3793076" cy="147946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80"/>
            </a:lvl1pPr>
            <a:lvl2pPr lvl="1" rtl="0">
              <a:spcBef>
                <a:spcPts val="2840"/>
              </a:spcBef>
              <a:spcAft>
                <a:spcPts val="0"/>
              </a:spcAft>
              <a:buSzPts val="1400"/>
              <a:buNone/>
              <a:defRPr/>
            </a:lvl2pPr>
            <a:lvl3pPr lvl="2" rtl="0">
              <a:spcBef>
                <a:spcPts val="2840"/>
              </a:spcBef>
              <a:spcAft>
                <a:spcPts val="0"/>
              </a:spcAft>
              <a:buSzPts val="1400"/>
              <a:buNone/>
              <a:defRPr/>
            </a:lvl3pPr>
            <a:lvl4pPr lvl="3" rtl="0">
              <a:spcBef>
                <a:spcPts val="2840"/>
              </a:spcBef>
              <a:spcAft>
                <a:spcPts val="0"/>
              </a:spcAft>
              <a:buSzPts val="1400"/>
              <a:buNone/>
              <a:defRPr/>
            </a:lvl4pPr>
            <a:lvl5pPr lvl="4" rtl="0">
              <a:spcBef>
                <a:spcPts val="2840"/>
              </a:spcBef>
              <a:spcAft>
                <a:spcPts val="0"/>
              </a:spcAft>
              <a:buSzPts val="1400"/>
              <a:buNone/>
              <a:defRPr/>
            </a:lvl5pPr>
            <a:lvl6pPr lvl="5" rtl="0">
              <a:spcBef>
                <a:spcPts val="2840"/>
              </a:spcBef>
              <a:spcAft>
                <a:spcPts val="0"/>
              </a:spcAft>
              <a:buSzPts val="1400"/>
              <a:buNone/>
              <a:defRPr/>
            </a:lvl6pPr>
            <a:lvl7pPr lvl="6" rtl="0">
              <a:spcBef>
                <a:spcPts val="2840"/>
              </a:spcBef>
              <a:spcAft>
                <a:spcPts val="0"/>
              </a:spcAft>
              <a:buSzPts val="1400"/>
              <a:buNone/>
              <a:defRPr/>
            </a:lvl7pPr>
            <a:lvl8pPr lvl="7" rtl="0">
              <a:spcBef>
                <a:spcPts val="2840"/>
              </a:spcBef>
              <a:spcAft>
                <a:spcPts val="0"/>
              </a:spcAft>
              <a:buSzPts val="1400"/>
              <a:buNone/>
              <a:defRPr/>
            </a:lvl8pPr>
            <a:lvl9pPr lvl="8" rtl="0">
              <a:spcBef>
                <a:spcPts val="2840"/>
              </a:spcBef>
              <a:spcAft>
                <a:spcPts val="2840"/>
              </a:spcAft>
              <a:buSzPts val="1400"/>
              <a:buNone/>
              <a:defRPr/>
            </a:lvl9pPr>
          </a:lstStyle>
          <a:p>
            <a:endParaRPr/>
          </a:p>
        </p:txBody>
      </p:sp>
      <p:sp>
        <p:nvSpPr>
          <p:cNvPr id="314" name="Google Shape;314;p30"/>
          <p:cNvSpPr txBox="1">
            <a:spLocks noGrp="1"/>
          </p:cNvSpPr>
          <p:nvPr>
            <p:ph type="title" idx="13"/>
          </p:nvPr>
        </p:nvSpPr>
        <p:spPr>
          <a:xfrm>
            <a:off x="12121125" y="5696612"/>
            <a:ext cx="2864432" cy="1018133"/>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rtl="0">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
        <p:nvSpPr>
          <p:cNvPr id="315" name="Google Shape;315;p30"/>
          <p:cNvSpPr txBox="1">
            <a:spLocks noGrp="1"/>
          </p:cNvSpPr>
          <p:nvPr>
            <p:ph type="subTitle" idx="14"/>
          </p:nvPr>
        </p:nvSpPr>
        <p:spPr>
          <a:xfrm>
            <a:off x="11187698" y="6766564"/>
            <a:ext cx="3792542" cy="147146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80"/>
            </a:lvl1pPr>
            <a:lvl2pPr lvl="1" rtl="0">
              <a:spcBef>
                <a:spcPts val="2840"/>
              </a:spcBef>
              <a:spcAft>
                <a:spcPts val="0"/>
              </a:spcAft>
              <a:buSzPts val="1400"/>
              <a:buNone/>
              <a:defRPr/>
            </a:lvl2pPr>
            <a:lvl3pPr lvl="2" rtl="0">
              <a:spcBef>
                <a:spcPts val="2840"/>
              </a:spcBef>
              <a:spcAft>
                <a:spcPts val="0"/>
              </a:spcAft>
              <a:buSzPts val="1400"/>
              <a:buNone/>
              <a:defRPr/>
            </a:lvl3pPr>
            <a:lvl4pPr lvl="3" rtl="0">
              <a:spcBef>
                <a:spcPts val="2840"/>
              </a:spcBef>
              <a:spcAft>
                <a:spcPts val="0"/>
              </a:spcAft>
              <a:buSzPts val="1400"/>
              <a:buNone/>
              <a:defRPr/>
            </a:lvl4pPr>
            <a:lvl5pPr lvl="4" rtl="0">
              <a:spcBef>
                <a:spcPts val="2840"/>
              </a:spcBef>
              <a:spcAft>
                <a:spcPts val="0"/>
              </a:spcAft>
              <a:buSzPts val="1400"/>
              <a:buNone/>
              <a:defRPr/>
            </a:lvl5pPr>
            <a:lvl6pPr lvl="5" rtl="0">
              <a:spcBef>
                <a:spcPts val="2840"/>
              </a:spcBef>
              <a:spcAft>
                <a:spcPts val="0"/>
              </a:spcAft>
              <a:buSzPts val="1400"/>
              <a:buNone/>
              <a:defRPr/>
            </a:lvl6pPr>
            <a:lvl7pPr lvl="6" rtl="0">
              <a:spcBef>
                <a:spcPts val="2840"/>
              </a:spcBef>
              <a:spcAft>
                <a:spcPts val="0"/>
              </a:spcAft>
              <a:buSzPts val="1400"/>
              <a:buNone/>
              <a:defRPr/>
            </a:lvl7pPr>
            <a:lvl8pPr lvl="7" rtl="0">
              <a:spcBef>
                <a:spcPts val="2840"/>
              </a:spcBef>
              <a:spcAft>
                <a:spcPts val="0"/>
              </a:spcAft>
              <a:buSzPts val="1400"/>
              <a:buNone/>
              <a:defRPr/>
            </a:lvl8pPr>
            <a:lvl9pPr lvl="8" rtl="0">
              <a:spcBef>
                <a:spcPts val="2840"/>
              </a:spcBef>
              <a:spcAft>
                <a:spcPts val="2840"/>
              </a:spcAft>
              <a:buSzPts val="1400"/>
              <a:buNone/>
              <a:defRPr/>
            </a:lvl9pPr>
          </a:lstStyle>
          <a:p>
            <a:endParaRPr/>
          </a:p>
        </p:txBody>
      </p:sp>
      <p:sp>
        <p:nvSpPr>
          <p:cNvPr id="316" name="Google Shape;316;p30"/>
          <p:cNvSpPr txBox="1">
            <a:spLocks noGrp="1"/>
          </p:cNvSpPr>
          <p:nvPr>
            <p:ph type="title" idx="15"/>
          </p:nvPr>
        </p:nvSpPr>
        <p:spPr>
          <a:xfrm>
            <a:off x="3765575" y="957375"/>
            <a:ext cx="8745489" cy="1296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6387"/>
            </a:lvl1pPr>
            <a:lvl2pPr lvl="1">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2pPr>
            <a:lvl3pPr lvl="2">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3pPr>
            <a:lvl4pPr lvl="3">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4pPr>
            <a:lvl5pPr lvl="4">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5pPr>
            <a:lvl6pPr lvl="5">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6pPr>
            <a:lvl7pPr lvl="6">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7pPr>
            <a:lvl8pPr lvl="7">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8pPr>
            <a:lvl9pPr lvl="8">
              <a:spcBef>
                <a:spcPts val="0"/>
              </a:spcBef>
              <a:spcAft>
                <a:spcPts val="0"/>
              </a:spcAft>
              <a:buSzPts val="2800"/>
              <a:buNone/>
              <a:defRPr>
                <a:latin typeface="Open Sans" panose="020B0606030504020204"/>
                <a:ea typeface="Open Sans" panose="020B0606030504020204"/>
                <a:cs typeface="Open Sans" panose="020B0606030504020204"/>
                <a:sym typeface="Open Sans" panose="020B0606030504020204"/>
              </a:defRPr>
            </a:lvl9pPr>
          </a:lstStyle>
          <a:p>
            <a:endParaRPr/>
          </a:p>
        </p:txBody>
      </p:sp>
    </p:spTree>
    <p:extLst>
      <p:ext uri="{BB962C8B-B14F-4D97-AF65-F5344CB8AC3E}">
        <p14:creationId xmlns:p14="http://schemas.microsoft.com/office/powerpoint/2010/main" val="189983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1/6/2025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D1451-2852-586C-CC5E-62D312DF5218}"/>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58C6CCD-8110-6F4F-34A0-AC626C25C135}"/>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472C680-3D02-9062-6EBD-E1651E0F9060}"/>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DF206DCB-FAAF-4FDD-8A90-098F0077AEAD}" type="datetimeFigureOut">
              <a:rPr lang="en-ID" smtClean="0">
                <a:solidFill>
                  <a:prstClr val="black">
                    <a:tint val="75000"/>
                  </a:prstClr>
                </a:solidFill>
              </a:rPr>
              <a:pPr defTabSz="1219170"/>
              <a:t>06/01/2025</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AC3597D8-2790-4163-5C11-C25D41C3645D}"/>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FC72B24A-046A-00D7-B4C1-041D0A385F87}"/>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D9B7B745-64F3-400C-B56C-0AA7C91035A5}" type="slidenum">
              <a:rPr lang="en-ID" smtClean="0">
                <a:solidFill>
                  <a:prstClr val="black">
                    <a:tint val="75000"/>
                  </a:prstClr>
                </a:solidFill>
              </a:rPr>
              <a:pPr defTabSz="1219170"/>
              <a:t>‹#›</a:t>
            </a:fld>
            <a:endParaRPr lang="en-ID">
              <a:solidFill>
                <a:prstClr val="black">
                  <a:tint val="75000"/>
                </a:prstClr>
              </a:solidFill>
            </a:endParaRPr>
          </a:p>
        </p:txBody>
      </p:sp>
    </p:spTree>
    <p:extLst>
      <p:ext uri="{BB962C8B-B14F-4D97-AF65-F5344CB8AC3E}">
        <p14:creationId xmlns:p14="http://schemas.microsoft.com/office/powerpoint/2010/main" val="8015319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319" y="0"/>
            <a:ext cx="16256000" cy="9144000"/>
          </a:xfrm>
          <a:prstGeom prst="rect">
            <a:avLst/>
          </a:prstGeom>
          <a:solidFill>
            <a:srgbClr val="2AAA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5" name="组合 24"/>
          <p:cNvGrpSpPr/>
          <p:nvPr/>
        </p:nvGrpSpPr>
        <p:grpSpPr>
          <a:xfrm>
            <a:off x="10319" y="3025230"/>
            <a:ext cx="16256000" cy="3293687"/>
            <a:chOff x="0" y="2187034"/>
            <a:chExt cx="12192000" cy="2470265"/>
          </a:xfrm>
        </p:grpSpPr>
        <p:pic>
          <p:nvPicPr>
            <p:cNvPr id="32" name="图形 31"/>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86509" y="2200702"/>
              <a:ext cx="8618982" cy="2456597"/>
            </a:xfrm>
            <a:prstGeom prst="rect">
              <a:avLst/>
            </a:prstGeom>
          </p:spPr>
        </p:pic>
        <p:pic>
          <p:nvPicPr>
            <p:cNvPr id="33" name="图形 32"/>
            <p:cNvPicPr>
              <a:picLocks noChangeAspect="1"/>
            </p:cNvPicPr>
            <p:nvPr/>
          </p:nvPicPr>
          <p:blipFill rotWithShape="1">
            <a:blip r:embed="rId3">
              <a:extLst>
                <a:ext uri="{96DAC541-7B7A-43D3-8B79-37D633B846F1}">
                  <asvg:svgBlip xmlns:asvg="http://schemas.microsoft.com/office/drawing/2016/SVG/main" xmlns="" r:embed="rId4"/>
                </a:ext>
              </a:extLst>
            </a:blip>
            <a:srcRect l="79008"/>
            <a:stretch/>
          </p:blipFill>
          <p:spPr>
            <a:xfrm>
              <a:off x="0" y="2200683"/>
              <a:ext cx="1809258" cy="2456597"/>
            </a:xfrm>
            <a:prstGeom prst="rect">
              <a:avLst/>
            </a:prstGeom>
          </p:spPr>
        </p:pic>
        <p:pic>
          <p:nvPicPr>
            <p:cNvPr id="34" name="图形 33"/>
            <p:cNvPicPr>
              <a:picLocks noChangeAspect="1"/>
            </p:cNvPicPr>
            <p:nvPr/>
          </p:nvPicPr>
          <p:blipFill rotWithShape="1">
            <a:blip r:embed="rId3">
              <a:extLst>
                <a:ext uri="{96DAC541-7B7A-43D3-8B79-37D633B846F1}">
                  <asvg:svgBlip xmlns:asvg="http://schemas.microsoft.com/office/drawing/2016/SVG/main" xmlns="" r:embed="rId4"/>
                </a:ext>
              </a:extLst>
            </a:blip>
            <a:srcRect l="79008"/>
            <a:stretch/>
          </p:blipFill>
          <p:spPr>
            <a:xfrm flipH="1">
              <a:off x="10365522" y="2187034"/>
              <a:ext cx="1826478" cy="2456597"/>
            </a:xfrm>
            <a:prstGeom prst="rect">
              <a:avLst/>
            </a:prstGeom>
          </p:spPr>
        </p:pic>
      </p:grpSp>
      <p:pic>
        <p:nvPicPr>
          <p:cNvPr id="11" name="图形 10"/>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080625" y="732776"/>
            <a:ext cx="8115391" cy="2880000"/>
          </a:xfrm>
          <a:prstGeom prst="rect">
            <a:avLst/>
          </a:prstGeom>
          <a:effectLst>
            <a:outerShdw blurRad="50800" dist="38100" dir="2700000" algn="tl" rotWithShape="0">
              <a:prstClr val="black">
                <a:alpha val="40000"/>
              </a:prstClr>
            </a:outerShdw>
          </a:effectLst>
        </p:spPr>
      </p:pic>
      <p:pic>
        <p:nvPicPr>
          <p:cNvPr id="12" name="图形 11"/>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104605" y="5814711"/>
            <a:ext cx="8067429" cy="3120000"/>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226C22F6-9E0E-465C-8CD9-53C7568905B8}"/>
              </a:ext>
            </a:extLst>
          </p:cNvPr>
          <p:cNvSpPr txBox="1"/>
          <p:nvPr/>
        </p:nvSpPr>
        <p:spPr>
          <a:xfrm>
            <a:off x="2447680" y="3771780"/>
            <a:ext cx="11436627" cy="1569660"/>
          </a:xfrm>
          <a:prstGeom prst="rect">
            <a:avLst/>
          </a:prstGeom>
          <a:noFill/>
        </p:spPr>
        <p:txBody>
          <a:bodyPr wrap="square" rtlCol="0">
            <a:spAutoFit/>
            <a:scene3d>
              <a:camera prst="orthographicFront"/>
              <a:lightRig rig="threePt" dir="t"/>
            </a:scene3d>
            <a:sp3d extrusionH="57150">
              <a:bevelT w="82550" h="38100" prst="coolSlant"/>
            </a:sp3d>
          </a:bodyPr>
          <a:lstStyle/>
          <a:p>
            <a:pPr algn="ctr" defTabSz="1219170">
              <a:defRPr/>
            </a:pPr>
            <a:r>
              <a:rPr lang="en-US" sz="9600" dirty="0">
                <a:ln>
                  <a:solidFill>
                    <a:srgbClr val="2AAA71"/>
                  </a:solidFill>
                </a:ln>
                <a:solidFill>
                  <a:srgbClr val="2AAA71"/>
                </a:solidFill>
                <a:effectLst>
                  <a:glow rad="228600">
                    <a:srgbClr val="FFC000">
                      <a:satMod val="175000"/>
                      <a:alpha val="40000"/>
                    </a:srgbClr>
                  </a:glow>
                  <a:outerShdw blurRad="38100" dist="38100" dir="2700000" algn="tl">
                    <a:srgbClr val="000000">
                      <a:alpha val="43137"/>
                    </a:srgbClr>
                  </a:outerShdw>
                  <a:reflection blurRad="6350" stA="50000" endA="300" endPos="50000" dist="29997" dir="5400000" sy="-100000" algn="bl" rotWithShape="0"/>
                </a:effectLst>
                <a:latin typeface="Arial" panose="020B0604020202020204" pitchFamily="34" charset="0"/>
                <a:cs typeface="Arial" panose="020B0604020202020204" pitchFamily="34" charset="0"/>
              </a:rPr>
              <a:t>LUYỆN TẬP </a:t>
            </a:r>
          </a:p>
        </p:txBody>
      </p:sp>
      <p:pic>
        <p:nvPicPr>
          <p:cNvPr id="10" name="Picture 4" descr="HÃ¬nh áº£nh Há»c Sinh Tiá»u Há»c Hoáº¡t HÃ¬nh , Há»c Sinh Tiá»u Há»c, Há»c Sinh, Äi Há»c  miá»n phÃ­ táº£i táº­p tin PNG PSDComment vÃ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313" b="84063" l="2813" r="96719">
                        <a14:foregroundMark x1="4688" y1="49531" x2="84844" y2="82813"/>
                        <a14:foregroundMark x1="11094" y1="43125" x2="45313" y2="35938"/>
                        <a14:foregroundMark x1="32188" y1="30312" x2="25781" y2="45938"/>
                        <a14:foregroundMark x1="35625" y1="19063" x2="35156" y2="51250"/>
                        <a14:foregroundMark x1="41094" y1="40938" x2="48125" y2="57031"/>
                        <a14:foregroundMark x1="44688" y1="33750" x2="56406" y2="54688"/>
                        <a14:foregroundMark x1="45938" y1="30625" x2="51719" y2="45781"/>
                        <a14:foregroundMark x1="82500" y1="52031" x2="91719" y2="52500"/>
                        <a14:foregroundMark x1="95000" y1="50000" x2="80156" y2="50781"/>
                        <a14:foregroundMark x1="35156" y1="15313" x2="44688" y2="20313"/>
                        <a14:foregroundMark x1="30938" y1="39219" x2="30312" y2="50625"/>
                        <a14:foregroundMark x1="30312" y1="37188" x2="6250" y2="43750"/>
                        <a14:foregroundMark x1="27187" y1="35625" x2="18594" y2="40156"/>
                        <a14:foregroundMark x1="14688" y1="40625" x2="7500" y2="43281"/>
                        <a14:foregroundMark x1="8750" y1="52344" x2="24531" y2="76875"/>
                        <a14:backgroundMark x1="51250" y1="29531" x2="59844" y2="46875"/>
                        <a14:backgroundMark x1="58125" y1="46406" x2="60156" y2="52344"/>
                        <a14:backgroundMark x1="66094" y1="54688" x2="66094" y2="54688"/>
                        <a14:backgroundMark x1="60625" y1="51250" x2="60625" y2="53438"/>
                        <a14:backgroundMark x1="22813" y1="36250" x2="2813" y2="45469"/>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821870" y="3422013"/>
            <a:ext cx="6468431" cy="646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3979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3"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250" fill="hold"/>
                                        <p:tgtEl>
                                          <p:spTgt spid="10"/>
                                        </p:tgtEl>
                                        <p:attrNameLst>
                                          <p:attrName>ppt_x</p:attrName>
                                        </p:attrNameLst>
                                      </p:cBhvr>
                                      <p:tavLst>
                                        <p:tav tm="0">
                                          <p:val>
                                            <p:strVal val="1+#ppt_w/2"/>
                                          </p:val>
                                        </p:tav>
                                        <p:tav tm="100000">
                                          <p:val>
                                            <p:strVal val="#ppt_x"/>
                                          </p:val>
                                        </p:tav>
                                      </p:tavLst>
                                    </p:anim>
                                    <p:anim calcmode="lin" valueType="num">
                                      <p:cBhvr additive="base">
                                        <p:cTn id="11" dur="12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CAFDDDA-3A42-E993-844E-E4DA5F6DC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92" y="2122179"/>
            <a:ext cx="11472626" cy="28300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30702" y="1566871"/>
            <a:ext cx="11441039" cy="650677"/>
            <a:chOff x="1470819" y="1943100"/>
            <a:chExt cx="11441039" cy="650677"/>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0793339" cy="646331"/>
            </a:xfrm>
            <a:prstGeom prst="rect">
              <a:avLst/>
            </a:prstGeom>
            <a:solidFill>
              <a:srgbClr val="FFDB69"/>
            </a:solidFill>
          </p:spPr>
          <p:txBody>
            <a:bodyPr wrap="none" rtlCol="0">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Tìm giá tiền của từng loại: bắp ngô, cà rốt, dưa chuột.</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75" name="Text Box 14">
            <a:extLst>
              <a:ext uri="{FF2B5EF4-FFF2-40B4-BE49-F238E27FC236}">
                <a16:creationId xmlns:a16="http://schemas.microsoft.com/office/drawing/2014/main" id="{60A0D1D9-DEEC-EE9D-D480-2B2A96F18120}"/>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76" name="TextBox 75">
            <a:extLst>
              <a:ext uri="{FF2B5EF4-FFF2-40B4-BE49-F238E27FC236}">
                <a16:creationId xmlns:a16="http://schemas.microsoft.com/office/drawing/2014/main" id="{B907D853-AAB4-C805-C5D6-898B6D4C3BFC}"/>
              </a:ext>
            </a:extLst>
          </p:cNvPr>
          <p:cNvSpPr txBox="1"/>
          <p:nvPr/>
        </p:nvSpPr>
        <p:spPr>
          <a:xfrm>
            <a:off x="5055186"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5 000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5" name="Table 25">
            <a:extLst>
              <a:ext uri="{FF2B5EF4-FFF2-40B4-BE49-F238E27FC236}">
                <a16:creationId xmlns:a16="http://schemas.microsoft.com/office/drawing/2014/main" id="{CD1CA250-A316-B13A-88E8-41AB760387CC}"/>
              </a:ext>
            </a:extLst>
          </p:cNvPr>
          <p:cNvGraphicFramePr>
            <a:graphicFrameLocks noGrp="1"/>
          </p:cNvGraphicFramePr>
          <p:nvPr>
            <p:extLst>
              <p:ext uri="{D42A27DB-BD31-4B8C-83A1-F6EECF244321}">
                <p14:modId xmlns:p14="http://schemas.microsoft.com/office/powerpoint/2010/main" val="3698148697"/>
              </p:ext>
            </p:extLst>
          </p:nvPr>
        </p:nvGraphicFramePr>
        <p:xfrm>
          <a:off x="1105541" y="5343138"/>
          <a:ext cx="13898880" cy="2377440"/>
        </p:xfrm>
        <a:graphic>
          <a:graphicData uri="http://schemas.openxmlformats.org/drawingml/2006/table">
            <a:tbl>
              <a:tblPr firstRow="1" bandRow="1">
                <a:tableStyleId>{F5AB1C69-6EDB-4FF4-983F-18BD219EF322}</a:tableStyleId>
              </a:tblPr>
              <a:tblGrid>
                <a:gridCol w="3474720">
                  <a:extLst>
                    <a:ext uri="{9D8B030D-6E8A-4147-A177-3AD203B41FA5}">
                      <a16:colId xmlns:a16="http://schemas.microsoft.com/office/drawing/2014/main" val="3158024811"/>
                    </a:ext>
                  </a:extLst>
                </a:gridCol>
                <a:gridCol w="3474720">
                  <a:extLst>
                    <a:ext uri="{9D8B030D-6E8A-4147-A177-3AD203B41FA5}">
                      <a16:colId xmlns:a16="http://schemas.microsoft.com/office/drawing/2014/main" val="1171699878"/>
                    </a:ext>
                  </a:extLst>
                </a:gridCol>
                <a:gridCol w="3474720">
                  <a:extLst>
                    <a:ext uri="{9D8B030D-6E8A-4147-A177-3AD203B41FA5}">
                      <a16:colId xmlns:a16="http://schemas.microsoft.com/office/drawing/2014/main" val="955801107"/>
                    </a:ext>
                  </a:extLst>
                </a:gridCol>
                <a:gridCol w="3474720">
                  <a:extLst>
                    <a:ext uri="{9D8B030D-6E8A-4147-A177-3AD203B41FA5}">
                      <a16:colId xmlns:a16="http://schemas.microsoft.com/office/drawing/2014/main" val="2887724849"/>
                    </a:ext>
                  </a:extLst>
                </a:gridCol>
              </a:tblGrid>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Củ</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quả</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Bắp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ngô</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Cà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rốt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Dưa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chuột</a:t>
                      </a: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1882203146"/>
                  </a:ext>
                </a:extLst>
              </a:tr>
              <a:tr h="1188720">
                <a:tc>
                  <a:txBody>
                    <a:bodyPr/>
                    <a:lstStyle/>
                    <a:p>
                      <a:pPr algn="ctr"/>
                      <a:r>
                        <a:rPr lang="en-US" sz="4000" b="1" dirty="0" err="1">
                          <a:solidFill>
                            <a:srgbClr val="0000FF"/>
                          </a:solidFill>
                          <a:latin typeface="Times New Roman" panose="02020603050405020304" pitchFamily="18" charset="0"/>
                          <a:cs typeface="Times New Roman" panose="02020603050405020304" pitchFamily="18" charset="0"/>
                        </a:rPr>
                        <a:t>Giá</a:t>
                      </a:r>
                      <a:r>
                        <a:rPr lang="en-US" sz="4000" b="1" dirty="0">
                          <a:solidFill>
                            <a:srgbClr val="0000FF"/>
                          </a:solidFill>
                          <a:latin typeface="Times New Roman" panose="02020603050405020304" pitchFamily="18" charset="0"/>
                          <a:cs typeface="Times New Roman" panose="02020603050405020304" pitchFamily="18" charset="0"/>
                        </a:rPr>
                        <a:t> </a:t>
                      </a: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92D050"/>
                    </a:solid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tc>
                  <a:txBody>
                    <a:bodyPr/>
                    <a:lstStyle/>
                    <a:p>
                      <a:pPr algn="ctr"/>
                      <a:endParaRPr lang="en-US" sz="4000" b="1" dirty="0">
                        <a:solidFill>
                          <a:srgbClr val="0000FF"/>
                        </a:solidFill>
                        <a:latin typeface="Times New Roman" panose="02020603050405020304" pitchFamily="18" charset="0"/>
                        <a:cs typeface="Times New Roman" panose="02020603050405020304" pitchFamily="18" charset="0"/>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2845769488"/>
                  </a:ext>
                </a:extLst>
              </a:tr>
            </a:tbl>
          </a:graphicData>
        </a:graphic>
      </p:graphicFrame>
      <p:sp>
        <p:nvSpPr>
          <p:cNvPr id="80" name="TextBox 79">
            <a:extLst>
              <a:ext uri="{FF2B5EF4-FFF2-40B4-BE49-F238E27FC236}">
                <a16:creationId xmlns:a16="http://schemas.microsoft.com/office/drawing/2014/main" id="{37B4B067-4BD9-3013-A564-7591E6726F87}"/>
              </a:ext>
            </a:extLst>
          </p:cNvPr>
          <p:cNvSpPr txBox="1"/>
          <p:nvPr/>
        </p:nvSpPr>
        <p:spPr>
          <a:xfrm>
            <a:off x="8592510" y="6795877"/>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3 000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id="{E6777EFA-90D9-D8C6-8250-DBE1EFCAEC62}"/>
              </a:ext>
            </a:extLst>
          </p:cNvPr>
          <p:cNvSpPr txBox="1"/>
          <p:nvPr/>
        </p:nvSpPr>
        <p:spPr>
          <a:xfrm>
            <a:off x="12114753" y="6832040"/>
            <a:ext cx="2874585" cy="707886"/>
          </a:xfrm>
          <a:prstGeom prst="rect">
            <a:avLst/>
          </a:prstGeom>
          <a:noFill/>
        </p:spPr>
        <p:txBody>
          <a:bodyPr wrap="square">
            <a:spAutoFit/>
          </a:bodyPr>
          <a:lstStyle/>
          <a:p>
            <a:r>
              <a:rPr lang="en-US" sz="4000" b="1" i="0" dirty="0">
                <a:solidFill>
                  <a:srgbClr val="FF0000"/>
                </a:solidFill>
                <a:effectLst/>
                <a:latin typeface="Times New Roman" panose="02020603050405020304" pitchFamily="18" charset="0"/>
                <a:cs typeface="Times New Roman" panose="02020603050405020304" pitchFamily="18" charset="0"/>
              </a:rPr>
              <a:t>2 000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Vertical)">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0" grpId="0"/>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22" name="TextBox 21">
            <a:extLst>
              <a:ext uri="{FF2B5EF4-FFF2-40B4-BE49-F238E27FC236}">
                <a16:creationId xmlns:a16="http://schemas.microsoft.com/office/drawing/2014/main" id="{4773A1F2-5EDF-001D-C541-3F65FE31AF9C}"/>
              </a:ext>
            </a:extLst>
          </p:cNvPr>
          <p:cNvSpPr txBox="1"/>
          <p:nvPr/>
        </p:nvSpPr>
        <p:spPr>
          <a:xfrm>
            <a:off x="583407" y="2295685"/>
            <a:ext cx="15346362" cy="4598375"/>
          </a:xfrm>
          <a:prstGeom prst="rect">
            <a:avLst/>
          </a:prstGeom>
          <a:solidFill>
            <a:schemeClr val="bg1"/>
          </a:solidFill>
        </p:spPr>
        <p:txBody>
          <a:bodyPr wrap="square">
            <a:spAutoFit/>
          </a:bodyPr>
          <a:lstStyle/>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Vào đầu vụ ngô, mẹ Lan mua 1 bắp ngô giá 5 000 đồng. Giữa vụ, với 5 000 đồng, mẹ Lan mua được 2 bắp ngô.</a:t>
            </a:r>
          </a:p>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a) Giữa vụ, giá tiền 1 bắp ngô là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đồng.</a:t>
            </a:r>
          </a:p>
          <a:p>
            <a:pPr algn="l">
              <a:lnSpc>
                <a:spcPct val="150000"/>
              </a:lnSpc>
            </a:pPr>
            <a:r>
              <a:rPr lang="vi-VN" sz="4000" b="1" i="0" dirty="0">
                <a:solidFill>
                  <a:srgbClr val="FF0000"/>
                </a:solidFill>
                <a:effectLst/>
                <a:latin typeface="Times New Roman" panose="02020603050405020304" pitchFamily="18" charset="0"/>
                <a:cs typeface="Times New Roman" panose="02020603050405020304" pitchFamily="18" charset="0"/>
              </a:rPr>
              <a:t>b) Giá tiền 1 bắp ngô ở đầu vụ nhiều hơn giá tiền 1 bắp ngô ở giữa vụ là</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 đồng.</a:t>
            </a:r>
          </a:p>
        </p:txBody>
      </p:sp>
      <p:sp>
        <p:nvSpPr>
          <p:cNvPr id="14" name="Rectangle: Rounded Corners 13">
            <a:extLst>
              <a:ext uri="{FF2B5EF4-FFF2-40B4-BE49-F238E27FC236}">
                <a16:creationId xmlns:a16="http://schemas.microsoft.com/office/drawing/2014/main" id="{8FF7E069-B30F-98D1-8EA1-A38E4B8A2EC0}"/>
              </a:ext>
            </a:extLst>
          </p:cNvPr>
          <p:cNvSpPr/>
          <p:nvPr/>
        </p:nvSpPr>
        <p:spPr>
          <a:xfrm>
            <a:off x="7799388" y="4137672"/>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17B55E3E-359E-73CF-64A1-632FFFCA03F9}"/>
              </a:ext>
            </a:extLst>
          </p:cNvPr>
          <p:cNvSpPr/>
          <p:nvPr/>
        </p:nvSpPr>
        <p:spPr>
          <a:xfrm>
            <a:off x="1402733" y="5939520"/>
            <a:ext cx="914400" cy="914400"/>
          </a:xfrm>
          <a:prstGeom prst="round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40C192D-9BA5-430F-DC9E-5620417BC1B5}"/>
              </a:ext>
            </a:extLst>
          </p:cNvPr>
          <p:cNvSpPr/>
          <p:nvPr/>
        </p:nvSpPr>
        <p:spPr>
          <a:xfrm>
            <a:off x="7697202" y="413767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
        <p:nvSpPr>
          <p:cNvPr id="26" name="Rectangle: Rounded Corners 25">
            <a:extLst>
              <a:ext uri="{FF2B5EF4-FFF2-40B4-BE49-F238E27FC236}">
                <a16:creationId xmlns:a16="http://schemas.microsoft.com/office/drawing/2014/main" id="{0527ADA9-9DE4-656D-289C-A17A9B32661F}"/>
              </a:ext>
            </a:extLst>
          </p:cNvPr>
          <p:cNvSpPr/>
          <p:nvPr/>
        </p:nvSpPr>
        <p:spPr>
          <a:xfrm>
            <a:off x="1223318" y="5947442"/>
            <a:ext cx="1401707" cy="914400"/>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00FF"/>
                </a:solidFill>
                <a:latin typeface="Times New Roman" panose="02020603050405020304" pitchFamily="18" charset="0"/>
                <a:cs typeface="Times New Roman" panose="02020603050405020304" pitchFamily="18" charset="0"/>
              </a:rPr>
              <a:t>2 500</a:t>
            </a:r>
          </a:p>
        </p:txBody>
      </p:sp>
    </p:spTree>
    <p:extLst>
      <p:ext uri="{BB962C8B-B14F-4D97-AF65-F5344CB8AC3E}">
        <p14:creationId xmlns:p14="http://schemas.microsoft.com/office/powerpoint/2010/main" val="1914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03B8F0-64FB-9140-4833-AA42D37E8E23}"/>
              </a:ext>
            </a:extLst>
          </p:cNvPr>
          <p:cNvPicPr>
            <a:picLocks noChangeAspect="1"/>
          </p:cNvPicPr>
          <p:nvPr/>
        </p:nvPicPr>
        <p:blipFill>
          <a:blip r:embed="rId2"/>
          <a:stretch>
            <a:fillRect/>
          </a:stretch>
        </p:blipFill>
        <p:spPr>
          <a:xfrm>
            <a:off x="3794919" y="2204352"/>
            <a:ext cx="10058400" cy="2595243"/>
          </a:xfrm>
          <a:prstGeom prst="rect">
            <a:avLst/>
          </a:prstGeom>
        </p:spPr>
      </p:pic>
      <p:grpSp>
        <p:nvGrpSpPr>
          <p:cNvPr id="2" name="Group 1"/>
          <p:cNvGrpSpPr/>
          <p:nvPr/>
        </p:nvGrpSpPr>
        <p:grpSpPr>
          <a:xfrm>
            <a:off x="5236910" y="-107598"/>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23019" y="1126665"/>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3</a:t>
              </a:r>
            </a:p>
          </p:txBody>
        </p:sp>
      </p:grpSp>
      <p:sp>
        <p:nvSpPr>
          <p:cNvPr id="13" name="TextBox 12"/>
          <p:cNvSpPr txBox="1"/>
          <p:nvPr/>
        </p:nvSpPr>
        <p:spPr>
          <a:xfrm>
            <a:off x="556419" y="1157585"/>
            <a:ext cx="15630110" cy="1661993"/>
          </a:xfrm>
          <a:prstGeom prst="rect">
            <a:avLst/>
          </a:prstGeom>
          <a:noFill/>
        </p:spPr>
        <p:txBody>
          <a:bodyPr wrap="square" rtlCol="0">
            <a:spAutoFit/>
          </a:bodyPr>
          <a:lstStyle/>
          <a:p>
            <a:r>
              <a:rPr lang="vi-VN" sz="3400" b="1" dirty="0">
                <a:solidFill>
                  <a:srgbClr val="FF0000"/>
                </a:solidFill>
                <a:latin typeface="Times New Roman" panose="02020603050405020304" pitchFamily="18" charset="0"/>
                <a:cs typeface="Times New Roman" panose="02020603050405020304" pitchFamily="18" charset="0"/>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24" name="Text Box 14">
            <a:extLst>
              <a:ext uri="{FF2B5EF4-FFF2-40B4-BE49-F238E27FC236}">
                <a16:creationId xmlns:a16="http://schemas.microsoft.com/office/drawing/2014/main" id="{A18B5B9B-1A64-EA2C-3FA3-18D8C35DD5BD}"/>
              </a:ext>
            </a:extLst>
          </p:cNvPr>
          <p:cNvSpPr txBox="1">
            <a:spLocks noChangeArrowheads="1"/>
          </p:cNvSpPr>
          <p:nvPr/>
        </p:nvSpPr>
        <p:spPr bwMode="auto">
          <a:xfrm>
            <a:off x="4084483" y="685800"/>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sp>
        <p:nvSpPr>
          <p:cNvPr id="38" name="TextBox 37">
            <a:extLst>
              <a:ext uri="{FF2B5EF4-FFF2-40B4-BE49-F238E27FC236}">
                <a16:creationId xmlns:a16="http://schemas.microsoft.com/office/drawing/2014/main" id="{341E596E-3994-C134-2358-188E4A886203}"/>
              </a:ext>
            </a:extLst>
          </p:cNvPr>
          <p:cNvSpPr txBox="1"/>
          <p:nvPr/>
        </p:nvSpPr>
        <p:spPr>
          <a:xfrm>
            <a:off x="90109" y="4695406"/>
            <a:ext cx="16096420" cy="1661993"/>
          </a:xfrm>
          <a:prstGeom prst="rect">
            <a:avLst/>
          </a:prstGeom>
          <a:solidFill>
            <a:schemeClr val="bg1"/>
          </a:solidFill>
        </p:spPr>
        <p:txBody>
          <a:bodyPr wrap="square">
            <a:spAutoFit/>
          </a:bodyPr>
          <a:lstStyle/>
          <a:p>
            <a:pPr marL="514350" indent="-514350" algn="l">
              <a:buAutoNum type="alphaLcParenR"/>
            </a:pPr>
            <a:r>
              <a:rPr lang="vi-VN" sz="3400" b="1" i="0" dirty="0">
                <a:solidFill>
                  <a:srgbClr val="FF0000"/>
                </a:solidFill>
                <a:effectLst/>
                <a:latin typeface="Times New Roman" panose="02020603050405020304" pitchFamily="18" charset="0"/>
                <a:cs typeface="Times New Roman" panose="02020603050405020304" pitchFamily="18" charset="0"/>
              </a:rPr>
              <a:t>Hỏi Nam và Mai cần bao nhiêu tiền để mua số nguyên liệu trên?</a:t>
            </a:r>
          </a:p>
          <a:p>
            <a:pPr algn="l"/>
            <a:r>
              <a:rPr lang="vi-VN" sz="3400" b="1" i="0" dirty="0">
                <a:solidFill>
                  <a:srgbClr val="FF0000"/>
                </a:solidFill>
                <a:effectLst/>
                <a:latin typeface="Times New Roman" panose="02020603050405020304" pitchFamily="18" charset="0"/>
                <a:cs typeface="Times New Roman" panose="02020603050405020304" pitchFamily="18" charset="0"/>
              </a:rPr>
              <a:t>b) Nam và Mai bán nước chanh được 80 000 đồng. Hỏi sau khi trừ đi tiền mua nguyên liệu, hai bạn còn bao nhiêu tiền?</a:t>
            </a:r>
          </a:p>
        </p:txBody>
      </p:sp>
    </p:spTree>
    <p:extLst>
      <p:ext uri="{BB962C8B-B14F-4D97-AF65-F5344CB8AC3E}">
        <p14:creationId xmlns:p14="http://schemas.microsoft.com/office/powerpoint/2010/main" val="10389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fade">
                                      <p:cBhvr>
                                        <p:cTn id="15" dur="500"/>
                                        <p:tgtEl>
                                          <p:spTgt spid="3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xEl>
                                              <p:pRg st="1" end="1"/>
                                            </p:txEl>
                                          </p:spTgt>
                                        </p:tgtEl>
                                        <p:attrNameLst>
                                          <p:attrName>style.visibility</p:attrName>
                                        </p:attrNameLst>
                                      </p:cBhvr>
                                      <p:to>
                                        <p:strVal val="visible"/>
                                      </p:to>
                                    </p:set>
                                    <p:animEffect transition="in" filter="fade">
                                      <p:cBhvr>
                                        <p:cTn id="20"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69E652-EBF7-191D-FA79-E8B6126CF4FA}"/>
              </a:ext>
            </a:extLst>
          </p:cNvPr>
          <p:cNvSpPr txBox="1"/>
          <p:nvPr/>
        </p:nvSpPr>
        <p:spPr>
          <a:xfrm>
            <a:off x="899319" y="1752600"/>
            <a:ext cx="14478000" cy="4401205"/>
          </a:xfrm>
          <a:prstGeom prst="rect">
            <a:avLst/>
          </a:prstGeom>
          <a:noFill/>
        </p:spPr>
        <p:txBody>
          <a:bodyPr wrap="square">
            <a:spAutoFit/>
          </a:bodyPr>
          <a:lstStyle/>
          <a:p>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Bài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giải</a:t>
            </a:r>
            <a:endParaRPr lang="en-US" sz="4000" b="1" i="0" dirty="0">
              <a:solidFill>
                <a:srgbClr val="0000FF"/>
              </a:solidFill>
              <a:effectLst/>
              <a:latin typeface="Times New Roman" panose="02020603050405020304" pitchFamily="18" charset="0"/>
              <a:cs typeface="Times New Roman" panose="02020603050405020304" pitchFamily="18" charset="0"/>
            </a:endParaRPr>
          </a:p>
          <a:p>
            <a:pPr algn="l"/>
            <a:r>
              <a:rPr lang="en-US" sz="4000" b="1" i="0" dirty="0">
                <a:solidFill>
                  <a:srgbClr val="0000FF"/>
                </a:solidFill>
                <a:effectLst/>
                <a:latin typeface="Times New Roman" panose="02020603050405020304" pitchFamily="18" charset="0"/>
                <a:cs typeface="Times New Roman" panose="02020603050405020304" pitchFamily="18" charset="0"/>
              </a:rPr>
              <a:t>a)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Nam </a:t>
            </a:r>
            <a:r>
              <a:rPr lang="en-US" sz="4000" b="1" i="0" dirty="0" err="1">
                <a:solidFill>
                  <a:srgbClr val="0000FF"/>
                </a:solidFill>
                <a:effectLst/>
                <a:latin typeface="Times New Roman" panose="02020603050405020304" pitchFamily="18" charset="0"/>
                <a:cs typeface="Times New Roman" panose="02020603050405020304" pitchFamily="18" charset="0"/>
              </a:rPr>
              <a:t>và</a:t>
            </a:r>
            <a:r>
              <a:rPr lang="en-US" sz="4000" b="1" i="0" dirty="0">
                <a:solidFill>
                  <a:srgbClr val="0000FF"/>
                </a:solidFill>
                <a:effectLst/>
                <a:latin typeface="Times New Roman" panose="02020603050405020304" pitchFamily="18" charset="0"/>
                <a:cs typeface="Times New Roman" panose="02020603050405020304" pitchFamily="18" charset="0"/>
              </a:rPr>
              <a:t> Mai </a:t>
            </a:r>
            <a:r>
              <a:rPr lang="en-US" sz="4000" b="1" i="0" dirty="0" err="1">
                <a:solidFill>
                  <a:srgbClr val="0000FF"/>
                </a:solidFill>
                <a:effectLst/>
                <a:latin typeface="Times New Roman" panose="02020603050405020304" pitchFamily="18" charset="0"/>
                <a:cs typeface="Times New Roman" panose="02020603050405020304" pitchFamily="18" charset="0"/>
              </a:rPr>
              <a:t>cần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để</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mua</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nguyên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liệu</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trên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là</a:t>
            </a:r>
            <a:r>
              <a:rPr lang="en-US" sz="4000" b="1" i="0" dirty="0">
                <a:solidFill>
                  <a:srgbClr val="0000FF"/>
                </a:solidFill>
                <a:effectLst/>
                <a:latin typeface="Times New Roman" panose="02020603050405020304" pitchFamily="18" charset="0"/>
                <a:cs typeface="Times New Roman" panose="02020603050405020304" pitchFamily="18" charset="0"/>
              </a:rPr>
              <a:t>:</a:t>
            </a:r>
          </a:p>
          <a:p>
            <a:pPr lvl="2"/>
            <a:r>
              <a:rPr lang="en-US" sz="4000" b="1" i="0" dirty="0">
                <a:solidFill>
                  <a:srgbClr val="0000FF"/>
                </a:solidFill>
                <a:effectLst/>
                <a:latin typeface="Times New Roman" panose="02020603050405020304" pitchFamily="18" charset="0"/>
                <a:cs typeface="Times New Roman" panose="02020603050405020304" pitchFamily="18" charset="0"/>
              </a:rPr>
              <a:t>   	20 000 + 14 000 + 10 000 = 44 000 (</a:t>
            </a:r>
            <a:r>
              <a:rPr lang="en-US" sz="4000" b="1" i="0" dirty="0" err="1">
                <a:solidFill>
                  <a:srgbClr val="0000FF"/>
                </a:solidFill>
                <a:effectLst/>
                <a:latin typeface="Times New Roman" panose="02020603050405020304" pitchFamily="18" charset="0"/>
                <a:cs typeface="Times New Roman" panose="02020603050405020304" pitchFamily="18" charset="0"/>
              </a:rPr>
              <a:t>đồng</a:t>
            </a:r>
            <a:r>
              <a:rPr lang="en-US" sz="4000" b="1" i="0" dirty="0">
                <a:solidFill>
                  <a:srgbClr val="0000FF"/>
                </a:solidFill>
                <a:effectLst/>
                <a:latin typeface="Times New Roman" panose="02020603050405020304" pitchFamily="18" charset="0"/>
                <a:cs typeface="Times New Roman" panose="02020603050405020304" pitchFamily="18" charset="0"/>
              </a:rPr>
              <a:t>)</a:t>
            </a:r>
          </a:p>
          <a:p>
            <a:pPr algn="l"/>
            <a:r>
              <a:rPr lang="en-US" sz="4000" b="1" i="0" dirty="0">
                <a:solidFill>
                  <a:srgbClr val="0000FF"/>
                </a:solidFill>
                <a:effectLst/>
                <a:latin typeface="Times New Roman" panose="02020603050405020304" pitchFamily="18" charset="0"/>
                <a:cs typeface="Times New Roman" panose="02020603050405020304" pitchFamily="18" charset="0"/>
              </a:rPr>
              <a:t>b) Sau </a:t>
            </a:r>
            <a:r>
              <a:rPr lang="en-US" sz="4000" b="1" i="0" dirty="0" err="1">
                <a:solidFill>
                  <a:srgbClr val="0000FF"/>
                </a:solidFill>
                <a:effectLst/>
                <a:latin typeface="Times New Roman" panose="02020603050405020304" pitchFamily="18" charset="0"/>
                <a:cs typeface="Times New Roman" panose="02020603050405020304" pitchFamily="18" charset="0"/>
              </a:rPr>
              <a:t>khi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trừ</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mua</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nguyên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liệu</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hai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bạn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còn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lại</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tiền</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là</a:t>
            </a:r>
            <a:r>
              <a:rPr lang="en-US" sz="4000" b="1" i="0" dirty="0">
                <a:solidFill>
                  <a:srgbClr val="0000FF"/>
                </a:solidFill>
                <a:effectLst/>
                <a:latin typeface="Times New Roman" panose="02020603050405020304" pitchFamily="18" charset="0"/>
                <a:cs typeface="Times New Roman" panose="02020603050405020304" pitchFamily="18" charset="0"/>
              </a:rPr>
              <a:t>:</a:t>
            </a:r>
          </a:p>
          <a:p>
            <a:pPr lvl="2"/>
            <a:r>
              <a:rPr lang="en-US" sz="4000" b="1" i="0" dirty="0">
                <a:solidFill>
                  <a:srgbClr val="0000FF"/>
                </a:solidFill>
                <a:effectLst/>
                <a:latin typeface="Times New Roman" panose="02020603050405020304" pitchFamily="18" charset="0"/>
                <a:cs typeface="Times New Roman" panose="02020603050405020304" pitchFamily="18" charset="0"/>
              </a:rPr>
              <a:t>	80 000 – 44 000 = 36 000 (</a:t>
            </a:r>
            <a:r>
              <a:rPr lang="en-US" sz="4000" b="1" i="0" dirty="0" err="1">
                <a:solidFill>
                  <a:srgbClr val="0000FF"/>
                </a:solidFill>
                <a:effectLst/>
                <a:latin typeface="Times New Roman" panose="02020603050405020304" pitchFamily="18" charset="0"/>
                <a:cs typeface="Times New Roman" panose="02020603050405020304" pitchFamily="18" charset="0"/>
              </a:rPr>
              <a:t>đồng</a:t>
            </a:r>
            <a:r>
              <a:rPr lang="en-US" sz="4000" b="1" i="0" dirty="0">
                <a:solidFill>
                  <a:srgbClr val="0000FF"/>
                </a:solidFill>
                <a:effectLst/>
                <a:latin typeface="Times New Roman" panose="02020603050405020304" pitchFamily="18" charset="0"/>
                <a:cs typeface="Times New Roman" panose="02020603050405020304" pitchFamily="18" charset="0"/>
              </a:rPr>
              <a:t>)</a:t>
            </a:r>
          </a:p>
          <a:p>
            <a:pPr algn="l"/>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Đáp</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err="1">
                <a:solidFill>
                  <a:srgbClr val="0000FF"/>
                </a:solidFill>
                <a:effectLst/>
                <a:latin typeface="Times New Roman" panose="02020603050405020304" pitchFamily="18" charset="0"/>
                <a:cs typeface="Times New Roman" panose="02020603050405020304" pitchFamily="18" charset="0"/>
              </a:rPr>
              <a:t>số</a:t>
            </a:r>
            <a:r>
              <a:rPr lang="en-US" sz="4000" b="1" i="0" dirty="0">
                <a:solidFill>
                  <a:srgbClr val="0000FF"/>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a) 44 000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i="0" dirty="0">
              <a:solidFill>
                <a:srgbClr val="FF0000"/>
              </a:solidFill>
              <a:effectLst/>
              <a:latin typeface="Times New Roman" panose="02020603050405020304" pitchFamily="18" charset="0"/>
              <a:cs typeface="Times New Roman" panose="02020603050405020304" pitchFamily="18" charset="0"/>
            </a:endParaRPr>
          </a:p>
          <a:p>
            <a:pPr algn="l"/>
            <a:r>
              <a:rPr lang="en-US" sz="4000" b="1" i="0" dirty="0">
                <a:solidFill>
                  <a:srgbClr val="FF0000"/>
                </a:solidFill>
                <a:effectLst/>
                <a:latin typeface="Times New Roman" panose="02020603050405020304" pitchFamily="18" charset="0"/>
                <a:cs typeface="Times New Roman" panose="02020603050405020304" pitchFamily="18" charset="0"/>
              </a:rPr>
              <a:t>                                            		   b) 36 000 </a:t>
            </a:r>
            <a:r>
              <a:rPr lang="en-US" sz="4000" b="1" i="0" dirty="0" err="1">
                <a:solidFill>
                  <a:srgbClr val="FF0000"/>
                </a:solidFill>
                <a:effectLst/>
                <a:latin typeface="Times New Roman" panose="02020603050405020304" pitchFamily="18" charset="0"/>
                <a:cs typeface="Times New Roman" panose="02020603050405020304" pitchFamily="18" charset="0"/>
              </a:rPr>
              <a:t>đồng</a:t>
            </a:r>
            <a:endParaRPr lang="en-US" sz="4000"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84138" y="1686085"/>
            <a:ext cx="1630661" cy="712232"/>
            <a:chOff x="1470819" y="1943100"/>
            <a:chExt cx="1630661" cy="712232"/>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4</a:t>
                </a:r>
              </a:p>
            </p:txBody>
          </p:sp>
        </p:grpSp>
        <p:sp>
          <p:nvSpPr>
            <p:cNvPr id="11" name="TextBox 10"/>
            <p:cNvSpPr txBox="1"/>
            <p:nvPr/>
          </p:nvSpPr>
          <p:spPr>
            <a:xfrm>
              <a:off x="2118519" y="1947446"/>
              <a:ext cx="982961" cy="707886"/>
            </a:xfrm>
            <a:prstGeom prst="rect">
              <a:avLst/>
            </a:prstGeom>
            <a:solidFill>
              <a:srgbClr val="FFDB69"/>
            </a:solidFill>
          </p:spPr>
          <p:txBody>
            <a:bodyPr wrap="none" rtlCol="0">
              <a:spAutoFit/>
            </a:bodyPr>
            <a:lstStyle/>
            <a:p>
              <a:r>
                <a:rPr lang="en-US" sz="4000" b="1" i="0" dirty="0" err="1">
                  <a:solidFill>
                    <a:srgbClr val="FF0000"/>
                  </a:solidFill>
                  <a:effectLst/>
                  <a:latin typeface="Times New Roman" panose="02020603050405020304" pitchFamily="18" charset="0"/>
                  <a:cs typeface="Times New Roman" panose="02020603050405020304" pitchFamily="18" charset="0"/>
                </a:rPr>
                <a:t>Số</a:t>
              </a:r>
              <a:r>
                <a:rPr lang="en-US" sz="4000" b="1" i="0" dirty="0">
                  <a:solidFill>
                    <a:srgbClr val="FF0000"/>
                  </a:solidFill>
                  <a:effectLst/>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7" name="Text Box 14">
            <a:extLst>
              <a:ext uri="{FF2B5EF4-FFF2-40B4-BE49-F238E27FC236}">
                <a16:creationId xmlns:a16="http://schemas.microsoft.com/office/drawing/2014/main" id="{4575F1BE-871B-607A-7C63-F5801578072A}"/>
              </a:ext>
            </a:extLst>
          </p:cNvPr>
          <p:cNvSpPr txBox="1">
            <a:spLocks noChangeArrowheads="1"/>
          </p:cNvSpPr>
          <p:nvPr/>
        </p:nvSpPr>
        <p:spPr bwMode="auto">
          <a:xfrm>
            <a:off x="4084483" y="930735"/>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68: TIỀN VIỆT NAM</a:t>
            </a:r>
          </a:p>
        </p:txBody>
      </p:sp>
      <p:pic>
        <p:nvPicPr>
          <p:cNvPr id="13" name="Picture 12">
            <a:extLst>
              <a:ext uri="{FF2B5EF4-FFF2-40B4-BE49-F238E27FC236}">
                <a16:creationId xmlns:a16="http://schemas.microsoft.com/office/drawing/2014/main" id="{118E039A-63B5-FD69-C079-A1452DEC60C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67" y="2845162"/>
            <a:ext cx="16276638" cy="3341962"/>
          </a:xfrm>
          <a:prstGeom prst="rect">
            <a:avLst/>
          </a:prstGeom>
        </p:spPr>
      </p:pic>
      <p:sp>
        <p:nvSpPr>
          <p:cNvPr id="14" name="Rectangle: Rounded Corners 13">
            <a:extLst>
              <a:ext uri="{FF2B5EF4-FFF2-40B4-BE49-F238E27FC236}">
                <a16:creationId xmlns:a16="http://schemas.microsoft.com/office/drawing/2014/main" id="{8FF7E069-B30F-98D1-8EA1-A38E4B8A2EC0}"/>
              </a:ext>
            </a:extLst>
          </p:cNvPr>
          <p:cNvSpPr/>
          <p:nvPr/>
        </p:nvSpPr>
        <p:spPr>
          <a:xfrm>
            <a:off x="791087" y="3699595"/>
            <a:ext cx="979695"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5</a:t>
            </a:r>
          </a:p>
        </p:txBody>
      </p:sp>
      <p:sp>
        <p:nvSpPr>
          <p:cNvPr id="20" name="Rectangle: Rounded Corners 19">
            <a:extLst>
              <a:ext uri="{FF2B5EF4-FFF2-40B4-BE49-F238E27FC236}">
                <a16:creationId xmlns:a16="http://schemas.microsoft.com/office/drawing/2014/main" id="{BFFE8C83-8D0F-6341-4F1F-A6B2D90CD84B}"/>
              </a:ext>
            </a:extLst>
          </p:cNvPr>
          <p:cNvSpPr/>
          <p:nvPr/>
        </p:nvSpPr>
        <p:spPr>
          <a:xfrm>
            <a:off x="11663737" y="4489016"/>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
        <p:nvSpPr>
          <p:cNvPr id="21" name="Rectangle: Rounded Corners 20">
            <a:extLst>
              <a:ext uri="{FF2B5EF4-FFF2-40B4-BE49-F238E27FC236}">
                <a16:creationId xmlns:a16="http://schemas.microsoft.com/office/drawing/2014/main" id="{9C7EA010-12EB-0555-71BC-37F1245EF238}"/>
              </a:ext>
            </a:extLst>
          </p:cNvPr>
          <p:cNvSpPr/>
          <p:nvPr/>
        </p:nvSpPr>
        <p:spPr>
          <a:xfrm>
            <a:off x="7381455" y="5361421"/>
            <a:ext cx="762000" cy="872405"/>
          </a:xfrm>
          <a:prstGeom prst="roundRect">
            <a:avLst/>
          </a:prstGeom>
          <a:solidFill>
            <a:schemeClr val="bg1"/>
          </a:solid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51611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452</Words>
  <Application>Microsoft Office PowerPoint</Application>
  <PresentationFormat>Custom</PresentationFormat>
  <Paragraphs>52</Paragraphs>
  <Slides>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等线</vt:lpstr>
      <vt:lpstr>inpin heiti</vt:lpstr>
      <vt:lpstr>宋体</vt:lpstr>
      <vt:lpstr>Arial</vt:lpstr>
      <vt:lpstr>Calibri</vt:lpstr>
      <vt:lpstr>Calibri Light</vt:lpstr>
      <vt:lpstr>Open Sans</vt:lpstr>
      <vt:lpstr>Times New Roman</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158</cp:revision>
  <dcterms:created xsi:type="dcterms:W3CDTF">2022-07-10T01:37:20Z</dcterms:created>
  <dcterms:modified xsi:type="dcterms:W3CDTF">2025-01-06T14:14:18Z</dcterms:modified>
</cp:coreProperties>
</file>