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703" r:id="rId4"/>
  </p:sldMasterIdLst>
  <p:notesMasterIdLst>
    <p:notesMasterId r:id="rId9"/>
  </p:notesMasterIdLst>
  <p:sldIdLst>
    <p:sldId id="354" r:id="rId5"/>
    <p:sldId id="348" r:id="rId6"/>
    <p:sldId id="349" r:id="rId7"/>
    <p:sldId id="329" r:id="rId8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A06"/>
    <a:srgbClr val="FEECEA"/>
    <a:srgbClr val="009900"/>
    <a:srgbClr val="993300"/>
    <a:srgbClr val="008000"/>
    <a:srgbClr val="00FF00"/>
    <a:srgbClr val="FF00FF"/>
    <a:srgbClr val="F9B0B9"/>
    <a:srgbClr val="178109"/>
    <a:srgbClr val="FC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0174" autoAdjust="0"/>
  </p:normalViewPr>
  <p:slideViewPr>
    <p:cSldViewPr snapToGrid="0">
      <p:cViewPr varScale="1">
        <p:scale>
          <a:sx n="46" d="100"/>
          <a:sy n="46" d="100"/>
        </p:scale>
        <p:origin x="944" y="48"/>
      </p:cViewPr>
      <p:guideLst>
        <p:guide orient="horz" pos="2880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43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65836B4F-4117-4DC9-8C0F-78C25D0A6D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BB8C5448-43FA-44B9-95CD-F7C3A620298F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636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99ED35DE-A614-465F-9881-D87F12D60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3091E798-A045-4915-A9E9-E29078751FD6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210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68294AE-2421-4B4B-B42A-FADF5DBB4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DA787E0E-46A1-42B1-9638-9284D3137F32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305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44B9E56E-1200-42FD-BC0B-7EAAE7B56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77F4E416-E1A8-4A54-9AA5-45960AE0420A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65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AAA6EAC1-2D44-4113-A5B7-D1EC62DF5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4D9148A5-B509-4F6C-A793-825EDE66D55D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094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B97CE063-D7A1-4F40-A1D5-42029C7F1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D2C7A046-CEAE-427C-8912-653170611D31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333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03EE77A3-9F27-4FF7-A63F-FC7C3C068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D1C05291-D5A0-4296-BE65-87ABA491E788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198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4"/>
            <a:ext cx="315468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4"/>
            <a:ext cx="928116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020C74E-75F9-4DCB-AAAC-227A4E685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E0F57B46-1DFB-4531-B8C3-4C5B8F33BABD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633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37ABC52-F543-49AB-84D2-48E9DAFD99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A04D12BC-0CCD-4529-8705-3D39EC3B24BA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080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BDD716E8-92F9-435A-8D76-59C494DA03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7C242C21-113E-46F9-8D5C-085B9A96F53C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43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1EDBA3CF-AFC7-45E2-996B-0C760B418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AB9B766E-C821-4F0A-9469-FE691A309BB8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3438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65836B4F-4117-4DC9-8C0F-78C25D0A6D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BB8C5448-43FA-44B9-95CD-F7C3A620298F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12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99ED35DE-A614-465F-9881-D87F12D60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3091E798-A045-4915-A9E9-E29078751FD6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252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68294AE-2421-4B4B-B42A-FADF5DBB4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DA787E0E-46A1-42B1-9638-9284D3137F32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6569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44B9E56E-1200-42FD-BC0B-7EAAE7B56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77F4E416-E1A8-4A54-9AA5-45960AE0420A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9014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AAA6EAC1-2D44-4113-A5B7-D1EC62DF5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4D9148A5-B509-4F6C-A793-825EDE66D55D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028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B97CE063-D7A1-4F40-A1D5-42029C7F16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D2C7A046-CEAE-427C-8912-653170611D31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7453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03EE77A3-9F27-4FF7-A63F-FC7C3C068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D1C05291-D5A0-4296-BE65-87ABA491E788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759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4"/>
            <a:ext cx="315468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4"/>
            <a:ext cx="928116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020C74E-75F9-4DCB-AAAC-227A4E685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E0F57B46-1DFB-4531-B8C3-4C5B8F33BABD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592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8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6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09447" indent="0" algn="ctr">
              <a:buNone/>
              <a:defRPr sz="2200"/>
            </a:lvl2pPr>
            <a:lvl3pPr marL="1018893" indent="0" algn="ctr">
              <a:buNone/>
              <a:defRPr sz="2000"/>
            </a:lvl3pPr>
            <a:lvl4pPr marL="1528340" indent="0" algn="ctr">
              <a:buNone/>
              <a:defRPr sz="1800"/>
            </a:lvl4pPr>
            <a:lvl5pPr marL="2037786" indent="0" algn="ctr">
              <a:buNone/>
              <a:defRPr sz="1800"/>
            </a:lvl5pPr>
            <a:lvl6pPr marL="2547233" indent="0" algn="ctr">
              <a:buNone/>
              <a:defRPr sz="1800"/>
            </a:lvl6pPr>
            <a:lvl7pPr marL="3056679" indent="0" algn="ctr">
              <a:buNone/>
              <a:defRPr sz="1800"/>
            </a:lvl7pPr>
            <a:lvl8pPr marL="3566126" indent="0" algn="ctr">
              <a:buNone/>
              <a:defRPr sz="1800"/>
            </a:lvl8pPr>
            <a:lvl9pPr marL="4075572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997B5FA-0921-464F-AAE1-844C04324D75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2025/1/8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65CE74E-AB26-4998-AD42-012C4C1AD076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0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75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5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316569"/>
            <a:ext cx="7406640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09447" indent="0">
              <a:buNone/>
              <a:defRPr sz="3100"/>
            </a:lvl2pPr>
            <a:lvl3pPr marL="1018893" indent="0">
              <a:buNone/>
              <a:defRPr sz="2700"/>
            </a:lvl3pPr>
            <a:lvl4pPr marL="1528340" indent="0">
              <a:buNone/>
              <a:defRPr sz="2200"/>
            </a:lvl4pPr>
            <a:lvl5pPr marL="2037786" indent="0">
              <a:buNone/>
              <a:defRPr sz="2200"/>
            </a:lvl5pPr>
            <a:lvl6pPr marL="2547233" indent="0">
              <a:buNone/>
              <a:defRPr sz="2200"/>
            </a:lvl6pPr>
            <a:lvl7pPr marL="3056679" indent="0">
              <a:buNone/>
              <a:defRPr sz="2200"/>
            </a:lvl7pPr>
            <a:lvl8pPr marL="3566126" indent="0">
              <a:buNone/>
              <a:defRPr sz="2200"/>
            </a:lvl8pPr>
            <a:lvl9pPr marL="4075572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5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09447" indent="0">
              <a:buNone/>
              <a:defRPr sz="1600"/>
            </a:lvl2pPr>
            <a:lvl3pPr marL="1018893" indent="0">
              <a:buNone/>
              <a:defRPr sz="1300"/>
            </a:lvl3pPr>
            <a:lvl4pPr marL="1528340" indent="0">
              <a:buNone/>
              <a:defRPr sz="1100"/>
            </a:lvl4pPr>
            <a:lvl5pPr marL="2037786" indent="0">
              <a:buNone/>
              <a:defRPr sz="1100"/>
            </a:lvl5pPr>
            <a:lvl6pPr marL="2547233" indent="0">
              <a:buNone/>
              <a:defRPr sz="1100"/>
            </a:lvl6pPr>
            <a:lvl7pPr marL="3056679" indent="0">
              <a:buNone/>
              <a:defRPr sz="1100"/>
            </a:lvl7pPr>
            <a:lvl8pPr marL="3566126" indent="0">
              <a:buNone/>
              <a:defRPr sz="1100"/>
            </a:lvl8pPr>
            <a:lvl9pPr marL="407557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37ABC52-F543-49AB-84D2-48E9DAFD99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A04D12BC-0CCD-4529-8705-3D39EC3B24BA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723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BDD716E8-92F9-435A-8D76-59C494DA03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7C242C21-113E-46F9-8D5C-085B9A96F53C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995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1EDBA3CF-AFC7-45E2-996B-0C760B4180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AB9B766E-C821-4F0A-9469-FE691A309BB8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2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6218684" y="-2016442"/>
            <a:ext cx="2193036" cy="4154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86836"/>
            <a:ext cx="12618720" cy="1767417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8475136"/>
            <a:ext cx="329184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8475136"/>
            <a:ext cx="493776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8475136"/>
            <a:ext cx="3291840" cy="486833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642520" y="-2965630"/>
            <a:ext cx="19915440" cy="15045764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30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7309714" y="-11887200"/>
            <a:ext cx="10973" cy="12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7309714" y="21019008"/>
            <a:ext cx="10973" cy="12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rtlCol="0" anchor="ctr"/>
          <a:lstStyle/>
          <a:p>
            <a:pPr algn="ctr"/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511" y="320811"/>
            <a:ext cx="1363790" cy="15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18893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723" indent="-254723" algn="l" defTabSz="1018893" rtl="0" eaLnBrk="1" latinLnBrk="0" hangingPunct="1">
        <a:lnSpc>
          <a:spcPct val="90000"/>
        </a:lnSpc>
        <a:spcBef>
          <a:spcPts val="1114"/>
        </a:spcBef>
        <a:buFont typeface="Arial" panose="020B0604020202020204" pitchFamily="34" charset="0"/>
        <a:buChar char="•"/>
        <a:defRPr sz="3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64170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73616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783063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292509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801956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02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849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296" indent="-254723" algn="l" defTabSz="1018893" rtl="0" eaLnBrk="1" latinLnBrk="0" hangingPunct="1">
        <a:lnSpc>
          <a:spcPct val="90000"/>
        </a:lnSpc>
        <a:spcBef>
          <a:spcPts val="55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47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93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40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786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33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679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26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572" algn="l" defTabSz="10188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05840" y="486834"/>
            <a:ext cx="1261872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5840" y="2434167"/>
            <a:ext cx="1261872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97280">
              <a:defRPr/>
            </a:pPr>
            <a:fld id="{89E3319E-804D-4403-9048-F364FD9E7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40">
                <a:solidFill>
                  <a:srgbClr val="898989"/>
                </a:solidFill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A7ED8121-E521-405E-BA17-DCF2CBC0BEE5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417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5pPr>
      <a:lvl6pPr marL="54864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6pPr>
      <a:lvl7pPr marL="109728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7pPr>
      <a:lvl8pPr marL="164592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8pPr>
      <a:lvl9pPr marL="219456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4320" indent="-27432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05840" y="486834"/>
            <a:ext cx="1261872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5840" y="2434167"/>
            <a:ext cx="1261872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97280">
              <a:defRPr/>
            </a:pPr>
            <a:fld id="{89E3319E-804D-4403-9048-F364FD9E7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>
                <a:defRPr/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9728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40">
                <a:solidFill>
                  <a:srgbClr val="898989"/>
                </a:solidFill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</a:pPr>
            <a:fld id="{A7ED8121-E521-405E-BA17-DCF2CBC0BEE5}" type="slidenum">
              <a:rPr lang="en-US" altLang="en-US" smtClean="0"/>
              <a:pPr defTabSz="10972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46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5pPr>
      <a:lvl6pPr marL="54864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6pPr>
      <a:lvl7pPr marL="109728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7pPr>
      <a:lvl8pPr marL="164592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8pPr>
      <a:lvl9pPr marL="2194560" algn="l" rtl="0" fontAlgn="base">
        <a:lnSpc>
          <a:spcPct val="90000"/>
        </a:lnSpc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4320" indent="-27432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181600" y="3962404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129" y="393700"/>
            <a:ext cx="1759862" cy="19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6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1772" y="4768361"/>
            <a:ext cx="3906727" cy="47930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11" y="-407253"/>
            <a:ext cx="2316047" cy="2733963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9112" y="-407253"/>
            <a:ext cx="2603219" cy="2243523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9394" y="4768361"/>
            <a:ext cx="3906727" cy="4793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735647" y="-837199"/>
            <a:ext cx="7439025" cy="1219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54" y="376370"/>
            <a:ext cx="2862124" cy="97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69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31334" r="17336" b="22607"/>
          <a:stretch>
            <a:fillRect/>
          </a:stretch>
        </p:blipFill>
        <p:spPr bwMode="auto">
          <a:xfrm>
            <a:off x="0" y="-641306"/>
            <a:ext cx="14630400" cy="932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914"/>
            <a:ext cx="2120209" cy="12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6044" y="1370542"/>
            <a:ext cx="13069957" cy="894545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080520" y="486834"/>
            <a:ext cx="4253811" cy="2786063"/>
          </a:xfrm>
          <a:prstGeom prst="cloudCallout">
            <a:avLst>
              <a:gd name="adj1" fmla="val -30179"/>
              <a:gd name="adj2" fmla="val 632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</a:p>
          <a:p>
            <a:pPr algn="ctr"/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 rot="20773445">
            <a:off x="11284013" y="1033635"/>
            <a:ext cx="4517701" cy="3105278"/>
          </a:xfrm>
          <a:prstGeom prst="cloudCallout">
            <a:avLst>
              <a:gd name="adj1" fmla="val -87586"/>
              <a:gd name="adj2" fmla="val 703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101703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3"/>
          <a:stretch>
            <a:fillRect/>
          </a:stretch>
        </p:blipFill>
        <p:spPr bwMode="auto">
          <a:xfrm>
            <a:off x="7315200" y="1550670"/>
            <a:ext cx="7317106" cy="71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49155" descr="1-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94388"/>
          <a:stretch>
            <a:fillRect/>
          </a:stretch>
        </p:blipFill>
        <p:spPr bwMode="auto">
          <a:xfrm>
            <a:off x="266755" y="7831820"/>
            <a:ext cx="14601826" cy="14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2106930" y="10467976"/>
            <a:ext cx="13571220" cy="6753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25" name="图片 49157" descr="1-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85" y="5835016"/>
            <a:ext cx="2825116" cy="30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0"/>
            <a:ext cx="3166110" cy="133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621028" y="1718919"/>
            <a:ext cx="7451816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60" b="1" dirty="0"/>
              <a:t>Hãy nhớ lại những lần em thành công và thấy tự hào về bản thân, sau đó viết vào một mảnh giấy </a:t>
            </a:r>
            <a:r>
              <a:rPr lang="en-US" altLang="en-US" sz="3360" b="1" dirty="0" smtClean="0"/>
              <a:t>hình bông hoa </a:t>
            </a:r>
            <a:r>
              <a:rPr lang="en-US" altLang="en-US" sz="3360" b="1" dirty="0"/>
              <a:t>để dán lên “Cây thành công”.</a:t>
            </a:r>
          </a:p>
        </p:txBody>
      </p:sp>
      <p:pic>
        <p:nvPicPr>
          <p:cNvPr id="8" name="[KARAOKE] VÀO RỪNG HOA (mp3cut.net)">
            <a:hlinkClick r:id="" action="ppaction://media"/>
            <a:extLst>
              <a:ext uri="{FF2B5EF4-FFF2-40B4-BE49-F238E27FC236}">
                <a16:creationId xmlns:a16="http://schemas.microsoft.com/office/drawing/2014/main" id="{3917BC48-EBF9-4E28-C3B7-666344307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587" y="7258794"/>
            <a:ext cx="779781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7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07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" y="1654"/>
            <a:ext cx="14625110" cy="914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850" y="1423474"/>
            <a:ext cx="13984013" cy="3323987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KÍNH CHÚC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CÁC THẦY CÔ MẠNH KHỎE</a:t>
            </a:r>
            <a:endParaRPr lang="en-GB" sz="540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77</Words>
  <Application>Microsoft Office PowerPoint</Application>
  <PresentationFormat>Custom</PresentationFormat>
  <Paragraphs>7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#9Slide02 Noi dung dai</vt:lpstr>
      <vt:lpstr>#9Slide02 Tieu de dai</vt:lpstr>
      <vt:lpstr>等线</vt:lpstr>
      <vt:lpstr>等线 Light</vt:lpstr>
      <vt:lpstr>微软雅黑</vt:lpstr>
      <vt:lpstr>字魂59号-创粗黑</vt:lpstr>
      <vt:lpstr>Arial</vt:lpstr>
      <vt:lpstr>Calibri</vt:lpstr>
      <vt:lpstr>Calibri Light</vt:lpstr>
      <vt:lpstr>Segoe Print</vt:lpstr>
      <vt:lpstr>Times New Roman</vt:lpstr>
      <vt:lpstr>1_Office Theme</vt:lpstr>
      <vt:lpstr>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186</cp:revision>
  <dcterms:created xsi:type="dcterms:W3CDTF">2022-07-21T01:10:23Z</dcterms:created>
  <dcterms:modified xsi:type="dcterms:W3CDTF">2025-01-08T14:21:02Z</dcterms:modified>
</cp:coreProperties>
</file>