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  <p:sldMasterId id="2147483750" r:id="rId3"/>
    <p:sldMasterId id="2147483819" r:id="rId4"/>
    <p:sldMasterId id="2147483831" r:id="rId5"/>
  </p:sldMasterIdLst>
  <p:notesMasterIdLst>
    <p:notesMasterId r:id="rId18"/>
  </p:notesMasterIdLst>
  <p:sldIdLst>
    <p:sldId id="293" r:id="rId6"/>
    <p:sldId id="291" r:id="rId7"/>
    <p:sldId id="329" r:id="rId8"/>
    <p:sldId id="330" r:id="rId9"/>
    <p:sldId id="319" r:id="rId10"/>
    <p:sldId id="275" r:id="rId11"/>
    <p:sldId id="273" r:id="rId12"/>
    <p:sldId id="276" r:id="rId13"/>
    <p:sldId id="282" r:id="rId14"/>
    <p:sldId id="296" r:id="rId15"/>
    <p:sldId id="331" r:id="rId16"/>
    <p:sldId id="335" r:id="rId17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3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9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6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8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9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0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3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5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9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4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2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50" indent="0" algn="ctr">
              <a:buNone/>
              <a:defRPr sz="2000"/>
            </a:lvl2pPr>
            <a:lvl3pPr marL="914498" indent="0" algn="ctr">
              <a:buNone/>
              <a:defRPr sz="1900"/>
            </a:lvl3pPr>
            <a:lvl4pPr marL="1371748" indent="0" algn="ctr">
              <a:buNone/>
              <a:defRPr sz="1600"/>
            </a:lvl4pPr>
            <a:lvl5pPr marL="1828998" indent="0" algn="ctr">
              <a:buNone/>
              <a:defRPr sz="1600"/>
            </a:lvl5pPr>
            <a:lvl6pPr marL="2286248" indent="0" algn="ctr">
              <a:buNone/>
              <a:defRPr sz="1600"/>
            </a:lvl6pPr>
            <a:lvl7pPr marL="2743497" indent="0" algn="ctr">
              <a:buNone/>
              <a:defRPr sz="1600"/>
            </a:lvl7pPr>
            <a:lvl8pPr marL="3200747" indent="0" algn="ctr">
              <a:buNone/>
              <a:defRPr sz="1600"/>
            </a:lvl8pPr>
            <a:lvl9pPr marL="36579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50" indent="0">
              <a:buNone/>
              <a:defRPr sz="2800"/>
            </a:lvl2pPr>
            <a:lvl3pPr marL="914498" indent="0">
              <a:buNone/>
              <a:defRPr sz="2400"/>
            </a:lvl3pPr>
            <a:lvl4pPr marL="1371748" indent="0">
              <a:buNone/>
              <a:defRPr sz="2000"/>
            </a:lvl4pPr>
            <a:lvl5pPr marL="1828998" indent="0">
              <a:buNone/>
              <a:defRPr sz="2000"/>
            </a:lvl5pPr>
            <a:lvl6pPr marL="2286248" indent="0">
              <a:buNone/>
              <a:defRPr sz="2000"/>
            </a:lvl6pPr>
            <a:lvl7pPr marL="2743497" indent="0">
              <a:buNone/>
              <a:defRPr sz="2000"/>
            </a:lvl7pPr>
            <a:lvl8pPr marL="3200747" indent="0">
              <a:buNone/>
              <a:defRPr sz="2000"/>
            </a:lvl8pPr>
            <a:lvl9pPr marL="365799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887070"/>
      </p:ext>
    </p:extLst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50" tIns="45726" rIns="91450" bIns="457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50" tIns="45726" rIns="91450" bIns="4572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2025/1/8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4" y="3811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5" indent="-228625" algn="l" defTabSz="91449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75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7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1" y="304805"/>
            <a:ext cx="11419115" cy="65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07A5B2-5CDB-CA45-5BBF-B6020DA877C7}"/>
              </a:ext>
            </a:extLst>
          </p:cNvPr>
          <p:cNvSpPr/>
          <p:nvPr/>
        </p:nvSpPr>
        <p:spPr>
          <a:xfrm>
            <a:off x="1148080" y="510996"/>
            <a:ext cx="9895840" cy="36824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8" name="2"/>
          <p:cNvSpPr/>
          <p:nvPr/>
        </p:nvSpPr>
        <p:spPr>
          <a:xfrm>
            <a:off x="2348301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3237769" y="817735"/>
            <a:ext cx="7465673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3212486" y="2189262"/>
            <a:ext cx="7465673" cy="11021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3235652" y="3542669"/>
            <a:ext cx="7465673" cy="1102121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3235652" y="4938144"/>
            <a:ext cx="7465673" cy="1102121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1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599964" y="1508751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 pa,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5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2"/>
          <p:cNvSpPr/>
          <p:nvPr/>
        </p:nvSpPr>
        <p:spPr>
          <a:xfrm>
            <a:off x="2451339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2933810" y="386792"/>
            <a:ext cx="7767800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2742883" y="1688713"/>
            <a:ext cx="8023440" cy="129862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2723947" y="3336297"/>
            <a:ext cx="8042376" cy="1270755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2574527" y="4879039"/>
            <a:ext cx="8417937" cy="129733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08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490415" y="1514455"/>
            <a:ext cx="48301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CCE8DA-95A7-7C6A-933D-1BC24823B08A}"/>
              </a:ext>
            </a:extLst>
          </p:cNvPr>
          <p:cNvSpPr/>
          <p:nvPr/>
        </p:nvSpPr>
        <p:spPr>
          <a:xfrm>
            <a:off x="2984571" y="3429000"/>
            <a:ext cx="5841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540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1163" flipV="1">
            <a:off x="-422479" y="146384"/>
            <a:ext cx="1338592" cy="1308461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960982" y="4674940"/>
            <a:ext cx="1459440" cy="2344420"/>
          </a:xfrm>
          <a:prstGeom prst="rect">
            <a:avLst/>
          </a:prstGeom>
        </p:spPr>
      </p:pic>
      <p:sp>
        <p:nvSpPr>
          <p:cNvPr id="43" name="Hexagon 42"/>
          <p:cNvSpPr/>
          <p:nvPr/>
        </p:nvSpPr>
        <p:spPr>
          <a:xfrm>
            <a:off x="764190" y="67523"/>
            <a:ext cx="5389662" cy="2476669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Đầu đuôi vuông vắn như nhau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Thân chia nhiều đốt rất mau rất đều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6184490" y="166605"/>
            <a:ext cx="5373255" cy="2272396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Như cái kẹo nhỏ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Chữ hỏng xóa ngay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Học trò ngày nay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Vẫn dùng đến nó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521741" y="3329617"/>
            <a:ext cx="5632111" cy="2706958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suôn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đuồn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đuột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cui</a:t>
            </a: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AF3F01A-E92F-03D4-EE6A-9299C807F6A9}"/>
              </a:ext>
            </a:extLst>
          </p:cNvPr>
          <p:cNvSpPr/>
          <p:nvPr/>
        </p:nvSpPr>
        <p:spPr>
          <a:xfrm>
            <a:off x="6184490" y="3401979"/>
            <a:ext cx="5587627" cy="256223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Thân thì liền với hai chân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Khi làm chân nghỉ, chân quay mới kỳ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4E4654AC-9709-874F-62CA-DC650AB99A0C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86901" flipV="1">
            <a:off x="87427" y="-94094"/>
            <a:ext cx="1338592" cy="1308461"/>
          </a:xfrm>
          <a:prstGeom prst="rect">
            <a:avLst/>
          </a:prstGeom>
        </p:spPr>
      </p:pic>
      <p:pic>
        <p:nvPicPr>
          <p:cNvPr id="7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6A763922-1D2E-88E5-D077-3324A886A551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565407" flipV="1">
            <a:off x="10681114" y="5393286"/>
            <a:ext cx="1338592" cy="1308461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id="{3779AAB2-9AD7-4339-5DAB-6F1299D491BD}"/>
              </a:ext>
            </a:extLst>
          </p:cNvPr>
          <p:cNvSpPr/>
          <p:nvPr/>
        </p:nvSpPr>
        <p:spPr>
          <a:xfrm>
            <a:off x="1552590" y="2519406"/>
            <a:ext cx="3956685" cy="730514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7BA4DF37-DC73-D168-5081-8582B1158705}"/>
              </a:ext>
            </a:extLst>
          </p:cNvPr>
          <p:cNvSpPr/>
          <p:nvPr/>
        </p:nvSpPr>
        <p:spPr>
          <a:xfrm>
            <a:off x="6927892" y="6018798"/>
            <a:ext cx="3956685" cy="73051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BF5F9345-8E47-01AD-9129-FC51EB332190}"/>
              </a:ext>
            </a:extLst>
          </p:cNvPr>
          <p:cNvSpPr/>
          <p:nvPr/>
        </p:nvSpPr>
        <p:spPr>
          <a:xfrm>
            <a:off x="6811830" y="2487462"/>
            <a:ext cx="3956685" cy="730514"/>
          </a:xfrm>
          <a:prstGeom prst="hexagon">
            <a:avLst/>
          </a:prstGeom>
          <a:solidFill>
            <a:srgbClr val="45AEC3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tẩy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0482EC8A-CE0F-44F9-FA48-9E2C20916D33}"/>
              </a:ext>
            </a:extLst>
          </p:cNvPr>
          <p:cNvSpPr/>
          <p:nvPr/>
        </p:nvSpPr>
        <p:spPr>
          <a:xfrm>
            <a:off x="1253352" y="6080584"/>
            <a:ext cx="3956685" cy="730514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55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16" grpId="0" animBg="1"/>
      <p:bldP spid="4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784583" y="2767280"/>
            <a:ext cx="4831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88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DD8BB9DB-33BF-1774-B5D4-8ADA5CD289FB}"/>
              </a:ext>
            </a:extLst>
          </p:cNvPr>
          <p:cNvSpPr/>
          <p:nvPr/>
        </p:nvSpPr>
        <p:spPr>
          <a:xfrm>
            <a:off x="1111906" y="197118"/>
            <a:ext cx="9825948" cy="1099846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33616-93C1-403B-984D-773423A1FD78}"/>
              </a:ext>
            </a:extLst>
          </p:cNvPr>
          <p:cNvSpPr txBox="1"/>
          <p:nvPr/>
        </p:nvSpPr>
        <p:spPr>
          <a:xfrm>
            <a:off x="1237592" y="192674"/>
            <a:ext cx="96735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1FDF55-6A96-1D6D-864B-F7AF5497C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36" y="1413340"/>
            <a:ext cx="4429760" cy="5176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C147EC-2475-04F8-F84F-97A889610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3340"/>
            <a:ext cx="4429760" cy="51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0209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EAF33-0FAC-1BDD-743B-D4919C420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79" y="1310640"/>
            <a:ext cx="10074881" cy="519176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40EE1AD0-C9D0-7E2E-DAD9-9319B8FBB95E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3FA6CA5D-8500-C8C7-528C-8FF96BEEACFD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FA7C6-A24C-3069-21DC-C6F0E9906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1056640"/>
            <a:ext cx="9617681" cy="5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9A55A52C-C539-1D33-D670-4DD17F8416C6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AE882-51AA-07E1-6DC7-B4138C7E3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39" y="1056640"/>
            <a:ext cx="945512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499117" y="3967554"/>
            <a:ext cx="10598624" cy="5184775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en-US" sz="320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FDC9A348-568E-64EC-E8B5-C25DC4230E7B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2A4EF-A34A-CE8B-493E-749D7654A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02" y="1284604"/>
            <a:ext cx="9659925" cy="51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276</Words>
  <Application>Microsoft Office PowerPoint</Application>
  <PresentationFormat>Widescreen</PresentationFormat>
  <Paragraphs>39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Arial-Rounded</vt:lpstr>
      <vt:lpstr>等线</vt:lpstr>
      <vt:lpstr>宋体</vt:lpstr>
      <vt:lpstr>Arial</vt:lpstr>
      <vt:lpstr>Calibri</vt:lpstr>
      <vt:lpstr>Calibri Light</vt:lpstr>
      <vt:lpstr>Times New Roman</vt:lpstr>
      <vt:lpstr>Office Theme</vt:lpstr>
      <vt:lpstr>3_Office Theme</vt:lpstr>
      <vt:lpstr>8_Office Theme</vt:lpstr>
      <vt:lpstr>5_Office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Asus</cp:lastModifiedBy>
  <cp:revision>102</cp:revision>
  <dcterms:created xsi:type="dcterms:W3CDTF">2021-07-06T02:11:11Z</dcterms:created>
  <dcterms:modified xsi:type="dcterms:W3CDTF">2025-01-08T14:02:38Z</dcterms:modified>
</cp:coreProperties>
</file>