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4"/>
  </p:notes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1" r:id="rId13"/>
    <p:sldId id="402" r:id="rId14"/>
    <p:sldId id="403" r:id="rId15"/>
    <p:sldId id="404" r:id="rId16"/>
    <p:sldId id="405" r:id="rId17"/>
    <p:sldId id="409" r:id="rId18"/>
    <p:sldId id="406" r:id="rId19"/>
    <p:sldId id="407" r:id="rId20"/>
    <p:sldId id="408" r:id="rId21"/>
    <p:sldId id="410" r:id="rId22"/>
    <p:sldId id="411" r:id="rId23"/>
  </p:sldIdLst>
  <p:sldSz cx="6858000" cy="5143500"/>
  <p:notesSz cx="6858000" cy="9144000"/>
  <p:embeddedFontLst>
    <p:embeddedFont>
      <p:font typeface="Kalam" panose="020B0604020202020204" charset="0"/>
      <p:regular r:id="rId25"/>
      <p:bold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C43"/>
    <a:srgbClr val="000000"/>
    <a:srgbClr val="F7446B"/>
    <a:srgbClr val="FC7D77"/>
    <a:srgbClr val="BEE7FB"/>
    <a:srgbClr val="B7D574"/>
    <a:srgbClr val="7EA131"/>
    <a:srgbClr val="8AB036"/>
    <a:srgbClr val="F95D51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5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2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68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24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2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42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0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35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02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2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97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66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64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28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79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04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93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0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3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18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microsoft.com/office/2007/relationships/hdphoto" Target="../media/hdphoto5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18.jpe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30840CBA-9EA5-44A7-B90E-5FE6A95D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F15B31-59B2-414D-874A-FDF1B8EEA7A1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306F9-DED4-4852-8716-E1B99E2456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859" y="1658678"/>
            <a:ext cx="5399481" cy="311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62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D720B1-02DD-42EB-A6D3-7044BD0A2848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5E398F-47EE-42ED-86DC-BCFDA4358F87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CC6D292-62F5-44E4-BD52-17829BA97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FF28C2-B764-47A1-BE03-966156E4E956}"/>
                  </a:ext>
                </a:extLst>
              </p:cNvPr>
              <p:cNvSpPr txBox="1"/>
              <p:nvPr/>
            </p:nvSpPr>
            <p:spPr>
              <a:xfrm>
                <a:off x="2311404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5 – 6 </a:t>
                </a:r>
              </a:p>
            </p:txBody>
          </p:sp>
        </p:grp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444118A-C49A-489E-B3FA-CA78EB578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1122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E91DF3-6F41-412A-83B5-74622D9D37B7}"/>
              </a:ext>
            </a:extLst>
          </p:cNvPr>
          <p:cNvSpPr txBox="1"/>
          <p:nvPr/>
        </p:nvSpPr>
        <p:spPr>
          <a:xfrm>
            <a:off x="611594" y="554607"/>
            <a:ext cx="6246406" cy="12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6.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 indent="463550"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208AD-F8C6-43E4-B516-8B0D191F0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64" y="2028384"/>
            <a:ext cx="6051671" cy="2291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950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Free Nature Illustration with Sky, Clouds and Trees - Free PSD Files">
            <a:extLst>
              <a:ext uri="{FF2B5EF4-FFF2-40B4-BE49-F238E27FC236}">
                <a16:creationId xmlns:a16="http://schemas.microsoft.com/office/drawing/2014/main" id="{36110A16-A553-42DF-88CC-499E7ED1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514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loud Animated Clipart Free Best Transparent Png - Cartoon Cloud , Free  Transparent Clipart - ClipartKey">
            <a:extLst>
              <a:ext uri="{FF2B5EF4-FFF2-40B4-BE49-F238E27FC236}">
                <a16:creationId xmlns:a16="http://schemas.microsoft.com/office/drawing/2014/main" id="{C5FCB4A9-F1A8-4902-9C56-6BDB51B94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" y="663213"/>
            <a:ext cx="3543520" cy="236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oud Animated Clipart Free Best Transparent Png - Cartoon Cloud , Free  Transparent Clipart - ClipartKey">
            <a:extLst>
              <a:ext uri="{FF2B5EF4-FFF2-40B4-BE49-F238E27FC236}">
                <a16:creationId xmlns:a16="http://schemas.microsoft.com/office/drawing/2014/main" id="{7C8C19E1-C707-4C42-BC79-410841221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8" y="758276"/>
            <a:ext cx="3335103" cy="22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loud Animated Clipart Free Best Transparent Png - Cartoon Cloud , Free  Transparent Clipart - ClipartKey">
            <a:extLst>
              <a:ext uri="{FF2B5EF4-FFF2-40B4-BE49-F238E27FC236}">
                <a16:creationId xmlns:a16="http://schemas.microsoft.com/office/drawing/2014/main" id="{236A40FB-D381-4BA4-98FB-EA29F4FB8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75" y="2857001"/>
            <a:ext cx="3335103" cy="22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068D59-53DD-4BEA-A3F9-473E89B4CBD2}"/>
              </a:ext>
            </a:extLst>
          </p:cNvPr>
          <p:cNvSpPr txBox="1"/>
          <p:nvPr/>
        </p:nvSpPr>
        <p:spPr>
          <a:xfrm>
            <a:off x="4567839" y="209306"/>
            <a:ext cx="18171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vật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B7BC2-6C86-4EDD-BB8E-BE7C531E1637}"/>
              </a:ext>
            </a:extLst>
          </p:cNvPr>
          <p:cNvSpPr txBox="1"/>
          <p:nvPr/>
        </p:nvSpPr>
        <p:spPr>
          <a:xfrm>
            <a:off x="570646" y="3743679"/>
            <a:ext cx="2381603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động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A69CD-5B84-44D9-BC30-8F91664174AE}"/>
              </a:ext>
            </a:extLst>
          </p:cNvPr>
          <p:cNvSpPr txBox="1"/>
          <p:nvPr/>
        </p:nvSpPr>
        <p:spPr>
          <a:xfrm>
            <a:off x="740686" y="245093"/>
            <a:ext cx="18171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32D07-4C5F-4D9C-BF98-5307AB89ECB4}"/>
              </a:ext>
            </a:extLst>
          </p:cNvPr>
          <p:cNvSpPr/>
          <p:nvPr/>
        </p:nvSpPr>
        <p:spPr>
          <a:xfrm>
            <a:off x="388450" y="1194716"/>
            <a:ext cx="2521629" cy="128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nam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nữ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trẻ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bán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,…</a:t>
            </a:r>
            <a:endParaRPr lang="vi-VN" sz="1800" dirty="0">
              <a:solidFill>
                <a:srgbClr val="FB4C43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1BDDF1-8750-48B7-B2EC-5093C3878F5C}"/>
              </a:ext>
            </a:extLst>
          </p:cNvPr>
          <p:cNvSpPr/>
          <p:nvPr/>
        </p:nvSpPr>
        <p:spPr>
          <a:xfrm>
            <a:off x="3863369" y="1291720"/>
            <a:ext cx="2521629" cy="128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đào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quất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đồ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chơi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8A1847-6802-4CC3-A059-9D57F1501D72}"/>
              </a:ext>
            </a:extLst>
          </p:cNvPr>
          <p:cNvSpPr/>
          <p:nvPr/>
        </p:nvSpPr>
        <p:spPr>
          <a:xfrm>
            <a:off x="2873127" y="3435926"/>
            <a:ext cx="2521629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bán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hàng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mua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hàng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đi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chợ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,…</a:t>
            </a:r>
            <a:endParaRPr lang="vi-VN" sz="1800" dirty="0">
              <a:solidFill>
                <a:srgbClr val="FB4C4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25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8843A-283F-431A-A393-33AE52C526B8}"/>
              </a:ext>
            </a:extLst>
          </p:cNvPr>
          <p:cNvSpPr txBox="1"/>
          <p:nvPr/>
        </p:nvSpPr>
        <p:spPr>
          <a:xfrm>
            <a:off x="419683" y="498162"/>
            <a:ext cx="604885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7.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– 3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mục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6.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B1174-3549-4373-B769-23E7E2FE1916}"/>
              </a:ext>
            </a:extLst>
          </p:cNvPr>
          <p:cNvSpPr txBox="1"/>
          <p:nvPr/>
        </p:nvSpPr>
        <p:spPr>
          <a:xfrm>
            <a:off x="2956115" y="1263300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05E12-EE7E-4673-88B8-D9A2DDD69FFD}"/>
              </a:ext>
            </a:extLst>
          </p:cNvPr>
          <p:cNvSpPr txBox="1"/>
          <p:nvPr/>
        </p:nvSpPr>
        <p:spPr>
          <a:xfrm>
            <a:off x="371421" y="1959253"/>
            <a:ext cx="6219879" cy="187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ai?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đang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nhận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xét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cử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chỉ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hành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động</a:t>
            </a:r>
            <a:r>
              <a:rPr lang="en-US" sz="2000" dirty="0">
                <a:latin typeface="UTM Avo" panose="02040603050506020204" pitchFamily="18" charset="0"/>
              </a:rPr>
              <a:t>,…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6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E0E0A6-D97F-4ED9-BA15-4F3F84C9EB55}"/>
              </a:ext>
            </a:extLst>
          </p:cNvPr>
          <p:cNvSpPr txBox="1"/>
          <p:nvPr/>
        </p:nvSpPr>
        <p:spPr>
          <a:xfrm>
            <a:off x="419683" y="498162"/>
            <a:ext cx="604885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8.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than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88B4-553A-4D56-89B4-84EC6B3C456F}"/>
              </a:ext>
            </a:extLst>
          </p:cNvPr>
          <p:cNvSpPr/>
          <p:nvPr/>
        </p:nvSpPr>
        <p:spPr>
          <a:xfrm>
            <a:off x="471770" y="1728033"/>
            <a:ext cx="5996763" cy="2223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Chị</a:t>
            </a:r>
            <a:r>
              <a:rPr lang="en-US" sz="1900" i="1" dirty="0">
                <a:latin typeface="UTM Avo" panose="02040603050506020204" pitchFamily="18" charset="0"/>
              </a:rPr>
              <a:t>:  </a:t>
            </a:r>
            <a:r>
              <a:rPr lang="en-US" sz="1900" dirty="0">
                <a:latin typeface="UTM Avo" panose="02040603050506020204" pitchFamily="18" charset="0"/>
              </a:rPr>
              <a:t>-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đang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viết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gì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đấy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Em</a:t>
            </a:r>
            <a:r>
              <a:rPr lang="en-US" sz="1900" i="1" dirty="0">
                <a:latin typeface="UTM Avo" panose="02040603050506020204" pitchFamily="18" charset="0"/>
              </a:rPr>
              <a:t>:</a:t>
            </a:r>
            <a:r>
              <a:rPr lang="en-US" sz="1900" dirty="0">
                <a:latin typeface="UTM Avo" panose="02040603050506020204" pitchFamily="18" charset="0"/>
              </a:rPr>
              <a:t>   -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đang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viết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cho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Chị</a:t>
            </a:r>
            <a:r>
              <a:rPr lang="en-US" sz="1900" i="1" dirty="0">
                <a:latin typeface="UTM Avo" panose="02040603050506020204" pitchFamily="18" charset="0"/>
              </a:rPr>
              <a:t>:</a:t>
            </a:r>
            <a:r>
              <a:rPr lang="en-US" sz="1900" dirty="0">
                <a:latin typeface="UTM Avo" panose="02040603050506020204" pitchFamily="18" charset="0"/>
              </a:rPr>
              <a:t>  - Hay </a:t>
            </a:r>
            <a:r>
              <a:rPr lang="en-US" sz="1900" dirty="0" err="1">
                <a:latin typeface="UTM Avo" panose="02040603050506020204" pitchFamily="18" charset="0"/>
              </a:rPr>
              <a:t>đấy</a:t>
            </a:r>
            <a:r>
              <a:rPr lang="en-US" sz="1900" dirty="0">
                <a:latin typeface="UTM Avo" panose="02040603050506020204" pitchFamily="18" charset="0"/>
              </a:rPr>
              <a:t>     </a:t>
            </a:r>
            <a:r>
              <a:rPr lang="en-US" sz="1900" dirty="0" err="1">
                <a:latin typeface="UTM Avo" panose="02040603050506020204" pitchFamily="18" charset="0"/>
              </a:rPr>
              <a:t>Trong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nói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gì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Em</a:t>
            </a:r>
            <a:r>
              <a:rPr lang="en-US" sz="1900" i="1" dirty="0">
                <a:latin typeface="UTM Avo" panose="02040603050506020204" pitchFamily="18" charset="0"/>
              </a:rPr>
              <a:t>:  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Ngày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mai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nhận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được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mới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biết</a:t>
            </a:r>
            <a:endParaRPr lang="en-US" sz="1900" dirty="0">
              <a:latin typeface="UTM Avo" panose="02040603050506020204" pitchFamily="18" charset="0"/>
            </a:endParaRPr>
          </a:p>
          <a:p>
            <a:pPr indent="457200"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(Theo </a:t>
            </a:r>
            <a:r>
              <a:rPr lang="en-US" sz="1900" i="1" dirty="0" err="1">
                <a:latin typeface="UTM Avo" panose="02040603050506020204" pitchFamily="18" charset="0"/>
              </a:rPr>
              <a:t>Tiếng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cười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học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trò</a:t>
            </a:r>
            <a:r>
              <a:rPr lang="en-US" sz="1900" i="1" dirty="0">
                <a:latin typeface="UTM Avo" panose="02040603050506020204" pitchFamily="18" charset="0"/>
              </a:rPr>
              <a:t>)</a:t>
            </a:r>
            <a:endParaRPr lang="en-US" sz="19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3DC2F5-532D-4203-9A64-D34D74B6FD13}"/>
              </a:ext>
            </a:extLst>
          </p:cNvPr>
          <p:cNvGrpSpPr/>
          <p:nvPr/>
        </p:nvGrpSpPr>
        <p:grpSpPr>
          <a:xfrm>
            <a:off x="3702308" y="1849179"/>
            <a:ext cx="261733" cy="261733"/>
            <a:chOff x="7507111" y="2996098"/>
            <a:chExt cx="417689" cy="4176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1E36502-E0C1-4432-9152-41C7748E2A8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BFFBFC8-2E5F-46AA-9127-AEE836CBABD0}"/>
                </a:ext>
              </a:extLst>
            </p:cNvPr>
            <p:cNvCxnSpPr>
              <a:stCxn id="5" idx="0"/>
              <a:endCxn id="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F84F4DC-5014-4D53-BC31-BB40BB909EAB}"/>
                </a:ext>
              </a:extLst>
            </p:cNvPr>
            <p:cNvCxnSpPr>
              <a:stCxn id="5" idx="3"/>
              <a:endCxn id="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4D1AEA-FE03-4F75-888A-45916AEA36E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45705A4-8D9F-4491-AEE1-D9A17009D375}"/>
              </a:ext>
            </a:extLst>
          </p:cNvPr>
          <p:cNvSpPr txBox="1"/>
          <p:nvPr/>
        </p:nvSpPr>
        <p:spPr>
          <a:xfrm>
            <a:off x="3658243" y="1813084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65C1DC-23C0-440B-8FC6-382B5B36FDD6}"/>
              </a:ext>
            </a:extLst>
          </p:cNvPr>
          <p:cNvGrpSpPr/>
          <p:nvPr/>
        </p:nvGrpSpPr>
        <p:grpSpPr>
          <a:xfrm>
            <a:off x="4336603" y="2268362"/>
            <a:ext cx="261733" cy="261733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C79E7E-1111-4A47-B04F-8811715D99C1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275989-CB72-4C4A-ADFF-D33330AD8324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1C2D69-DACF-4BCD-B420-E9281E220D05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93FA916-6B71-46F2-AC32-21CA3E11A65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50CA1B6-90DF-4EB3-B849-84B4AC947B68}"/>
              </a:ext>
            </a:extLst>
          </p:cNvPr>
          <p:cNvSpPr txBox="1"/>
          <p:nvPr/>
        </p:nvSpPr>
        <p:spPr>
          <a:xfrm>
            <a:off x="4292538" y="2232267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4FB43F-3C15-4EEB-BA2B-7ED3F22BF8D6}"/>
              </a:ext>
            </a:extLst>
          </p:cNvPr>
          <p:cNvGrpSpPr/>
          <p:nvPr/>
        </p:nvGrpSpPr>
        <p:grpSpPr>
          <a:xfrm>
            <a:off x="2320478" y="2716120"/>
            <a:ext cx="261733" cy="261733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A5E969-DDA0-4C4E-84FB-46F538602AB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E46A941-ECC6-4682-9067-F37E9AC85ADA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AB8DA9-2BC7-4AA6-A9C7-5C49259D7863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644A5-974D-4954-B12E-E5E768D1CB3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7774555-9C7A-4C0F-8960-738B488053B9}"/>
              </a:ext>
            </a:extLst>
          </p:cNvPr>
          <p:cNvSpPr txBox="1"/>
          <p:nvPr/>
        </p:nvSpPr>
        <p:spPr>
          <a:xfrm>
            <a:off x="2276413" y="268002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160DD9-9432-443B-8DDC-5B821AEDEF8C}"/>
              </a:ext>
            </a:extLst>
          </p:cNvPr>
          <p:cNvGrpSpPr/>
          <p:nvPr/>
        </p:nvGrpSpPr>
        <p:grpSpPr>
          <a:xfrm>
            <a:off x="4467469" y="2715721"/>
            <a:ext cx="261733" cy="261733"/>
            <a:chOff x="7507111" y="2996098"/>
            <a:chExt cx="417689" cy="41768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89B22F-232E-429A-86DE-A6FC095160D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6E7BD0-154A-4750-9A67-1902183E37C6}"/>
                </a:ext>
              </a:extLst>
            </p:cNvPr>
            <p:cNvCxnSpPr>
              <a:stCxn id="23" idx="0"/>
              <a:endCxn id="2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7F4E1D-8882-4D28-9189-492AC117148E}"/>
                </a:ext>
              </a:extLst>
            </p:cNvPr>
            <p:cNvCxnSpPr>
              <a:stCxn id="23" idx="3"/>
              <a:endCxn id="2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3DEE25-25FD-46A6-AFEB-FF4F274A7058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93C27C7-1502-46A0-9557-3A0075C90146}"/>
              </a:ext>
            </a:extLst>
          </p:cNvPr>
          <p:cNvSpPr txBox="1"/>
          <p:nvPr/>
        </p:nvSpPr>
        <p:spPr>
          <a:xfrm>
            <a:off x="4423404" y="2679626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5B09EB-33DB-4C02-A442-E44D816DDC92}"/>
              </a:ext>
            </a:extLst>
          </p:cNvPr>
          <p:cNvGrpSpPr/>
          <p:nvPr/>
        </p:nvGrpSpPr>
        <p:grpSpPr>
          <a:xfrm>
            <a:off x="5797103" y="3142815"/>
            <a:ext cx="261733" cy="261733"/>
            <a:chOff x="7507111" y="2996098"/>
            <a:chExt cx="417689" cy="41768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A45298A-7036-4D94-BFDC-A714A57BC00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B2D01FE-5D05-4377-AC05-23DD88474CB3}"/>
                </a:ext>
              </a:extLst>
            </p:cNvPr>
            <p:cNvCxnSpPr>
              <a:stCxn id="29" idx="0"/>
              <a:endCxn id="2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81BDFB-4B8C-4744-BCF0-AFA3299F01F3}"/>
                </a:ext>
              </a:extLst>
            </p:cNvPr>
            <p:cNvCxnSpPr>
              <a:stCxn id="29" idx="3"/>
              <a:endCxn id="2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4284BD-8635-436F-AFA0-7871D4DB135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BDA2EB7-D2A0-46F4-9B0C-1E04F66C88BB}"/>
              </a:ext>
            </a:extLst>
          </p:cNvPr>
          <p:cNvSpPr txBox="1"/>
          <p:nvPr/>
        </p:nvSpPr>
        <p:spPr>
          <a:xfrm>
            <a:off x="5753038" y="3106720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1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5" grpId="0"/>
      <p:bldP spid="21" grpId="0"/>
      <p:bldP spid="27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404CB5-AD05-444B-9366-B65DF0B5D1DE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58145A-B78D-43C7-A9FF-77313402974B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56FF3DD-8D35-41C3-ABF3-FC399D5F1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D29C10-CFBB-4097-BE43-F1D6B05AD51F}"/>
                  </a:ext>
                </a:extLst>
              </p:cNvPr>
              <p:cNvSpPr txBox="1"/>
              <p:nvPr/>
            </p:nvSpPr>
            <p:spPr>
              <a:xfrm>
                <a:off x="2394431" y="303043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7 – 8 </a:t>
                </a:r>
              </a:p>
            </p:txBody>
          </p:sp>
        </p:grp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38BB8694-1FCB-4C4F-9B47-46FD3B4CF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80326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E76E4F-46A3-421C-AE4F-C2CCCEB2F1D1}"/>
              </a:ext>
            </a:extLst>
          </p:cNvPr>
          <p:cNvSpPr txBox="1"/>
          <p:nvPr/>
        </p:nvSpPr>
        <p:spPr>
          <a:xfrm>
            <a:off x="809150" y="396562"/>
            <a:ext cx="604885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9. Nghe –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75C89-1B33-4C02-B2EF-7D3065C52CC6}"/>
              </a:ext>
            </a:extLst>
          </p:cNvPr>
          <p:cNvSpPr txBox="1"/>
          <p:nvPr/>
        </p:nvSpPr>
        <p:spPr>
          <a:xfrm>
            <a:off x="848803" y="73544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Niềm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3D4A3-68CD-4352-A652-EB2FB06756EF}"/>
              </a:ext>
            </a:extLst>
          </p:cNvPr>
          <p:cNvSpPr txBox="1"/>
          <p:nvPr/>
        </p:nvSpPr>
        <p:spPr>
          <a:xfrm>
            <a:off x="138289" y="1286032"/>
            <a:ext cx="6366933" cy="336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sóc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marL="5524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Sóc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niềm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5524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Niềm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. – </a:t>
            </a:r>
            <a:r>
              <a:rPr lang="en-US" sz="1600" dirty="0" err="1">
                <a:latin typeface="UTM Avo" panose="02040603050506020204" pitchFamily="18" charset="0"/>
              </a:rPr>
              <a:t>Sóc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gấu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qua, </a:t>
            </a:r>
            <a:r>
              <a:rPr lang="en-US" sz="1600" dirty="0" err="1">
                <a:latin typeface="UTM Avo" panose="02040603050506020204" pitchFamily="18" charset="0"/>
              </a:rPr>
              <a:t>gấu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marL="5524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niềm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5524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Niềm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ráo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chuyển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66700" algn="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( Theo</a:t>
            </a:r>
            <a:r>
              <a:rPr lang="en-US" sz="1600" i="1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Truyện</a:t>
            </a:r>
            <a:r>
              <a:rPr lang="en-US" sz="1600" i="1" dirty="0">
                <a:latin typeface="UTM Avo" panose="02040603050506020204" pitchFamily="18" charset="0"/>
              </a:rPr>
              <a:t> hay </a:t>
            </a:r>
            <a:r>
              <a:rPr lang="en-US" sz="1600" i="1" dirty="0" err="1">
                <a:latin typeface="UTM Avo" panose="02040603050506020204" pitchFamily="18" charset="0"/>
              </a:rPr>
              <a:t>cho</a:t>
            </a:r>
            <a:r>
              <a:rPr lang="en-US" sz="1600" i="1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59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ute little squirrel and bear on grass with flowers and tree cartoon  1833851 Vector Art at Vecteezy">
            <a:extLst>
              <a:ext uri="{FF2B5EF4-FFF2-40B4-BE49-F238E27FC236}">
                <a16:creationId xmlns:a16="http://schemas.microsoft.com/office/drawing/2014/main" id="{8BDCFBA4-24CF-486D-BD3C-3BF6F048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05" y="2684245"/>
            <a:ext cx="2152650" cy="212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E76E4F-46A3-421C-AE4F-C2CCCEB2F1D1}"/>
              </a:ext>
            </a:extLst>
          </p:cNvPr>
          <p:cNvSpPr txBox="1"/>
          <p:nvPr/>
        </p:nvSpPr>
        <p:spPr>
          <a:xfrm>
            <a:off x="809150" y="554608"/>
            <a:ext cx="604885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9. Nghe –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75C89-1B33-4C02-B2EF-7D3065C52CC6}"/>
              </a:ext>
            </a:extLst>
          </p:cNvPr>
          <p:cNvSpPr txBox="1"/>
          <p:nvPr/>
        </p:nvSpPr>
        <p:spPr>
          <a:xfrm>
            <a:off x="848803" y="893494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Niềm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5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9FE8EC02-BBBD-4943-8017-4B511F1C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348810" y="1007949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CE1470-426A-40B8-8A12-6599CE878F43}"/>
              </a:ext>
            </a:extLst>
          </p:cNvPr>
          <p:cNvSpPr txBox="1"/>
          <p:nvPr/>
        </p:nvSpPr>
        <p:spPr>
          <a:xfrm>
            <a:off x="962710" y="1607048"/>
            <a:ext cx="511494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vật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3A7B5-A556-4BAF-9676-194F78541C2F}"/>
              </a:ext>
            </a:extLst>
          </p:cNvPr>
          <p:cNvSpPr txBox="1"/>
          <p:nvPr/>
        </p:nvSpPr>
        <p:spPr>
          <a:xfrm>
            <a:off x="821338" y="1985322"/>
            <a:ext cx="5434115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Gấu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sóc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kiến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805EE-8BEF-4B1A-845C-B54794C6713D}"/>
              </a:ext>
            </a:extLst>
          </p:cNvPr>
          <p:cNvSpPr txBox="1"/>
          <p:nvPr/>
        </p:nvSpPr>
        <p:spPr>
          <a:xfrm>
            <a:off x="962710" y="2382420"/>
            <a:ext cx="511494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Gấu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B7FACF-09E7-4D9D-96B2-9904188C28B8}"/>
              </a:ext>
            </a:extLst>
          </p:cNvPr>
          <p:cNvSpPr txBox="1"/>
          <p:nvPr/>
        </p:nvSpPr>
        <p:spPr>
          <a:xfrm>
            <a:off x="821338" y="2715538"/>
            <a:ext cx="5434115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Gấu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Niềm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36774E-7B5A-44E7-AA98-666B269B7598}"/>
              </a:ext>
            </a:extLst>
          </p:cNvPr>
          <p:cNvSpPr txBox="1"/>
          <p:nvPr/>
        </p:nvSpPr>
        <p:spPr>
          <a:xfrm>
            <a:off x="962710" y="3121550"/>
            <a:ext cx="511494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lưu</a:t>
            </a:r>
            <a:r>
              <a:rPr lang="en-US" sz="1500" dirty="0">
                <a:latin typeface="UTM Avo" panose="02040603050506020204" pitchFamily="18" charset="0"/>
              </a:rPr>
              <a:t> ý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8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3BCDAA-85EE-4F9F-8092-E20E3B5C6453}"/>
              </a:ext>
            </a:extLst>
          </p:cNvPr>
          <p:cNvSpPr txBox="1"/>
          <p:nvPr/>
        </p:nvSpPr>
        <p:spPr>
          <a:xfrm>
            <a:off x="361245" y="283670"/>
            <a:ext cx="6350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10.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chứa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iên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yên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43F6A-585F-455F-82BD-D5A3CA0FE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45" y="880179"/>
            <a:ext cx="2878666" cy="1975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10490-6B71-453B-93E1-EF4EAF0955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17"/>
          <a:stretch/>
        </p:blipFill>
        <p:spPr>
          <a:xfrm>
            <a:off x="3429000" y="880179"/>
            <a:ext cx="2878666" cy="1896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61F62-9CED-47C1-9724-B5E8F1FCFA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73"/>
          <a:stretch/>
        </p:blipFill>
        <p:spPr>
          <a:xfrm>
            <a:off x="1989667" y="2856086"/>
            <a:ext cx="2878666" cy="2024591"/>
          </a:xfrm>
          <a:prstGeom prst="rect">
            <a:avLst/>
          </a:prstGeom>
        </p:spPr>
      </p:pic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96F0A514-1856-4643-BB6B-5EDA922B6090}"/>
              </a:ext>
            </a:extLst>
          </p:cNvPr>
          <p:cNvSpPr/>
          <p:nvPr/>
        </p:nvSpPr>
        <p:spPr>
          <a:xfrm>
            <a:off x="361245" y="2362492"/>
            <a:ext cx="2878666" cy="45390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Biển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rộng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mênh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mông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633AE9B8-1E9A-4405-AD4E-728BB8847BFC}"/>
              </a:ext>
            </a:extLst>
          </p:cNvPr>
          <p:cNvSpPr/>
          <p:nvPr/>
        </p:nvSpPr>
        <p:spPr>
          <a:xfrm>
            <a:off x="3429000" y="2367958"/>
            <a:ext cx="2878666" cy="45390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Xóm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làng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bình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20CABE95-BEDF-4A54-A455-3613AC6C07BA}"/>
              </a:ext>
            </a:extLst>
          </p:cNvPr>
          <p:cNvSpPr/>
          <p:nvPr/>
        </p:nvSpPr>
        <p:spPr>
          <a:xfrm>
            <a:off x="1641122" y="4441314"/>
            <a:ext cx="3575755" cy="45390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Triền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núi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ruộng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bậc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thang.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5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19243-0BF1-4923-B41F-5F99937B565A}"/>
              </a:ext>
            </a:extLst>
          </p:cNvPr>
          <p:cNvSpPr txBox="1"/>
          <p:nvPr/>
        </p:nvSpPr>
        <p:spPr>
          <a:xfrm>
            <a:off x="756357" y="373981"/>
            <a:ext cx="6350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5FBD6-A985-4712-9405-DA565B5F5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22" y="1006647"/>
            <a:ext cx="5836356" cy="180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D25D5-7D1F-4C17-9335-AB41EEAF13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48"/>
          <a:stretch/>
        </p:blipFill>
        <p:spPr>
          <a:xfrm>
            <a:off x="510822" y="2810934"/>
            <a:ext cx="5991578" cy="1648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4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BF0CF65-A182-4156-8553-577D8EFC3F50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1D1C3B-F1FB-483B-B442-6D805D3D79D1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09C7053-079D-4AEA-9008-D7366BA20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E439D-833B-4F05-A321-AEE8496F575C}"/>
                  </a:ext>
                </a:extLst>
              </p:cNvPr>
              <p:cNvSpPr txBox="1"/>
              <p:nvPr/>
            </p:nvSpPr>
            <p:spPr>
              <a:xfrm>
                <a:off x="2397373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C393BDE-3CFD-4F16-9311-E55F4B439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627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966499-EDB5-461A-8DF3-06E6F8A550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5754" b="18144"/>
          <a:stretch/>
        </p:blipFill>
        <p:spPr>
          <a:xfrm>
            <a:off x="623711" y="442202"/>
            <a:ext cx="3470558" cy="1984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2D98F-018F-42D6-8ED8-A3CC5AD8BB47}"/>
              </a:ext>
            </a:extLst>
          </p:cNvPr>
          <p:cNvSpPr txBox="1"/>
          <p:nvPr/>
        </p:nvSpPr>
        <p:spPr>
          <a:xfrm>
            <a:off x="4094269" y="986160"/>
            <a:ext cx="2453287" cy="12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2575"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Sáng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mơ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dậy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ra </a:t>
            </a:r>
            <a:r>
              <a:rPr lang="en-US" sz="1700" dirty="0" err="1">
                <a:latin typeface="UTM Avo" panose="02040603050506020204" pitchFamily="18" charset="0"/>
              </a:rPr>
              <a:t>khỏi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chuồng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A52B1-C0F0-449F-B592-7EC477FE7A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406" r="-652" b="18144"/>
          <a:stretch/>
        </p:blipFill>
        <p:spPr>
          <a:xfrm>
            <a:off x="2706511" y="2571750"/>
            <a:ext cx="3470558" cy="1984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747DF2-A551-4BBC-B665-E486DDF57318}"/>
              </a:ext>
            </a:extLst>
          </p:cNvPr>
          <p:cNvSpPr txBox="1"/>
          <p:nvPr/>
        </p:nvSpPr>
        <p:spPr>
          <a:xfrm>
            <a:off x="352002" y="2885723"/>
            <a:ext cx="2453287" cy="12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2575"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chạy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nhảy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tắm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nắng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7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A2D98F-018F-42D6-8ED8-A3CC5AD8BB47}"/>
              </a:ext>
            </a:extLst>
          </p:cNvPr>
          <p:cNvSpPr txBox="1"/>
          <p:nvPr/>
        </p:nvSpPr>
        <p:spPr>
          <a:xfrm>
            <a:off x="4094269" y="986160"/>
            <a:ext cx="2453287" cy="82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2575"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dẫn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kiếm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ăn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47DF2-A551-4BBC-B665-E486DDF57318}"/>
              </a:ext>
            </a:extLst>
          </p:cNvPr>
          <p:cNvSpPr txBox="1"/>
          <p:nvPr/>
        </p:nvSpPr>
        <p:spPr>
          <a:xfrm>
            <a:off x="352002" y="2953456"/>
            <a:ext cx="2453287" cy="12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2575"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Buổi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trưa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nghỉ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mát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BC55C-95EF-4CCC-89A4-0B78763B6D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7089" b="17763"/>
          <a:stretch/>
        </p:blipFill>
        <p:spPr>
          <a:xfrm>
            <a:off x="535941" y="616664"/>
            <a:ext cx="3558328" cy="1952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93635-99BC-4506-AD45-AA943DAAA8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871" t="-2439" r="2218" b="20202"/>
          <a:stretch/>
        </p:blipFill>
        <p:spPr>
          <a:xfrm>
            <a:off x="2805289" y="2710753"/>
            <a:ext cx="3558328" cy="1952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76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19243-0BF1-4923-B41F-5F99937B565A}"/>
              </a:ext>
            </a:extLst>
          </p:cNvPr>
          <p:cNvSpPr txBox="1"/>
          <p:nvPr/>
        </p:nvSpPr>
        <p:spPr>
          <a:xfrm>
            <a:off x="756357" y="373981"/>
            <a:ext cx="6350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5FBD6-A985-4712-9405-DA565B5F5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822" y="1006647"/>
            <a:ext cx="5836356" cy="180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D25D5-7D1F-4C17-9335-AB41EEAF13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3948"/>
          <a:stretch/>
        </p:blipFill>
        <p:spPr>
          <a:xfrm>
            <a:off x="510822" y="2810934"/>
            <a:ext cx="5991578" cy="1648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230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861238" y="379736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885"/>
          <a:stretch/>
        </p:blipFill>
        <p:spPr>
          <a:xfrm>
            <a:off x="457541" y="893634"/>
            <a:ext cx="1458138" cy="1370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3" t="5027" r="67243" b="8449"/>
          <a:stretch/>
        </p:blipFill>
        <p:spPr>
          <a:xfrm>
            <a:off x="4696752" y="893634"/>
            <a:ext cx="1458139" cy="1185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14" t="16360" r="32571" b="-1831"/>
          <a:stretch/>
        </p:blipFill>
        <p:spPr>
          <a:xfrm>
            <a:off x="2699931" y="985962"/>
            <a:ext cx="1458138" cy="1185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5" r="1536" b="70073"/>
          <a:stretch/>
        </p:blipFill>
        <p:spPr>
          <a:xfrm>
            <a:off x="462444" y="2306731"/>
            <a:ext cx="1762126" cy="1027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890" r="4621" b="38183"/>
          <a:stretch/>
        </p:blipFill>
        <p:spPr>
          <a:xfrm>
            <a:off x="2547937" y="2343203"/>
            <a:ext cx="1762126" cy="1027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9" t="66338" r="1862" b="3735"/>
          <a:stretch/>
        </p:blipFill>
        <p:spPr>
          <a:xfrm>
            <a:off x="4780210" y="2337185"/>
            <a:ext cx="1762126" cy="1027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488"/>
          <a:stretch/>
        </p:blipFill>
        <p:spPr>
          <a:xfrm>
            <a:off x="3886606" y="3578106"/>
            <a:ext cx="1627887" cy="11856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91" t="-1996" r="48471" b="1996"/>
          <a:stretch/>
        </p:blipFill>
        <p:spPr>
          <a:xfrm>
            <a:off x="1727330" y="3578106"/>
            <a:ext cx="1365930" cy="1095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6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888225" y="243106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885"/>
          <a:stretch/>
        </p:blipFill>
        <p:spPr>
          <a:xfrm>
            <a:off x="326976" y="708977"/>
            <a:ext cx="1255363" cy="1179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14" t="16360" r="32571" b="-1831"/>
          <a:stretch/>
        </p:blipFill>
        <p:spPr>
          <a:xfrm>
            <a:off x="1593201" y="801305"/>
            <a:ext cx="1255363" cy="1020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5" r="1536" b="70073"/>
          <a:stretch/>
        </p:blipFill>
        <p:spPr>
          <a:xfrm>
            <a:off x="327106" y="1894635"/>
            <a:ext cx="1481639" cy="864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890" r="4621" b="38183"/>
          <a:stretch/>
        </p:blipFill>
        <p:spPr>
          <a:xfrm>
            <a:off x="1721581" y="1901838"/>
            <a:ext cx="1481639" cy="864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9" t="66338" r="1862" b="3735"/>
          <a:stretch/>
        </p:blipFill>
        <p:spPr>
          <a:xfrm>
            <a:off x="357278" y="2724286"/>
            <a:ext cx="1535286" cy="8953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91" t="-1996" r="48471" b="1996"/>
          <a:stretch/>
        </p:blipFill>
        <p:spPr>
          <a:xfrm>
            <a:off x="2013127" y="2756481"/>
            <a:ext cx="1190093" cy="954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488"/>
          <a:stretch/>
        </p:blipFill>
        <p:spPr>
          <a:xfrm>
            <a:off x="707303" y="3652495"/>
            <a:ext cx="1418328" cy="1033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3" t="5027" r="67243" b="8449"/>
          <a:stretch/>
        </p:blipFill>
        <p:spPr>
          <a:xfrm>
            <a:off x="2973307" y="708977"/>
            <a:ext cx="1255364" cy="1020775"/>
          </a:xfrm>
          <a:prstGeom prst="rect">
            <a:avLst/>
          </a:prstGeom>
        </p:spPr>
      </p:pic>
      <p:pic>
        <p:nvPicPr>
          <p:cNvPr id="5124" name="Picture 4" descr="Sticky Note Cartoon Illustration, Cartoon Illustration, Note Illustration,  Note PNG Transparent Clipart Image and PSD File for Free Download">
            <a:extLst>
              <a:ext uri="{FF2B5EF4-FFF2-40B4-BE49-F238E27FC236}">
                <a16:creationId xmlns:a16="http://schemas.microsoft.com/office/drawing/2014/main" id="{1F603A3A-E00E-44DB-938D-93C9463FD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CFAEE"/>
              </a:clrFrom>
              <a:clrTo>
                <a:srgbClr val="FCF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5774" r="13512" b="5774"/>
          <a:stretch/>
        </p:blipFill>
        <p:spPr bwMode="auto">
          <a:xfrm>
            <a:off x="3197377" y="1547468"/>
            <a:ext cx="3205543" cy="32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A7AEF4-02E4-4F5B-8704-88B8CC039235}"/>
              </a:ext>
            </a:extLst>
          </p:cNvPr>
          <p:cNvSpPr txBox="1"/>
          <p:nvPr/>
        </p:nvSpPr>
        <p:spPr>
          <a:xfrm>
            <a:off x="3587633" y="1848802"/>
            <a:ext cx="2872110" cy="245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Gọi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bạn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Tớ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nhớ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cậu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Chữ</a:t>
            </a:r>
            <a:r>
              <a:rPr lang="en-US" sz="1300" dirty="0">
                <a:latin typeface="UTM Avo" panose="02040603050506020204" pitchFamily="18" charset="0"/>
              </a:rPr>
              <a:t> A </a:t>
            </a:r>
            <a:r>
              <a:rPr lang="en-US" sz="1300" dirty="0" err="1">
                <a:latin typeface="UTM Avo" panose="02040603050506020204" pitchFamily="18" charset="0"/>
              </a:rPr>
              <a:t>và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những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người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bạn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Nhím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nâu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kết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bạn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Thả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diều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Sự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tích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hoa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tỉ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muội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Cảnh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cửa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nhớ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bà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Thương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ông</a:t>
            </a:r>
            <a:endParaRPr lang="en-US" sz="1300" dirty="0">
              <a:latin typeface="UTM Avo" panose="02040603050506020204" pitchFamily="18" charset="0"/>
            </a:endParaRPr>
          </a:p>
        </p:txBody>
      </p:sp>
      <p:pic>
        <p:nvPicPr>
          <p:cNvPr id="5126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7BE1721F-414F-4E22-92C9-5E8993564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3" t="15257" r="3067" b="71107"/>
          <a:stretch/>
        </p:blipFill>
        <p:spPr bwMode="auto">
          <a:xfrm>
            <a:off x="3402615" y="1918189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709EA3C9-FC4E-49E6-A1D9-E20F7A93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14757" r="27427" b="71607"/>
          <a:stretch/>
        </p:blipFill>
        <p:spPr bwMode="auto">
          <a:xfrm>
            <a:off x="3428132" y="2223546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57F4AFF-4257-4AEE-BA67-C6C0AF287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8" t="29416" r="4092" b="56948"/>
          <a:stretch/>
        </p:blipFill>
        <p:spPr bwMode="auto">
          <a:xfrm>
            <a:off x="3405322" y="2540092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EFB5FA2C-FCDC-4473-97CB-088558C36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29288" r="76712" b="57076"/>
          <a:stretch/>
        </p:blipFill>
        <p:spPr bwMode="auto">
          <a:xfrm>
            <a:off x="3428132" y="3150108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05B23359-CAC2-4B50-8D14-5D736E30B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7" t="28669" r="29203" b="57695"/>
          <a:stretch/>
        </p:blipFill>
        <p:spPr bwMode="auto">
          <a:xfrm>
            <a:off x="3399088" y="2851874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900D972-3305-48C7-A74D-E693F4396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t="15129" r="53265" b="71235"/>
          <a:stretch/>
        </p:blipFill>
        <p:spPr bwMode="auto">
          <a:xfrm>
            <a:off x="3411505" y="3448342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F10F0826-9B12-4542-973D-0E0F68793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t="28885" r="52406" b="57479"/>
          <a:stretch/>
        </p:blipFill>
        <p:spPr bwMode="auto">
          <a:xfrm>
            <a:off x="3424731" y="3754167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41DD7DA-FB8C-4F42-9EB9-D2D76CC4A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42810" r="77454" b="43554"/>
          <a:stretch/>
        </p:blipFill>
        <p:spPr bwMode="auto">
          <a:xfrm>
            <a:off x="3428026" y="4057330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21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89F09-8FCE-4031-B755-2A441A41F9F9}"/>
              </a:ext>
            </a:extLst>
          </p:cNvPr>
          <p:cNvSpPr txBox="1"/>
          <p:nvPr/>
        </p:nvSpPr>
        <p:spPr>
          <a:xfrm>
            <a:off x="545325" y="408206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vẽ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1,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D2553D6-5334-45F3-A5F7-D5944133E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84555"/>
              </p:ext>
            </p:extLst>
          </p:nvPr>
        </p:nvGraphicFramePr>
        <p:xfrm>
          <a:off x="409575" y="1699895"/>
          <a:ext cx="6076950" cy="2012442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1866468">
                  <a:extLst>
                    <a:ext uri="{9D8B030D-6E8A-4147-A177-3AD203B41FA5}">
                      <a16:colId xmlns:a16="http://schemas.microsoft.com/office/drawing/2014/main" val="4152422234"/>
                    </a:ext>
                  </a:extLst>
                </a:gridCol>
                <a:gridCol w="1743507">
                  <a:extLst>
                    <a:ext uri="{9D8B030D-6E8A-4147-A177-3AD203B41FA5}">
                      <a16:colId xmlns:a16="http://schemas.microsoft.com/office/drawing/2014/main" val="3458272474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7168624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sự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vật</a:t>
                      </a:r>
                      <a:endParaRPr lang="en-US" sz="14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người</a:t>
                      </a:r>
                      <a:endParaRPr lang="en-US" sz="14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Bà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Nết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837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vật</a:t>
                      </a:r>
                      <a:endParaRPr lang="en-US" sz="14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Nhím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nâu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cau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Cánh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cửa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Dòng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suối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4990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CFA33E2-D6BA-45AD-89D5-5C4BB357C6C5}"/>
              </a:ext>
            </a:extLst>
          </p:cNvPr>
          <p:cNvSpPr txBox="1"/>
          <p:nvPr/>
        </p:nvSpPr>
        <p:spPr>
          <a:xfrm>
            <a:off x="5324474" y="1699895"/>
            <a:ext cx="733425" cy="69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Chị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Việt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B85D61-E59B-4C50-B388-C2A3EEBBC84F}"/>
              </a:ext>
            </a:extLst>
          </p:cNvPr>
          <p:cNvSpPr txBox="1"/>
          <p:nvPr/>
        </p:nvSpPr>
        <p:spPr>
          <a:xfrm>
            <a:off x="5324474" y="2392777"/>
            <a:ext cx="1193801" cy="1016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Rừng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endParaRPr lang="en-US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Bê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vàng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5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220D4-1501-4FFE-B08F-7EAE3EA15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16" y="1851378"/>
            <a:ext cx="5903367" cy="2507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1A9EE-88C7-43A5-B0CA-352EC47952B1}"/>
              </a:ext>
            </a:extLst>
          </p:cNvPr>
          <p:cNvSpPr txBox="1"/>
          <p:nvPr/>
        </p:nvSpPr>
        <p:spPr>
          <a:xfrm>
            <a:off x="294508" y="588473"/>
            <a:ext cx="6246406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chi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ảnh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nhất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18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D720B1-02DD-42EB-A6D3-7044BD0A2848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5E398F-47EE-42ED-86DC-BCFDA4358F87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CC6D292-62F5-44E4-BD52-17829BA97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FF28C2-B764-47A1-BE03-966156E4E956}"/>
                  </a:ext>
                </a:extLst>
              </p:cNvPr>
              <p:cNvSpPr txBox="1"/>
              <p:nvPr/>
            </p:nvSpPr>
            <p:spPr>
              <a:xfrm>
                <a:off x="2311404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 – 4 </a:t>
                </a:r>
              </a:p>
            </p:txBody>
          </p:sp>
        </p:grp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444118A-C49A-489E-B3FA-CA78EB578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620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63BE1A-504A-46AF-A154-A0C8548F4C78}"/>
              </a:ext>
            </a:extLst>
          </p:cNvPr>
          <p:cNvSpPr txBox="1"/>
          <p:nvPr/>
        </p:nvSpPr>
        <p:spPr>
          <a:xfrm>
            <a:off x="611594" y="430429"/>
            <a:ext cx="624640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hải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34FA0-B565-4971-A2D6-65C8D0961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644" y="1009402"/>
            <a:ext cx="6084711" cy="1925709"/>
          </a:xfrm>
          <a:prstGeom prst="rect">
            <a:avLst/>
          </a:prstGeom>
        </p:spPr>
      </p:pic>
      <p:pic>
        <p:nvPicPr>
          <p:cNvPr id="5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56268E51-35D8-4BDF-8AE7-408904FA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416113" y="2918776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AF367-7D79-4E1A-BF31-93DD4FA1CFDF}"/>
              </a:ext>
            </a:extLst>
          </p:cNvPr>
          <p:cNvSpPr txBox="1"/>
          <p:nvPr/>
        </p:nvSpPr>
        <p:spPr>
          <a:xfrm>
            <a:off x="1356413" y="2833510"/>
            <a:ext cx="511494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chim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hải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ai,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huống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40BD1-3D30-43AF-A340-B8CA01FD4FB4}"/>
              </a:ext>
            </a:extLst>
          </p:cNvPr>
          <p:cNvSpPr txBox="1"/>
          <p:nvPr/>
        </p:nvSpPr>
        <p:spPr>
          <a:xfrm>
            <a:off x="1356413" y="4292144"/>
            <a:ext cx="511494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chim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hải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âu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9D557-4ED7-438C-AC17-F6295FE184E8}"/>
              </a:ext>
            </a:extLst>
          </p:cNvPr>
          <p:cNvSpPr txBox="1"/>
          <p:nvPr/>
        </p:nvSpPr>
        <p:spPr>
          <a:xfrm>
            <a:off x="1037240" y="3534605"/>
            <a:ext cx="543411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…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15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DD62A0-C582-46B8-BC0D-84ACDF6EDE70}"/>
              </a:ext>
            </a:extLst>
          </p:cNvPr>
          <p:cNvSpPr txBox="1"/>
          <p:nvPr/>
        </p:nvSpPr>
        <p:spPr>
          <a:xfrm>
            <a:off x="611594" y="430429"/>
            <a:ext cx="624640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5.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hành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4343E-12FA-4C58-A489-A0EC155778EA}"/>
              </a:ext>
            </a:extLst>
          </p:cNvPr>
          <p:cNvSpPr txBox="1"/>
          <p:nvPr/>
        </p:nvSpPr>
        <p:spPr>
          <a:xfrm>
            <a:off x="566438" y="869239"/>
            <a:ext cx="5905915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1: </a:t>
            </a:r>
            <a:r>
              <a:rPr lang="en-US" sz="1500" dirty="0" err="1">
                <a:latin typeface="UTM Avo" panose="02040603050506020204" pitchFamily="18" charset="0"/>
              </a:rPr>
              <a:t>Nếu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lớp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trường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sẽ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thiệu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lớp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mới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0B1D0-2360-4EB3-877D-85DCA33CD6ED}"/>
              </a:ext>
            </a:extLst>
          </p:cNvPr>
          <p:cNvSpPr txBox="1"/>
          <p:nvPr/>
        </p:nvSpPr>
        <p:spPr>
          <a:xfrm>
            <a:off x="566438" y="2199213"/>
            <a:ext cx="590591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2: </a:t>
            </a:r>
            <a:r>
              <a:rPr lang="en-US" sz="1500" dirty="0" err="1">
                <a:latin typeface="UTM Avo" panose="02040603050506020204" pitchFamily="18" charset="0"/>
              </a:rPr>
              <a:t>Lớp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sẽ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thiện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732BC-B19F-4B09-A5EB-B52260CB4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5295" y="3023659"/>
            <a:ext cx="4648200" cy="1801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7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  <p:tag name="ISPRING_LMS_API_VERSION" val="SCORM 2004 (4th edition)"/>
  <p:tag name="ISPRING_ULTRA_SCORM_COURSE_ID" val="CBAA4355-CF7E-43C1-B1CA-AF206BB81BE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4\uFFFD{49CF225B-BC93-46AC-8019-82ECE73F17EF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ON TAP VA DANH GIA CUOI KY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D1FFFD0A-6933-4DB1-AF4C-5B956B8E9D8B}:3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71F7ADD-0B07-424A-BBF8-4BDF6CF4F60E}:39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F3107E7-260E-4CF3-8289-6F453031D03A}:3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CCF385A-AF53-4D60-A74E-61CBBB619571}:4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BF6B93D1-5D6F-4A5E-8FE9-34D415FCFE51}:4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4BF3CED-2F2B-4B41-8284-D1B6D58C0050}:4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D1F62E6-FBBD-4209-B2BE-14E0575B23D7}:4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5919DC30-BE3F-4F07-879A-0B73E22BF78D}:4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81BE06B-E028-4D2C-8326-C757268CCE3B}:40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7995BB1-BE04-41EE-B326-00538A92FD2E}:4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CA22729-E952-472D-AC3B-ABD4E55A0E30}:38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142317C4-2CB3-4659-9683-334B9AD8EEC2}:40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424FEFCC-286F-4A67-8B7A-F2491D0C7E48}:40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D6757F4C-CF85-4BF1-84F2-481759DA9CA8}:4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5E1D63E4-0B50-4746-B108-281A69BE42B6}:4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9CDAC3A2-1254-4D66-A923-9A51869CA973}:3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0D8B815-B18D-4EA9-8E5C-B8D5D6D0230C}:3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938AD20-11D4-4250-8DB8-65CF24CE0D9E}:3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C32BB4F-91E4-457F-B406-CB84E55F2F4C}:3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2743D8C-5E63-49D5-A9AB-0BD056E96FB8}:3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FDFB9CB-5403-472D-A0D4-A872D15B9F4F}:3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051FDA4-7E85-4357-823A-EAED563EF27E}:396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4048</TotalTime>
  <Words>743</Words>
  <Application>Microsoft Office PowerPoint</Application>
  <PresentationFormat>Custom</PresentationFormat>
  <Paragraphs>103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UTM Avo</vt:lpstr>
      <vt:lpstr>Montserrat</vt:lpstr>
      <vt:lpstr>Arial</vt:lpstr>
      <vt:lpstr>Kalam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TAP VA DANH GIA CUOI KY 1</dc:title>
  <dc:creator>L.U</dc:creator>
  <cp:lastModifiedBy>Admin</cp:lastModifiedBy>
  <cp:revision>237</cp:revision>
  <dcterms:modified xsi:type="dcterms:W3CDTF">2025-01-07T11:51:10Z</dcterms:modified>
</cp:coreProperties>
</file>