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1" r:id="rId2"/>
    <p:sldId id="313" r:id="rId3"/>
    <p:sldId id="314" r:id="rId4"/>
    <p:sldId id="320" r:id="rId5"/>
    <p:sldId id="323" r:id="rId6"/>
    <p:sldId id="325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CEBCF-2F5C-44CE-8055-460502B8BE0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D63FB-B86C-4EB2-893C-4BE337997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5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7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9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1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63FB-B86C-4EB2-893C-4BE337997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1F2-E0B6-451D-9F5C-DB9F545DB539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C90CF-FE93-44B7-99A7-91A580CA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ndongquang.pgdtpthainguyen.edu.vn/upload/s/20171224/c6e563398fcaa75bb1910311c63d8ba6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07" y="1653951"/>
            <a:ext cx="4303594" cy="25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mèo con câu c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200787"/>
            <a:ext cx="4097456" cy="26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̀nh ảnh bài thơ mèo đi câu c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153"/>
            <a:ext cx="3790950" cy="54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ơ Mèo đi câu cá 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684174"/>
            <a:ext cx="4097457" cy="24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ơ hay_Bài thơ mèo đi câu cá - YouTu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06" y="4197648"/>
            <a:ext cx="4303594" cy="26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5925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0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0828" y="3043220"/>
            <a:ext cx="59339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* Hai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402" t="25555" r="18333" b="32222"/>
          <a:stretch/>
        </p:blipFill>
        <p:spPr>
          <a:xfrm>
            <a:off x="6045957" y="2715903"/>
            <a:ext cx="6135213" cy="39461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0828" y="2005887"/>
            <a:ext cx="12191999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96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hoạt động của các bạn trong tranh. Em đoán xem các bạn cảm thấy thế nào khi làm việc cùng nhau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01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9" y="50005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015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" y="2202601"/>
            <a:ext cx="12184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250" t="25555" r="18333" b="32222"/>
          <a:stretch/>
        </p:blipFill>
        <p:spPr>
          <a:xfrm>
            <a:off x="6482686" y="3409445"/>
            <a:ext cx="5709313" cy="3013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460" y="1775344"/>
            <a:ext cx="674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730" y="13299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9" y="50005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5460" y="3587596"/>
            <a:ext cx="6498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nhóm hiệu quả, cần lưu ý những gì</a:t>
            </a:r>
            <a:r>
              <a:rPr lang="nl-NL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460" y="4541703"/>
            <a:ext cx="67419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469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26112"/>
            <a:ext cx="4571989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1602"/>
            <a:ext cx="5619747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49557"/>
            <a:ext cx="7143757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9204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hở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núi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2508" y="2780837"/>
            <a:ext cx="33982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10948"/>
            <a:ext cx="55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5925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5389355"/>
            <a:ext cx="683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2035" y="6329038"/>
            <a:ext cx="2994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38" y="4854590"/>
            <a:ext cx="274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9" y="5859565"/>
            <a:ext cx="3991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4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dự án kỳ vọng làm thay đổi diện mạo TP Nha Trang">
            <a:extLst>
              <a:ext uri="{FF2B5EF4-FFF2-40B4-BE49-F238E27FC236}">
                <a16:creationId xmlns:a16="http://schemas.microsoft.com/office/drawing/2014/main" id="{3248C728-3ACF-45C7-A164-14BBA4FB9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2912"/>
            <a:ext cx="7210268" cy="56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CA409-53F0-41EB-8DA8-09B6CE3C6C9F}"/>
              </a:ext>
            </a:extLst>
          </p:cNvPr>
          <p:cNvSpPr txBox="1"/>
          <p:nvPr/>
        </p:nvSpPr>
        <p:spPr>
          <a:xfrm>
            <a:off x="2" y="6376949"/>
            <a:ext cx="6221240" cy="4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</a:t>
            </a:r>
            <a:endParaRPr kumimoji="0" lang="en-US" sz="4400" b="0" i="1" u="none" strike="noStrike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river surrounded by trees&#10;&#10;Description automatically generated with low confidence">
            <a:extLst>
              <a:ext uri="{FF2B5EF4-FFF2-40B4-BE49-F238E27FC236}">
                <a16:creationId xmlns:a16="http://schemas.microsoft.com/office/drawing/2014/main" id="{C0080BA0-3E07-4107-872B-79D6BDD70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13" y="1783831"/>
            <a:ext cx="5493086" cy="4649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9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old&#10;&#10;Description automatically generated">
            <a:extLst>
              <a:ext uri="{FF2B5EF4-FFF2-40B4-BE49-F238E27FC236}">
                <a16:creationId xmlns:a16="http://schemas.microsoft.com/office/drawing/2014/main" id="{8AE374AF-619B-4D13-BCB4-F01A2AEA4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5140" cy="6100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249E3-FC10-4C1A-81AE-6C10640C43A5}"/>
              </a:ext>
            </a:extLst>
          </p:cNvPr>
          <p:cNvSpPr txBox="1"/>
          <p:nvPr/>
        </p:nvSpPr>
        <p:spPr>
          <a:xfrm>
            <a:off x="0" y="6213287"/>
            <a:ext cx="1193269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0"/>
            <a:ext cx="6036860" cy="6100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7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9" y="50005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0" y="1260782"/>
            <a:ext cx="2817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9" y="1795399"/>
            <a:ext cx="120759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96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96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96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96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96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333" t="32963" r="8333" b="9259"/>
          <a:stretch/>
        </p:blipFill>
        <p:spPr>
          <a:xfrm>
            <a:off x="76767" y="2313986"/>
            <a:ext cx="11937865" cy="3152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7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02944" y="4797182"/>
            <a:ext cx="3222059" cy="2060823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89">
                <a:lnSpc>
                  <a:spcPts val="5557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147414" y="3491228"/>
            <a:ext cx="1187516" cy="1361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12059" y="1863715"/>
            <a:ext cx="1135688" cy="12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5736" y="1785926"/>
            <a:ext cx="7334301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4" y="2197741"/>
            <a:ext cx="1638207" cy="1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81488" y="2786059"/>
            <a:ext cx="5238787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2227" y="3326820"/>
            <a:ext cx="9429773" cy="137022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nl-NL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hoạt động tập thể, chúng ta phải tích cực tham gia, không được dựa dẫm vào người khác. Chỉ như thế, công việc mới có kết quả tốt đẹp.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57299"/>
            <a:ext cx="4762491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195763"/>
            <a:ext cx="1019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III. Luyện </a:t>
            </a:r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9" y="50005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78" y="5718983"/>
            <a:ext cx="12047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L</a:t>
            </a: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không tự ý đi câu cá ở sông hồ. Ngồi câu các ở sông hồ luôn tiềm ẩn nguy hiểm, dễ xảy ra hiện tượng đuối nước</a:t>
            </a:r>
            <a:r>
              <a:rPr lang="nl-NL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6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0828" y="2005887"/>
            <a:ext cx="12191999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96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hoạt động của các bạn trong tranh. Em đoán xem các bạn cảm thấy thế nào khi làm việc cùng nhau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250" t="25555" r="18333" b="32222"/>
          <a:stretch/>
        </p:blipFill>
        <p:spPr>
          <a:xfrm>
            <a:off x="-10828" y="2927934"/>
            <a:ext cx="12202828" cy="3930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01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9" y="50005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348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41456" y="3197476"/>
            <a:ext cx="5022889" cy="175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5220" algn="just"/>
            <a:r>
              <a:rPr lang="en-US" sz="2696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696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2696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250" t="25555" r="60847" b="32222"/>
          <a:stretch/>
        </p:blipFill>
        <p:spPr>
          <a:xfrm>
            <a:off x="4804012" y="2584912"/>
            <a:ext cx="7377159" cy="42730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0828" y="2005887"/>
            <a:ext cx="12191999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96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hoạt động của các bạn trong tranh. Em đoán xem các bạn cảm thấy thế nào khi làm việc cùng nhau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01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9" y="50005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5366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0828" y="2927934"/>
            <a:ext cx="5227525" cy="25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96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** Hai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cục,màu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 sz="1348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153" t="25555" r="39590" b="32222"/>
          <a:stretch/>
        </p:blipFill>
        <p:spPr>
          <a:xfrm>
            <a:off x="5322627" y="2584912"/>
            <a:ext cx="6858543" cy="42730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0828" y="2005887"/>
            <a:ext cx="12191999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96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6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hoạt động của các bạn trong tranh. Em đoán xem các bạn cảm thấy thế nào khi làm việc cùng nhau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01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9" y="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Hai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9" y="500050"/>
            <a:ext cx="12176542" cy="500050"/>
          </a:xfrm>
          <a:prstGeom prst="rect">
            <a:avLst/>
          </a:prstGeom>
          <a:noFill/>
        </p:spPr>
        <p:txBody>
          <a:bodyPr wrap="square" lIns="68492" tIns="34247" rIns="68492" bIns="34247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92222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399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BEDC30-966F-40B9-B885-43C167F9C9E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8\uFFFD\uFFFD{2EB01F60-39D5-4EA3-B46E-75F720BF9495}&quot;,&quot;C:\\Users\\Asus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2  Bai 13 Meo di cau ca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664B86-84D1-4C8E-960F-710F6D4BAE8B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ADC681-B9E3-46F5-9E9B-96F30FF65E9F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9B3D80-3A58-4820-B2E5-6EE42E23375E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AE4057-95AD-4B77-9DB7-587BAAF8970B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402D79-2BE1-4189-A1D3-BB2C860C2050}:3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52909A-63A8-4A07-8963-B46ED1C90DD9}: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B79323-99AC-45B7-98AA-CFA0B009F44B}: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574369-9882-4033-BECD-347A91BE304A}:3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007F40-D8E1-445E-97BC-14E1E21DEEB2}:3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DD5A1F-704A-4B83-9F73-AD5FA9482910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EE073B-A802-4744-9CDD-0CD469321F20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823</Words>
  <Application>Microsoft Office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Arial-Rounded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2  Bai 13 Meo di cau ca</dc:title>
  <dc:creator>computer</dc:creator>
  <cp:lastModifiedBy>Asus</cp:lastModifiedBy>
  <cp:revision>22</cp:revision>
  <dcterms:created xsi:type="dcterms:W3CDTF">2024-03-06T03:01:28Z</dcterms:created>
  <dcterms:modified xsi:type="dcterms:W3CDTF">2025-01-08T02:53:10Z</dcterms:modified>
</cp:coreProperties>
</file>