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9"/>
  </p:notesMasterIdLst>
  <p:sldIdLst>
    <p:sldId id="293" r:id="rId11"/>
    <p:sldId id="298" r:id="rId12"/>
    <p:sldId id="313" r:id="rId13"/>
    <p:sldId id="321" r:id="rId14"/>
    <p:sldId id="314" r:id="rId15"/>
    <p:sldId id="319" r:id="rId16"/>
    <p:sldId id="31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8" d="100"/>
          <a:sy n="58" d="100"/>
        </p:scale>
        <p:origin x="11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6" r:id="rId4"/>
    <p:sldLayoutId id="2147483747" r:id="rId5"/>
    <p:sldLayoutId id="2147483748" r:id="rId6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1871</TotalTime>
  <Words>360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等线</vt:lpstr>
      <vt:lpstr>iCiel Cadena</vt:lpstr>
      <vt:lpstr>宋体</vt:lpstr>
      <vt:lpstr>印品黑体</vt:lpstr>
      <vt:lpstr>Arial</vt:lpstr>
      <vt:lpstr>Calibri</vt:lpstr>
      <vt:lpstr>Open Sans Extrabold</vt:lpstr>
      <vt:lpstr>Times New Roman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Asus</cp:lastModifiedBy>
  <cp:revision>79</cp:revision>
  <dcterms:created xsi:type="dcterms:W3CDTF">2021-07-11T03:43:43Z</dcterms:created>
  <dcterms:modified xsi:type="dcterms:W3CDTF">2025-01-08T13:59:41Z</dcterms:modified>
</cp:coreProperties>
</file>