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518" r:id="rId2"/>
    <p:sldId id="519" r:id="rId3"/>
    <p:sldId id="520" r:id="rId4"/>
    <p:sldId id="521" r:id="rId5"/>
    <p:sldId id="522" r:id="rId6"/>
    <p:sldId id="536" r:id="rId7"/>
    <p:sldId id="523" r:id="rId8"/>
    <p:sldId id="524" r:id="rId9"/>
    <p:sldId id="525" r:id="rId10"/>
    <p:sldId id="597" r:id="rId11"/>
  </p:sldIdLst>
  <p:sldSz cx="9144000" cy="5143500" type="screen16x9"/>
  <p:notesSz cx="6858000" cy="9144000"/>
  <p:embeddedFontLst>
    <p:embeddedFont>
      <p:font typeface="Barlow" panose="020B0604020202020204" charset="-93"/>
      <p:regular r:id="rId13"/>
      <p:bold r:id="rId14"/>
      <p:italic r:id="rId15"/>
      <p:boldItalic r:id="rId16"/>
    </p:embeddedFont>
    <p:embeddedFont>
      <p:font typeface="Barlow Medium" panose="020B0604020202020204" charset="-93"/>
      <p:regular r:id="rId17"/>
    </p:embeddedFont>
    <p:embeddedFont>
      <p:font typeface="Arial Rounded MT Bold" panose="020F0704030504030204" pitchFamily="34" charset="0"/>
      <p:regular r:id="rId18"/>
    </p:embeddedFont>
    <p:embeddedFont>
      <p:font typeface="Patrick Hand" panose="020B0604020202020204" charset="-93"/>
      <p:regular r:id="rId19"/>
    </p:embeddedFont>
    <p:embeddedFont>
      <p:font typeface="Bebas Neue" panose="020B0604020202020204" charset="0"/>
      <p:regular r:id="rId20"/>
    </p:embeddedFont>
    <p:embeddedFont>
      <p:font typeface="Anaheim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74" userDrawn="1">
          <p15:clr>
            <a:srgbClr val="9AA0A6"/>
          </p15:clr>
        </p15:guide>
        <p15:guide id="2" orient="horz" pos="886" userDrawn="1">
          <p15:clr>
            <a:srgbClr val="9AA0A6"/>
          </p15:clr>
        </p15:guide>
        <p15:guide id="3" orient="horz" pos="219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80" y="64"/>
      </p:cViewPr>
      <p:guideLst>
        <p:guide pos="2874"/>
        <p:guide orient="horz" pos="886"/>
        <p:guide orient="horz" pos="2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rgbClr val="DE80D7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715099" y="-749742"/>
            <a:ext cx="748453" cy="1751944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747700" y="1353000"/>
            <a:ext cx="4417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 b="1">
                <a:solidFill>
                  <a:srgbClr val="191919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747700" y="353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11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62" name="Google Shape;362;p1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0" name="Google Shape;390;p11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391" name="Google Shape;391;p11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036525" y="2495188"/>
            <a:ext cx="4619100" cy="13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1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036525" y="3882863"/>
            <a:ext cx="4619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0" name="Google Shape;400;p11"/>
          <p:cNvSpPr/>
          <p:nvPr/>
        </p:nvSpPr>
        <p:spPr>
          <a:xfrm rot="10800000" flipH="1">
            <a:off x="8032959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1"/>
          <p:cNvSpPr/>
          <p:nvPr/>
        </p:nvSpPr>
        <p:spPr>
          <a:xfrm rot="10800000" flipH="1">
            <a:off x="194988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1"/>
          <p:cNvSpPr/>
          <p:nvPr/>
        </p:nvSpPr>
        <p:spPr>
          <a:xfrm rot="10800000" flipH="1">
            <a:off x="715108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06" name="Google Shape;406;p1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4" name="Google Shape;434;p13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435" name="Google Shape;435;p13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1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title"/>
          </p:nvPr>
        </p:nvSpPr>
        <p:spPr>
          <a:xfrm>
            <a:off x="1427263" y="1712888"/>
            <a:ext cx="266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2" hasCustomPrompt="1"/>
          </p:nvPr>
        </p:nvSpPr>
        <p:spPr>
          <a:xfrm>
            <a:off x="715088" y="1746650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4" name="Google Shape;444;p13"/>
          <p:cNvSpPr txBox="1">
            <a:spLocks noGrp="1"/>
          </p:cNvSpPr>
          <p:nvPr>
            <p:ph type="subTitle" idx="1"/>
          </p:nvPr>
        </p:nvSpPr>
        <p:spPr>
          <a:xfrm>
            <a:off x="1427276" y="2299425"/>
            <a:ext cx="266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3"/>
          </p:nvPr>
        </p:nvSpPr>
        <p:spPr>
          <a:xfrm>
            <a:off x="5754900" y="1712888"/>
            <a:ext cx="266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4" hasCustomPrompt="1"/>
          </p:nvPr>
        </p:nvSpPr>
        <p:spPr>
          <a:xfrm>
            <a:off x="5052700" y="1746638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subTitle" idx="5"/>
          </p:nvPr>
        </p:nvSpPr>
        <p:spPr>
          <a:xfrm>
            <a:off x="5754900" y="2299425"/>
            <a:ext cx="266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6"/>
          </p:nvPr>
        </p:nvSpPr>
        <p:spPr>
          <a:xfrm>
            <a:off x="3591081" y="3286300"/>
            <a:ext cx="266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title" idx="7" hasCustomPrompt="1"/>
          </p:nvPr>
        </p:nvSpPr>
        <p:spPr>
          <a:xfrm>
            <a:off x="2883894" y="3241825"/>
            <a:ext cx="648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0" name="Google Shape;450;p13"/>
          <p:cNvSpPr txBox="1">
            <a:spLocks noGrp="1"/>
          </p:cNvSpPr>
          <p:nvPr>
            <p:ph type="subTitle" idx="8"/>
          </p:nvPr>
        </p:nvSpPr>
        <p:spPr>
          <a:xfrm>
            <a:off x="3591088" y="3870925"/>
            <a:ext cx="266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title" idx="9"/>
          </p:nvPr>
        </p:nvSpPr>
        <p:spPr>
          <a:xfrm>
            <a:off x="720000" y="819425"/>
            <a:ext cx="77040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3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3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57" name="Google Shape;457;p1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5" name="Google Shape;485;p14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486" name="Google Shape;486;p14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4"/>
          <p:cNvSpPr/>
          <p:nvPr/>
        </p:nvSpPr>
        <p:spPr>
          <a:xfrm rot="10800000" flipH="1">
            <a:off x="7884884" y="40550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4"/>
          <p:cNvSpPr/>
          <p:nvPr/>
        </p:nvSpPr>
        <p:spPr>
          <a:xfrm rot="10800000" flipH="1">
            <a:off x="194988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4"/>
          <p:cNvSpPr/>
          <p:nvPr/>
        </p:nvSpPr>
        <p:spPr>
          <a:xfrm rot="10800000" flipH="1">
            <a:off x="715108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4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99" name="Google Shape;499;p1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1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1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1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1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1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7" name="Google Shape;527;p15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528" name="Google Shape;528;p15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1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948600" y="2636825"/>
            <a:ext cx="4673100" cy="11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title" idx="2" hasCustomPrompt="1"/>
          </p:nvPr>
        </p:nvSpPr>
        <p:spPr>
          <a:xfrm>
            <a:off x="1083900" y="1370600"/>
            <a:ext cx="111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7" name="Google Shape;537;p15"/>
          <p:cNvSpPr txBox="1">
            <a:spLocks noGrp="1"/>
          </p:cNvSpPr>
          <p:nvPr>
            <p:ph type="subTitle" idx="1"/>
          </p:nvPr>
        </p:nvSpPr>
        <p:spPr>
          <a:xfrm>
            <a:off x="948600" y="3820850"/>
            <a:ext cx="4360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5"/>
          <p:cNvSpPr/>
          <p:nvPr/>
        </p:nvSpPr>
        <p:spPr>
          <a:xfrm rot="10800000" flipH="1">
            <a:off x="8032959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5"/>
          <p:cNvSpPr/>
          <p:nvPr/>
        </p:nvSpPr>
        <p:spPr>
          <a:xfrm rot="10800000" flipH="1">
            <a:off x="194988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5"/>
          <p:cNvSpPr/>
          <p:nvPr/>
        </p:nvSpPr>
        <p:spPr>
          <a:xfrm rot="10800000" flipH="1">
            <a:off x="715108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BLANK_1_2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6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543" name="Google Shape;543;p1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1" name="Google Shape;571;p16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572" name="Google Shape;572;p16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6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6"/>
          <p:cNvSpPr txBox="1">
            <a:spLocks noGrp="1"/>
          </p:cNvSpPr>
          <p:nvPr>
            <p:ph type="title"/>
          </p:nvPr>
        </p:nvSpPr>
        <p:spPr>
          <a:xfrm>
            <a:off x="3386075" y="3116600"/>
            <a:ext cx="4580700" cy="5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0" name="Google Shape;580;p16"/>
          <p:cNvSpPr txBox="1">
            <a:spLocks noGrp="1"/>
          </p:cNvSpPr>
          <p:nvPr>
            <p:ph type="title" idx="2" hasCustomPrompt="1"/>
          </p:nvPr>
        </p:nvSpPr>
        <p:spPr>
          <a:xfrm>
            <a:off x="6705850" y="1871225"/>
            <a:ext cx="103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1" name="Google Shape;581;p16"/>
          <p:cNvSpPr txBox="1">
            <a:spLocks noGrp="1"/>
          </p:cNvSpPr>
          <p:nvPr>
            <p:ph type="subTitle" idx="1"/>
          </p:nvPr>
        </p:nvSpPr>
        <p:spPr>
          <a:xfrm>
            <a:off x="3606600" y="3733800"/>
            <a:ext cx="43602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6"/>
          <p:cNvSpPr/>
          <p:nvPr/>
        </p:nvSpPr>
        <p:spPr>
          <a:xfrm rot="1788335" flipH="1">
            <a:off x="8032961" y="4096967"/>
            <a:ext cx="544014" cy="934806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6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6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7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587" name="Google Shape;587;p1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5" name="Google Shape;615;p17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616" name="Google Shape;616;p17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7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7"/>
          <p:cNvSpPr txBox="1">
            <a:spLocks noGrp="1"/>
          </p:cNvSpPr>
          <p:nvPr>
            <p:ph type="title"/>
          </p:nvPr>
        </p:nvSpPr>
        <p:spPr>
          <a:xfrm>
            <a:off x="3879500" y="3637125"/>
            <a:ext cx="4320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4" name="Google Shape;624;p17"/>
          <p:cNvSpPr txBox="1">
            <a:spLocks noGrp="1"/>
          </p:cNvSpPr>
          <p:nvPr>
            <p:ph type="subTitle" idx="1"/>
          </p:nvPr>
        </p:nvSpPr>
        <p:spPr>
          <a:xfrm>
            <a:off x="3879500" y="1896825"/>
            <a:ext cx="43209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5" name="Google Shape;625;p17"/>
          <p:cNvSpPr/>
          <p:nvPr/>
        </p:nvSpPr>
        <p:spPr>
          <a:xfrm rot="7974970">
            <a:off x="5602478" y="534807"/>
            <a:ext cx="544009" cy="934797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7"/>
          <p:cNvSpPr/>
          <p:nvPr/>
        </p:nvSpPr>
        <p:spPr>
          <a:xfrm rot="10800000">
            <a:off x="77613" y="11348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7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7"/>
          <p:cNvSpPr/>
          <p:nvPr/>
        </p:nvSpPr>
        <p:spPr>
          <a:xfrm rot="10800000">
            <a:off x="6853913" y="438891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18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631" name="Google Shape;631;p1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9" name="Google Shape;659;p18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660" name="Google Shape;660;p18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1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8"/>
          <p:cNvSpPr txBox="1">
            <a:spLocks noGrp="1"/>
          </p:cNvSpPr>
          <p:nvPr>
            <p:ph type="subTitle" idx="1"/>
          </p:nvPr>
        </p:nvSpPr>
        <p:spPr>
          <a:xfrm>
            <a:off x="2185950" y="3121350"/>
            <a:ext cx="4772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8"/>
          <p:cNvSpPr txBox="1">
            <a:spLocks noGrp="1"/>
          </p:cNvSpPr>
          <p:nvPr>
            <p:ph type="title"/>
          </p:nvPr>
        </p:nvSpPr>
        <p:spPr>
          <a:xfrm>
            <a:off x="2185950" y="1601850"/>
            <a:ext cx="4772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8"/>
          <p:cNvSpPr/>
          <p:nvPr/>
        </p:nvSpPr>
        <p:spPr>
          <a:xfrm rot="10800000">
            <a:off x="194988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8"/>
          <p:cNvSpPr/>
          <p:nvPr/>
        </p:nvSpPr>
        <p:spPr>
          <a:xfrm rot="10800000">
            <a:off x="8056863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8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19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674" name="Google Shape;674;p1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19"/>
          <p:cNvGrpSpPr/>
          <p:nvPr/>
        </p:nvGrpSpPr>
        <p:grpSpPr>
          <a:xfrm rot="10800000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703" name="Google Shape;703;p19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9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19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9"/>
          <p:cNvSpPr txBox="1">
            <a:spLocks noGrp="1"/>
          </p:cNvSpPr>
          <p:nvPr>
            <p:ph type="subTitle" idx="1"/>
          </p:nvPr>
        </p:nvSpPr>
        <p:spPr>
          <a:xfrm>
            <a:off x="715100" y="3208200"/>
            <a:ext cx="3739800" cy="8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9"/>
          <p:cNvSpPr txBox="1">
            <a:spLocks noGrp="1"/>
          </p:cNvSpPr>
          <p:nvPr>
            <p:ph type="title"/>
          </p:nvPr>
        </p:nvSpPr>
        <p:spPr>
          <a:xfrm>
            <a:off x="715100" y="1569600"/>
            <a:ext cx="3739800" cy="16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9"/>
          <p:cNvSpPr/>
          <p:nvPr/>
        </p:nvSpPr>
        <p:spPr>
          <a:xfrm rot="-4052368" flipH="1">
            <a:off x="443086" y="4141101"/>
            <a:ext cx="544015" cy="934807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9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9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20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717" name="Google Shape;717;p2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2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2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2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2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45" name="Google Shape;745;p20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746" name="Google Shape;746;p20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20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0"/>
          <p:cNvSpPr txBox="1">
            <a:spLocks noGrp="1"/>
          </p:cNvSpPr>
          <p:nvPr>
            <p:ph type="subTitle" idx="1"/>
          </p:nvPr>
        </p:nvSpPr>
        <p:spPr>
          <a:xfrm>
            <a:off x="1090977" y="2449713"/>
            <a:ext cx="2907600" cy="10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0"/>
          <p:cNvSpPr txBox="1">
            <a:spLocks noGrp="1"/>
          </p:cNvSpPr>
          <p:nvPr>
            <p:ph type="title"/>
          </p:nvPr>
        </p:nvSpPr>
        <p:spPr>
          <a:xfrm>
            <a:off x="1090977" y="1831288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0"/>
          <p:cNvSpPr/>
          <p:nvPr/>
        </p:nvSpPr>
        <p:spPr>
          <a:xfrm flipH="1">
            <a:off x="194988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0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0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52" name="Google Shape;52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" name="Google Shape;80;p3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81" name="Google Shape;81;p3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-2225305">
              <a:off x="8520032" y="12613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2228250" y="2671825"/>
            <a:ext cx="4687500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title" idx="2" hasCustomPrompt="1"/>
          </p:nvPr>
        </p:nvSpPr>
        <p:spPr>
          <a:xfrm>
            <a:off x="4047000" y="1418750"/>
            <a:ext cx="105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0" name="Google Shape;90;p3"/>
          <p:cNvSpPr txBox="1">
            <a:spLocks noGrp="1"/>
          </p:cNvSpPr>
          <p:nvPr>
            <p:ph type="subTitle" idx="1"/>
          </p:nvPr>
        </p:nvSpPr>
        <p:spPr>
          <a:xfrm>
            <a:off x="2391900" y="3859075"/>
            <a:ext cx="43602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194988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1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760" name="Google Shape;760;p2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2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2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2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2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2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2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2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2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2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2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2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2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2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2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8" name="Google Shape;788;p21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789" name="Google Shape;789;p21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1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1"/>
          <p:cNvSpPr txBox="1">
            <a:spLocks noGrp="1"/>
          </p:cNvSpPr>
          <p:nvPr>
            <p:ph type="subTitle" idx="1"/>
          </p:nvPr>
        </p:nvSpPr>
        <p:spPr>
          <a:xfrm>
            <a:off x="4590554" y="2464975"/>
            <a:ext cx="27936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1"/>
          <p:cNvSpPr txBox="1">
            <a:spLocks noGrp="1"/>
          </p:cNvSpPr>
          <p:nvPr>
            <p:ph type="title"/>
          </p:nvPr>
        </p:nvSpPr>
        <p:spPr>
          <a:xfrm>
            <a:off x="4590554" y="1824900"/>
            <a:ext cx="279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1"/>
          <p:cNvSpPr/>
          <p:nvPr/>
        </p:nvSpPr>
        <p:spPr>
          <a:xfrm rot="10800000">
            <a:off x="194988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1"/>
          <p:cNvSpPr/>
          <p:nvPr/>
        </p:nvSpPr>
        <p:spPr>
          <a:xfrm rot="10800000">
            <a:off x="8056863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1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22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803" name="Google Shape;803;p2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31" name="Google Shape;831;p22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832" name="Google Shape;832;p22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2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2"/>
          <p:cNvSpPr txBox="1">
            <a:spLocks noGrp="1"/>
          </p:cNvSpPr>
          <p:nvPr>
            <p:ph type="subTitle" idx="1"/>
          </p:nvPr>
        </p:nvSpPr>
        <p:spPr>
          <a:xfrm>
            <a:off x="2039836" y="2448325"/>
            <a:ext cx="29076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22"/>
          <p:cNvSpPr txBox="1">
            <a:spLocks noGrp="1"/>
          </p:cNvSpPr>
          <p:nvPr>
            <p:ph type="title"/>
          </p:nvPr>
        </p:nvSpPr>
        <p:spPr>
          <a:xfrm>
            <a:off x="2039836" y="18299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22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2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2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2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846" name="Google Shape;846;p2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4" name="Google Shape;874;p23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875" name="Google Shape;875;p23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2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3"/>
          <p:cNvSpPr txBox="1">
            <a:spLocks noGrp="1"/>
          </p:cNvSpPr>
          <p:nvPr>
            <p:ph type="subTitle" idx="1"/>
          </p:nvPr>
        </p:nvSpPr>
        <p:spPr>
          <a:xfrm>
            <a:off x="3700225" y="3013575"/>
            <a:ext cx="43764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23"/>
          <p:cNvSpPr txBox="1">
            <a:spLocks noGrp="1"/>
          </p:cNvSpPr>
          <p:nvPr>
            <p:ph type="title"/>
          </p:nvPr>
        </p:nvSpPr>
        <p:spPr>
          <a:xfrm>
            <a:off x="3700225" y="2382800"/>
            <a:ext cx="437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23"/>
          <p:cNvSpPr/>
          <p:nvPr/>
        </p:nvSpPr>
        <p:spPr>
          <a:xfrm flipH="1">
            <a:off x="194988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3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3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2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889" name="Google Shape;889;p2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2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2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17" name="Google Shape;917;p24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918" name="Google Shape;918;p24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4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2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4"/>
          <p:cNvSpPr txBox="1">
            <a:spLocks noGrp="1"/>
          </p:cNvSpPr>
          <p:nvPr>
            <p:ph type="subTitle" idx="1"/>
          </p:nvPr>
        </p:nvSpPr>
        <p:spPr>
          <a:xfrm>
            <a:off x="1827613" y="3372025"/>
            <a:ext cx="22911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2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926" name="Google Shape;926;p24"/>
          <p:cNvSpPr txBox="1">
            <a:spLocks noGrp="1"/>
          </p:cNvSpPr>
          <p:nvPr>
            <p:ph type="subTitle" idx="2"/>
          </p:nvPr>
        </p:nvSpPr>
        <p:spPr>
          <a:xfrm>
            <a:off x="5025288" y="3372025"/>
            <a:ext cx="22911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2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927" name="Google Shape;927;p24"/>
          <p:cNvSpPr txBox="1">
            <a:spLocks noGrp="1"/>
          </p:cNvSpPr>
          <p:nvPr>
            <p:ph type="subTitle" idx="3"/>
          </p:nvPr>
        </p:nvSpPr>
        <p:spPr>
          <a:xfrm>
            <a:off x="1827613" y="3860350"/>
            <a:ext cx="22911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24"/>
          <p:cNvSpPr txBox="1">
            <a:spLocks noGrp="1"/>
          </p:cNvSpPr>
          <p:nvPr>
            <p:ph type="subTitle" idx="4"/>
          </p:nvPr>
        </p:nvSpPr>
        <p:spPr>
          <a:xfrm>
            <a:off x="5025288" y="3860350"/>
            <a:ext cx="22911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4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24"/>
          <p:cNvSpPr/>
          <p:nvPr/>
        </p:nvSpPr>
        <p:spPr>
          <a:xfrm flipH="1">
            <a:off x="194988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4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4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2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935" name="Google Shape;935;p2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3" name="Google Shape;943;p2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4" name="Google Shape;944;p2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3" name="Google Shape;963;p25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964" name="Google Shape;964;p25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2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5"/>
          <p:cNvSpPr txBox="1">
            <a:spLocks noGrp="1"/>
          </p:cNvSpPr>
          <p:nvPr>
            <p:ph type="title"/>
          </p:nvPr>
        </p:nvSpPr>
        <p:spPr>
          <a:xfrm>
            <a:off x="720000" y="2804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2" name="Google Shape;972;p25"/>
          <p:cNvSpPr txBox="1">
            <a:spLocks noGrp="1"/>
          </p:cNvSpPr>
          <p:nvPr>
            <p:ph type="subTitle" idx="1"/>
          </p:nvPr>
        </p:nvSpPr>
        <p:spPr>
          <a:xfrm>
            <a:off x="720000" y="3390854"/>
            <a:ext cx="23364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25"/>
          <p:cNvSpPr txBox="1">
            <a:spLocks noGrp="1"/>
          </p:cNvSpPr>
          <p:nvPr>
            <p:ph type="title" idx="2"/>
          </p:nvPr>
        </p:nvSpPr>
        <p:spPr>
          <a:xfrm>
            <a:off x="3403800" y="2804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4" name="Google Shape;974;p25"/>
          <p:cNvSpPr txBox="1">
            <a:spLocks noGrp="1"/>
          </p:cNvSpPr>
          <p:nvPr>
            <p:ph type="subTitle" idx="3"/>
          </p:nvPr>
        </p:nvSpPr>
        <p:spPr>
          <a:xfrm>
            <a:off x="3403800" y="3390854"/>
            <a:ext cx="23364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25"/>
          <p:cNvSpPr txBox="1">
            <a:spLocks noGrp="1"/>
          </p:cNvSpPr>
          <p:nvPr>
            <p:ph type="title" idx="4"/>
          </p:nvPr>
        </p:nvSpPr>
        <p:spPr>
          <a:xfrm>
            <a:off x="6087600" y="2804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6" name="Google Shape;976;p25"/>
          <p:cNvSpPr txBox="1">
            <a:spLocks noGrp="1"/>
          </p:cNvSpPr>
          <p:nvPr>
            <p:ph type="subTitle" idx="5"/>
          </p:nvPr>
        </p:nvSpPr>
        <p:spPr>
          <a:xfrm>
            <a:off x="6087600" y="3390854"/>
            <a:ext cx="23364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5"/>
          <p:cNvSpPr txBox="1">
            <a:spLocks noGrp="1"/>
          </p:cNvSpPr>
          <p:nvPr>
            <p:ph type="title" idx="6"/>
          </p:nvPr>
        </p:nvSpPr>
        <p:spPr>
          <a:xfrm>
            <a:off x="720000" y="8050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25"/>
          <p:cNvSpPr/>
          <p:nvPr/>
        </p:nvSpPr>
        <p:spPr>
          <a:xfrm rot="8100000" flipH="1">
            <a:off x="126557" y="958090"/>
            <a:ext cx="543981" cy="934750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5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5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6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983" name="Google Shape;983;p2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26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012" name="Google Shape;1012;p26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26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6"/>
          <p:cNvSpPr txBox="1">
            <a:spLocks noGrp="1"/>
          </p:cNvSpPr>
          <p:nvPr>
            <p:ph type="title"/>
          </p:nvPr>
        </p:nvSpPr>
        <p:spPr>
          <a:xfrm>
            <a:off x="1424475" y="16828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0" name="Google Shape;1020;p26"/>
          <p:cNvSpPr txBox="1">
            <a:spLocks noGrp="1"/>
          </p:cNvSpPr>
          <p:nvPr>
            <p:ph type="subTitle" idx="1"/>
          </p:nvPr>
        </p:nvSpPr>
        <p:spPr>
          <a:xfrm>
            <a:off x="1424475" y="22693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26"/>
          <p:cNvSpPr txBox="1">
            <a:spLocks noGrp="1"/>
          </p:cNvSpPr>
          <p:nvPr>
            <p:ph type="title" idx="2"/>
          </p:nvPr>
        </p:nvSpPr>
        <p:spPr>
          <a:xfrm>
            <a:off x="5309650" y="16828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2" name="Google Shape;1022;p26"/>
          <p:cNvSpPr txBox="1">
            <a:spLocks noGrp="1"/>
          </p:cNvSpPr>
          <p:nvPr>
            <p:ph type="subTitle" idx="3"/>
          </p:nvPr>
        </p:nvSpPr>
        <p:spPr>
          <a:xfrm>
            <a:off x="5309650" y="22693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6"/>
          <p:cNvSpPr txBox="1">
            <a:spLocks noGrp="1"/>
          </p:cNvSpPr>
          <p:nvPr>
            <p:ph type="title" idx="4"/>
          </p:nvPr>
        </p:nvSpPr>
        <p:spPr>
          <a:xfrm>
            <a:off x="1424475" y="32686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4" name="Google Shape;1024;p26"/>
          <p:cNvSpPr txBox="1">
            <a:spLocks noGrp="1"/>
          </p:cNvSpPr>
          <p:nvPr>
            <p:ph type="subTitle" idx="5"/>
          </p:nvPr>
        </p:nvSpPr>
        <p:spPr>
          <a:xfrm>
            <a:off x="1424475" y="38551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6"/>
          <p:cNvSpPr txBox="1">
            <a:spLocks noGrp="1"/>
          </p:cNvSpPr>
          <p:nvPr>
            <p:ph type="title" idx="6"/>
          </p:nvPr>
        </p:nvSpPr>
        <p:spPr>
          <a:xfrm>
            <a:off x="5309650" y="32686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6" name="Google Shape;1026;p26"/>
          <p:cNvSpPr txBox="1">
            <a:spLocks noGrp="1"/>
          </p:cNvSpPr>
          <p:nvPr>
            <p:ph type="subTitle" idx="7"/>
          </p:nvPr>
        </p:nvSpPr>
        <p:spPr>
          <a:xfrm>
            <a:off x="5309650" y="38551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6"/>
          <p:cNvSpPr txBox="1">
            <a:spLocks noGrp="1"/>
          </p:cNvSpPr>
          <p:nvPr>
            <p:ph type="title" idx="8"/>
          </p:nvPr>
        </p:nvSpPr>
        <p:spPr>
          <a:xfrm>
            <a:off x="720000" y="8050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6"/>
          <p:cNvSpPr/>
          <p:nvPr/>
        </p:nvSpPr>
        <p:spPr>
          <a:xfrm rot="10800000">
            <a:off x="8056863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6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27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032" name="Google Shape;1032;p2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0" name="Google Shape;1060;p27"/>
          <p:cNvGrpSpPr/>
          <p:nvPr/>
        </p:nvGrpSpPr>
        <p:grpSpPr>
          <a:xfrm rot="10800000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061" name="Google Shape;1061;p27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7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7" name="Google Shape;1067;p27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7"/>
          <p:cNvSpPr txBox="1">
            <a:spLocks noGrp="1"/>
          </p:cNvSpPr>
          <p:nvPr>
            <p:ph type="title"/>
          </p:nvPr>
        </p:nvSpPr>
        <p:spPr>
          <a:xfrm>
            <a:off x="720000" y="1803150"/>
            <a:ext cx="2305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9" name="Google Shape;1069;p27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7"/>
          <p:cNvSpPr txBox="1">
            <a:spLocks noGrp="1"/>
          </p:cNvSpPr>
          <p:nvPr>
            <p:ph type="title" idx="2"/>
          </p:nvPr>
        </p:nvSpPr>
        <p:spPr>
          <a:xfrm>
            <a:off x="3419271" y="1803150"/>
            <a:ext cx="2305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1" name="Google Shape;1071;p27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27"/>
          <p:cNvSpPr txBox="1">
            <a:spLocks noGrp="1"/>
          </p:cNvSpPr>
          <p:nvPr>
            <p:ph type="title" idx="4"/>
          </p:nvPr>
        </p:nvSpPr>
        <p:spPr>
          <a:xfrm>
            <a:off x="720000" y="3236475"/>
            <a:ext cx="2305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3" name="Google Shape;1073;p27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27"/>
          <p:cNvSpPr txBox="1">
            <a:spLocks noGrp="1"/>
          </p:cNvSpPr>
          <p:nvPr>
            <p:ph type="title" idx="6"/>
          </p:nvPr>
        </p:nvSpPr>
        <p:spPr>
          <a:xfrm>
            <a:off x="3419271" y="3236475"/>
            <a:ext cx="2305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5" name="Google Shape;1075;p27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27"/>
          <p:cNvSpPr txBox="1">
            <a:spLocks noGrp="1"/>
          </p:cNvSpPr>
          <p:nvPr>
            <p:ph type="title" idx="8"/>
          </p:nvPr>
        </p:nvSpPr>
        <p:spPr>
          <a:xfrm>
            <a:off x="6118549" y="1803150"/>
            <a:ext cx="2305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7" name="Google Shape;1077;p27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27"/>
          <p:cNvSpPr txBox="1">
            <a:spLocks noGrp="1"/>
          </p:cNvSpPr>
          <p:nvPr>
            <p:ph type="title" idx="13"/>
          </p:nvPr>
        </p:nvSpPr>
        <p:spPr>
          <a:xfrm>
            <a:off x="6118549" y="3236475"/>
            <a:ext cx="2305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9" name="Google Shape;1079;p27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27"/>
          <p:cNvSpPr txBox="1">
            <a:spLocks noGrp="1"/>
          </p:cNvSpPr>
          <p:nvPr>
            <p:ph type="title" idx="15"/>
          </p:nvPr>
        </p:nvSpPr>
        <p:spPr>
          <a:xfrm>
            <a:off x="720000" y="8050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27"/>
          <p:cNvSpPr/>
          <p:nvPr/>
        </p:nvSpPr>
        <p:spPr>
          <a:xfrm>
            <a:off x="8492534" y="3167971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7"/>
          <p:cNvSpPr/>
          <p:nvPr/>
        </p:nvSpPr>
        <p:spPr>
          <a:xfrm>
            <a:off x="79338" y="18907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7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086" name="Google Shape;1086;p2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4" name="Google Shape;1114;p28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115" name="Google Shape;1115;p28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8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8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8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8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2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8"/>
          <p:cNvSpPr txBox="1">
            <a:spLocks noGrp="1"/>
          </p:cNvSpPr>
          <p:nvPr>
            <p:ph type="title" hasCustomPrompt="1"/>
          </p:nvPr>
        </p:nvSpPr>
        <p:spPr>
          <a:xfrm>
            <a:off x="2316750" y="879675"/>
            <a:ext cx="4510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23" name="Google Shape;1123;p28"/>
          <p:cNvSpPr txBox="1">
            <a:spLocks noGrp="1"/>
          </p:cNvSpPr>
          <p:nvPr>
            <p:ph type="subTitle" idx="1"/>
          </p:nvPr>
        </p:nvSpPr>
        <p:spPr>
          <a:xfrm>
            <a:off x="2316750" y="1474627"/>
            <a:ext cx="4510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8"/>
          <p:cNvSpPr txBox="1">
            <a:spLocks noGrp="1"/>
          </p:cNvSpPr>
          <p:nvPr>
            <p:ph type="title" idx="2" hasCustomPrompt="1"/>
          </p:nvPr>
        </p:nvSpPr>
        <p:spPr>
          <a:xfrm>
            <a:off x="2316750" y="2107153"/>
            <a:ext cx="4510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25" name="Google Shape;1125;p28"/>
          <p:cNvSpPr txBox="1">
            <a:spLocks noGrp="1"/>
          </p:cNvSpPr>
          <p:nvPr>
            <p:ph type="subTitle" idx="3"/>
          </p:nvPr>
        </p:nvSpPr>
        <p:spPr>
          <a:xfrm>
            <a:off x="2316750" y="2702170"/>
            <a:ext cx="4510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28"/>
          <p:cNvSpPr txBox="1">
            <a:spLocks noGrp="1"/>
          </p:cNvSpPr>
          <p:nvPr>
            <p:ph type="title" idx="4" hasCustomPrompt="1"/>
          </p:nvPr>
        </p:nvSpPr>
        <p:spPr>
          <a:xfrm>
            <a:off x="2316750" y="3334708"/>
            <a:ext cx="4510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27" name="Google Shape;1127;p28"/>
          <p:cNvSpPr txBox="1">
            <a:spLocks noGrp="1"/>
          </p:cNvSpPr>
          <p:nvPr>
            <p:ph type="subTitle" idx="5"/>
          </p:nvPr>
        </p:nvSpPr>
        <p:spPr>
          <a:xfrm>
            <a:off x="2316750" y="3929725"/>
            <a:ext cx="45105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8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8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8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29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133" name="Google Shape;1133;p2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61" name="Google Shape;1161;p29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162" name="Google Shape;1162;p29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29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9"/>
          <p:cNvSpPr txBox="1">
            <a:spLocks noGrp="1"/>
          </p:cNvSpPr>
          <p:nvPr>
            <p:ph type="title"/>
          </p:nvPr>
        </p:nvSpPr>
        <p:spPr>
          <a:xfrm>
            <a:off x="3465387" y="3316275"/>
            <a:ext cx="2213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  <p:sp>
        <p:nvSpPr>
          <p:cNvPr id="1170" name="Google Shape;1170;p29"/>
          <p:cNvSpPr txBox="1"/>
          <p:nvPr/>
        </p:nvSpPr>
        <p:spPr>
          <a:xfrm>
            <a:off x="1042162" y="3184750"/>
            <a:ext cx="2181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25A56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71" name="Google Shape;1171;p29"/>
          <p:cNvSpPr txBox="1">
            <a:spLocks noGrp="1"/>
          </p:cNvSpPr>
          <p:nvPr>
            <p:ph type="title" idx="2"/>
          </p:nvPr>
        </p:nvSpPr>
        <p:spPr>
          <a:xfrm>
            <a:off x="997138" y="3316275"/>
            <a:ext cx="2213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  <p:sp>
        <p:nvSpPr>
          <p:cNvPr id="1172" name="Google Shape;1172;p29"/>
          <p:cNvSpPr txBox="1">
            <a:spLocks noGrp="1"/>
          </p:cNvSpPr>
          <p:nvPr>
            <p:ph type="title" idx="3"/>
          </p:nvPr>
        </p:nvSpPr>
        <p:spPr>
          <a:xfrm>
            <a:off x="5933463" y="3316275"/>
            <a:ext cx="2213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  <p:sp>
        <p:nvSpPr>
          <p:cNvPr id="1173" name="Google Shape;1173;p29"/>
          <p:cNvSpPr txBox="1">
            <a:spLocks noGrp="1"/>
          </p:cNvSpPr>
          <p:nvPr>
            <p:ph type="subTitle" idx="1"/>
          </p:nvPr>
        </p:nvSpPr>
        <p:spPr>
          <a:xfrm>
            <a:off x="997138" y="3804675"/>
            <a:ext cx="22134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4" name="Google Shape;1174;p29"/>
          <p:cNvSpPr txBox="1">
            <a:spLocks noGrp="1"/>
          </p:cNvSpPr>
          <p:nvPr>
            <p:ph type="subTitle" idx="4"/>
          </p:nvPr>
        </p:nvSpPr>
        <p:spPr>
          <a:xfrm>
            <a:off x="3465387" y="3804675"/>
            <a:ext cx="22134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29"/>
          <p:cNvSpPr txBox="1">
            <a:spLocks noGrp="1"/>
          </p:cNvSpPr>
          <p:nvPr>
            <p:ph type="subTitle" idx="5"/>
          </p:nvPr>
        </p:nvSpPr>
        <p:spPr>
          <a:xfrm>
            <a:off x="5933463" y="3804675"/>
            <a:ext cx="22134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6" name="Google Shape;1176;p29"/>
          <p:cNvSpPr txBox="1">
            <a:spLocks noGrp="1"/>
          </p:cNvSpPr>
          <p:nvPr>
            <p:ph type="title" idx="6" hasCustomPrompt="1"/>
          </p:nvPr>
        </p:nvSpPr>
        <p:spPr>
          <a:xfrm>
            <a:off x="1494538" y="1532800"/>
            <a:ext cx="1218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7" name="Google Shape;1177;p29"/>
          <p:cNvSpPr txBox="1">
            <a:spLocks noGrp="1"/>
          </p:cNvSpPr>
          <p:nvPr>
            <p:ph type="title" idx="7" hasCustomPrompt="1"/>
          </p:nvPr>
        </p:nvSpPr>
        <p:spPr>
          <a:xfrm>
            <a:off x="3962787" y="1532800"/>
            <a:ext cx="1218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8" name="Google Shape;1178;p29"/>
          <p:cNvSpPr txBox="1">
            <a:spLocks noGrp="1"/>
          </p:cNvSpPr>
          <p:nvPr>
            <p:ph type="title" idx="8" hasCustomPrompt="1"/>
          </p:nvPr>
        </p:nvSpPr>
        <p:spPr>
          <a:xfrm>
            <a:off x="6430863" y="1532800"/>
            <a:ext cx="1218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9" name="Google Shape;1179;p29"/>
          <p:cNvSpPr txBox="1">
            <a:spLocks noGrp="1"/>
          </p:cNvSpPr>
          <p:nvPr>
            <p:ph type="title" idx="9"/>
          </p:nvPr>
        </p:nvSpPr>
        <p:spPr>
          <a:xfrm>
            <a:off x="728375" y="807175"/>
            <a:ext cx="76872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  <p:sp>
        <p:nvSpPr>
          <p:cNvPr id="1180" name="Google Shape;1180;p29"/>
          <p:cNvSpPr/>
          <p:nvPr/>
        </p:nvSpPr>
        <p:spPr>
          <a:xfrm rot="10800000" flipH="1">
            <a:off x="8032959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9"/>
          <p:cNvSpPr/>
          <p:nvPr/>
        </p:nvSpPr>
        <p:spPr>
          <a:xfrm rot="10800000" flipH="1">
            <a:off x="194988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9"/>
          <p:cNvSpPr/>
          <p:nvPr/>
        </p:nvSpPr>
        <p:spPr>
          <a:xfrm rot="10800000" flipH="1">
            <a:off x="715108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30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185" name="Google Shape;1185;p3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3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3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3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3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3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3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3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3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3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3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3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3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3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3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3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3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3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3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3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3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3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3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3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3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3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3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3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0"/>
          <p:cNvGrpSpPr/>
          <p:nvPr/>
        </p:nvGrpSpPr>
        <p:grpSpPr>
          <a:xfrm rot="10800000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214" name="Google Shape;1214;p30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0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" name="Google Shape;1220;p30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30"/>
          <p:cNvSpPr txBox="1">
            <a:spLocks noGrp="1"/>
          </p:cNvSpPr>
          <p:nvPr>
            <p:ph type="ctrTitle"/>
          </p:nvPr>
        </p:nvSpPr>
        <p:spPr>
          <a:xfrm>
            <a:off x="2429950" y="883375"/>
            <a:ext cx="4284000" cy="8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22" name="Google Shape;1222;p30"/>
          <p:cNvSpPr txBox="1">
            <a:spLocks noGrp="1"/>
          </p:cNvSpPr>
          <p:nvPr>
            <p:ph type="subTitle" idx="1"/>
          </p:nvPr>
        </p:nvSpPr>
        <p:spPr>
          <a:xfrm>
            <a:off x="2425075" y="1856950"/>
            <a:ext cx="4293900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3" name="Google Shape;1223;p30"/>
          <p:cNvSpPr txBox="1"/>
          <p:nvPr/>
        </p:nvSpPr>
        <p:spPr>
          <a:xfrm>
            <a:off x="2685600" y="3980950"/>
            <a:ext cx="37728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rPr>
              <a:t>CREDITS: This presentation template was created by </a:t>
            </a:r>
            <a:r>
              <a:rPr lang="en-GB" sz="1000" b="1">
                <a:solidFill>
                  <a:schemeClr val="dk2"/>
                </a:solidFill>
                <a:uFill>
                  <a:noFill/>
                </a:u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  <a:hlinkClick r:id="rId2"/>
              </a:rPr>
              <a:t>Slidesgo</a:t>
            </a:r>
            <a:r>
              <a:rPr lang="en-GB" sz="1000">
                <a:solidFill>
                  <a:schemeClr val="dk2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rPr>
              <a:t>, including icons by </a:t>
            </a:r>
            <a:r>
              <a:rPr lang="en-GB" sz="1000" b="1">
                <a:solidFill>
                  <a:schemeClr val="dk2"/>
                </a:solidFill>
                <a:uFill>
                  <a:noFill/>
                </a:u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  <a:hlinkClick r:id="rId3"/>
              </a:rPr>
              <a:t>Flaticon</a:t>
            </a:r>
            <a:r>
              <a:rPr lang="en-GB" sz="1000">
                <a:solidFill>
                  <a:schemeClr val="dk2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rPr>
              <a:t> and infographics &amp; images by </a:t>
            </a:r>
            <a:r>
              <a:rPr lang="en-GB" sz="1000" b="1">
                <a:solidFill>
                  <a:schemeClr val="dk2"/>
                </a:solidFill>
                <a:uFill>
                  <a:noFill/>
                </a:u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  <a:hlinkClick r:id="rId4"/>
              </a:rPr>
              <a:t>Freepik</a:t>
            </a:r>
            <a:endParaRPr sz="1000" b="1">
              <a:solidFill>
                <a:schemeClr val="dk2"/>
              </a:solidFill>
              <a:latin typeface="Barlow" panose="00000500000000000000"/>
              <a:ea typeface="Barlow" panose="00000500000000000000"/>
              <a:cs typeface="Barlow" panose="00000500000000000000"/>
              <a:sym typeface="Barlow" panose="00000500000000000000"/>
            </a:endParaRPr>
          </a:p>
        </p:txBody>
      </p:sp>
      <p:sp>
        <p:nvSpPr>
          <p:cNvPr id="1224" name="Google Shape;1224;p30"/>
          <p:cNvSpPr/>
          <p:nvPr/>
        </p:nvSpPr>
        <p:spPr>
          <a:xfrm flipH="1">
            <a:off x="194988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0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30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96" name="Google Shape;96;p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4" name="Google Shape;124;p4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25" name="Google Shape;125;p4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720000" y="1449325"/>
            <a:ext cx="7704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Medium" panose="00000500000000000000"/>
              <a:buChar char="●"/>
              <a:defRPr sz="11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31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229" name="Google Shape;1229;p3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3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3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3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3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3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3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3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3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3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3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3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3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3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3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3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3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3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3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3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3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3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3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3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3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3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3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3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57" name="Google Shape;1257;p31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31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31"/>
          <p:cNvSpPr/>
          <p:nvPr/>
        </p:nvSpPr>
        <p:spPr>
          <a:xfrm rot="4240344">
            <a:off x="715076" y="-583501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31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1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1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1"/>
          <p:cNvSpPr/>
          <p:nvPr/>
        </p:nvSpPr>
        <p:spPr>
          <a:xfrm>
            <a:off x="-112759" y="12816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1"/>
          <p:cNvSpPr/>
          <p:nvPr/>
        </p:nvSpPr>
        <p:spPr>
          <a:xfrm rot="-2225305">
            <a:off x="8513182" y="113934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1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1"/>
          <p:cNvSpPr/>
          <p:nvPr/>
        </p:nvSpPr>
        <p:spPr>
          <a:xfrm rot="2114296" flipH="1">
            <a:off x="5798111" y="67620"/>
            <a:ext cx="543992" cy="934767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1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1"/>
          <p:cNvSpPr/>
          <p:nvPr/>
        </p:nvSpPr>
        <p:spPr>
          <a:xfrm flipH="1">
            <a:off x="7881940" y="4356613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1"/>
          <p:cNvSpPr/>
          <p:nvPr/>
        </p:nvSpPr>
        <p:spPr>
          <a:xfrm rot="5626181" flipH="1">
            <a:off x="1833758" y="4191374"/>
            <a:ext cx="544009" cy="934798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oogle Shape;1271;p32"/>
          <p:cNvGrpSpPr/>
          <p:nvPr/>
        </p:nvGrpSpPr>
        <p:grpSpPr>
          <a:xfrm rot="10800000">
            <a:off x="32318" y="-11277"/>
            <a:ext cx="9142800" cy="5143500"/>
            <a:chOff x="10900" y="0"/>
            <a:chExt cx="9142800" cy="5143500"/>
          </a:xfrm>
        </p:grpSpPr>
        <p:cxnSp>
          <p:nvCxnSpPr>
            <p:cNvPr id="1272" name="Google Shape;1272;p3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3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3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3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3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3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3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3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3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3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3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3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3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3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3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3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3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3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3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3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3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0" name="Google Shape;1300;p32"/>
          <p:cNvSpPr/>
          <p:nvPr/>
        </p:nvSpPr>
        <p:spPr>
          <a:xfrm rot="10800000">
            <a:off x="8680305" y="1786659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2"/>
          <p:cNvSpPr/>
          <p:nvPr/>
        </p:nvSpPr>
        <p:spPr>
          <a:xfrm rot="10800000">
            <a:off x="8470906" y="-137480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2"/>
          <p:cNvSpPr/>
          <p:nvPr/>
        </p:nvSpPr>
        <p:spPr>
          <a:xfrm rot="-6559656">
            <a:off x="7722476" y="3963748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2"/>
          <p:cNvSpPr/>
          <p:nvPr/>
        </p:nvSpPr>
        <p:spPr>
          <a:xfrm rot="8574695">
            <a:off x="237072" y="-3665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2"/>
          <p:cNvSpPr/>
          <p:nvPr/>
        </p:nvSpPr>
        <p:spPr>
          <a:xfrm rot="10800000">
            <a:off x="76357" y="3780789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2"/>
          <p:cNvSpPr/>
          <p:nvPr/>
        </p:nvSpPr>
        <p:spPr>
          <a:xfrm rot="10800000">
            <a:off x="-154797" y="12122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2"/>
          <p:cNvSpPr/>
          <p:nvPr/>
        </p:nvSpPr>
        <p:spPr>
          <a:xfrm rot="10800000">
            <a:off x="8835728" y="30644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2"/>
          <p:cNvSpPr/>
          <p:nvPr/>
        </p:nvSpPr>
        <p:spPr>
          <a:xfrm rot="8574695">
            <a:off x="237072" y="3595216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2"/>
          <p:cNvSpPr/>
          <p:nvPr/>
        </p:nvSpPr>
        <p:spPr>
          <a:xfrm rot="6333257">
            <a:off x="2160455" y="4330648"/>
            <a:ext cx="544028" cy="934830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2"/>
          <p:cNvSpPr/>
          <p:nvPr/>
        </p:nvSpPr>
        <p:spPr>
          <a:xfrm rot="10800000">
            <a:off x="343713" y="237676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2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2"/>
          <p:cNvSpPr/>
          <p:nvPr/>
        </p:nvSpPr>
        <p:spPr>
          <a:xfrm rot="10800000">
            <a:off x="8056838" y="336471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38" name="Google Shape;138;p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" name="Google Shape;166;p5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67" name="Google Shape;167;p5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1"/>
          </p:nvPr>
        </p:nvSpPr>
        <p:spPr>
          <a:xfrm>
            <a:off x="1455463" y="2713225"/>
            <a:ext cx="257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2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2"/>
          </p:nvPr>
        </p:nvSpPr>
        <p:spPr>
          <a:xfrm>
            <a:off x="5110338" y="2713175"/>
            <a:ext cx="257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2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 panose="020B0606020202050201"/>
              <a:buNone/>
              <a:defRPr sz="25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3"/>
          </p:nvPr>
        </p:nvSpPr>
        <p:spPr>
          <a:xfrm>
            <a:off x="1455463" y="3270250"/>
            <a:ext cx="2578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4"/>
          </p:nvPr>
        </p:nvSpPr>
        <p:spPr>
          <a:xfrm>
            <a:off x="5110338" y="3270250"/>
            <a:ext cx="2578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7438" y="2011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84" name="Google Shape;184;p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2" name="Google Shape;212;p6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213" name="Google Shape;213;p6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6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"/>
          <p:cNvSpPr/>
          <p:nvPr/>
        </p:nvSpPr>
        <p:spPr>
          <a:xfrm rot="1604515">
            <a:off x="136323" y="1317084"/>
            <a:ext cx="520083" cy="621028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7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225" name="Google Shape;225;p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3" name="Google Shape;253;p7"/>
          <p:cNvGrpSpPr/>
          <p:nvPr/>
        </p:nvGrpSpPr>
        <p:grpSpPr>
          <a:xfrm rot="10800000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254" name="Google Shape;254;p7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7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7"/>
          <p:cNvSpPr txBox="1">
            <a:spLocks noGrp="1"/>
          </p:cNvSpPr>
          <p:nvPr>
            <p:ph type="body" idx="1"/>
          </p:nvPr>
        </p:nvSpPr>
        <p:spPr>
          <a:xfrm>
            <a:off x="720000" y="1547400"/>
            <a:ext cx="4587000" cy="22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 sz="1500">
                <a:solidFill>
                  <a:srgbClr val="434343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7"/>
          <p:cNvSpPr/>
          <p:nvPr/>
        </p:nvSpPr>
        <p:spPr>
          <a:xfrm rot="10800000">
            <a:off x="443088" y="401711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"/>
          <p:cNvSpPr/>
          <p:nvPr/>
        </p:nvSpPr>
        <p:spPr>
          <a:xfrm rot="10800000">
            <a:off x="8423988" y="4174000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7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8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268" name="Google Shape;268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6" name="Google Shape;296;p8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297" name="Google Shape;297;p8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5" name="Google Shape;305;p8"/>
          <p:cNvSpPr/>
          <p:nvPr/>
        </p:nvSpPr>
        <p:spPr>
          <a:xfrm flipH="1">
            <a:off x="69563" y="3158221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 flipH="1">
            <a:off x="8428888" y="1949438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9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10" name="Google Shape;310;p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8" name="Google Shape;338;p9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339" name="Google Shape;339;p9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9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"/>
          <p:cNvSpPr txBox="1">
            <a:spLocks noGrp="1"/>
          </p:cNvSpPr>
          <p:nvPr>
            <p:ph type="title"/>
          </p:nvPr>
        </p:nvSpPr>
        <p:spPr>
          <a:xfrm>
            <a:off x="715100" y="2513863"/>
            <a:ext cx="41088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 b="1"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subTitle" idx="1"/>
          </p:nvPr>
        </p:nvSpPr>
        <p:spPr>
          <a:xfrm>
            <a:off x="720000" y="3285788"/>
            <a:ext cx="410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"/>
          <p:cNvSpPr/>
          <p:nvPr/>
        </p:nvSpPr>
        <p:spPr>
          <a:xfrm rot="10800000" flipH="1">
            <a:off x="8032959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 rot="10800000" flipH="1">
            <a:off x="194988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 rot="10800000" flipH="1">
            <a:off x="715108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10"/>
          <p:cNvGrpSpPr/>
          <p:nvPr/>
        </p:nvGrpSpPr>
        <p:grpSpPr>
          <a:xfrm flipH="1">
            <a:off x="-44062" y="-749742"/>
            <a:ext cx="9594277" cy="6019445"/>
            <a:chOff x="-253462" y="-749742"/>
            <a:chExt cx="9594277" cy="6019445"/>
          </a:xfrm>
        </p:grpSpPr>
        <p:sp>
          <p:nvSpPr>
            <p:cNvPr id="353" name="Google Shape;353;p10"/>
            <p:cNvSpPr/>
            <p:nvPr/>
          </p:nvSpPr>
          <p:spPr>
            <a:xfrm>
              <a:off x="-2534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20000" y="3635075"/>
            <a:ext cx="4745100" cy="973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solidFill>
                  <a:schemeClr val="lt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0"/>
          <p:cNvSpPr/>
          <p:nvPr/>
        </p:nvSpPr>
        <p:spPr>
          <a:xfrm>
            <a:off x="8796809" y="12284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0"/>
          <p:cNvSpPr/>
          <p:nvPr/>
        </p:nvSpPr>
        <p:spPr>
          <a:xfrm>
            <a:off x="-299587" y="1730488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●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○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■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●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○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■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●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 panose="02000503000000000000"/>
              <a:buChar char="○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 panose="02000503000000000000"/>
              <a:buChar char="■"/>
              <a:defRPr>
                <a:solidFill>
                  <a:schemeClr val="dk2"/>
                </a:solidFill>
                <a:latin typeface="Anaheim" panose="02000503000000000000"/>
                <a:ea typeface="Anaheim" panose="02000503000000000000"/>
                <a:cs typeface="Anaheim" panose="02000503000000000000"/>
                <a:sym typeface="Anaheim" panose="02000503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88950" y="1008380"/>
            <a:ext cx="8317865" cy="324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1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CHỦ ĐỀ 9: CHU VI, DIỆN TÍCH MỘT SỐ HÌNH PHẲNG</a:t>
            </a:r>
            <a:r>
              <a:rPr lang="en-GB" sz="4500">
                <a:solidFill>
                  <a:schemeClr val="dk1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 </a:t>
            </a:r>
            <a:br>
              <a:rPr lang="en-GB" sz="4500">
                <a:solidFill>
                  <a:schemeClr val="dk1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</a:br>
            <a:r>
              <a:rPr sz="3700">
                <a:solidFill>
                  <a:schemeClr val="lt1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Bài 51: DIỆN TÍCH CỦA MỘT HÌNH. XĂNG – TI – MÉT VUÔNG.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700">
                <a:solidFill>
                  <a:schemeClr val="lt1"/>
                </a:solidFill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940" y="2185670"/>
            <a:ext cx="5490210" cy="482600"/>
          </a:xfrm>
        </p:spPr>
        <p:txBody>
          <a:bodyPr/>
          <a:lstStyle/>
          <a:p>
            <a:r>
              <a:rPr lang="en-US" sz="4800"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Kết thúc tiết học</a:t>
            </a:r>
            <a:endParaRPr lang="en-US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060" y="664845"/>
            <a:ext cx="2141855" cy="482600"/>
          </a:xfrm>
        </p:spPr>
        <p:txBody>
          <a:bodyPr/>
          <a:lstStyle/>
          <a:p>
            <a:r>
              <a:rPr lang="en-US"/>
              <a:t>Khám phá</a:t>
            </a:r>
          </a:p>
        </p:txBody>
      </p:sp>
      <p:grpSp>
        <p:nvGrpSpPr>
          <p:cNvPr id="1619" name="Google Shape;1619;p45"/>
          <p:cNvGrpSpPr/>
          <p:nvPr/>
        </p:nvGrpSpPr>
        <p:grpSpPr>
          <a:xfrm>
            <a:off x="782593" y="570277"/>
            <a:ext cx="523272" cy="526184"/>
            <a:chOff x="3329763" y="1859708"/>
            <a:chExt cx="355122" cy="357098"/>
          </a:xfrm>
        </p:grpSpPr>
        <p:sp>
          <p:nvSpPr>
            <p:cNvPr id="1620" name="Google Shape;1620;p45"/>
            <p:cNvSpPr/>
            <p:nvPr/>
          </p:nvSpPr>
          <p:spPr>
            <a:xfrm>
              <a:off x="3358455" y="1935237"/>
              <a:ext cx="154969" cy="272476"/>
            </a:xfrm>
            <a:custGeom>
              <a:avLst/>
              <a:gdLst/>
              <a:ahLst/>
              <a:cxnLst/>
              <a:rect l="l" t="t" r="r" b="b"/>
              <a:pathLst>
                <a:path w="7686" h="13514" extrusionOk="0">
                  <a:moveTo>
                    <a:pt x="5892" y="0"/>
                  </a:moveTo>
                  <a:cubicBezTo>
                    <a:pt x="5272" y="0"/>
                    <a:pt x="4647" y="311"/>
                    <a:pt x="4306" y="993"/>
                  </a:cubicBezTo>
                  <a:cubicBezTo>
                    <a:pt x="3665" y="1064"/>
                    <a:pt x="3131" y="1527"/>
                    <a:pt x="3060" y="2203"/>
                  </a:cubicBezTo>
                  <a:cubicBezTo>
                    <a:pt x="1993" y="2310"/>
                    <a:pt x="1210" y="3199"/>
                    <a:pt x="1210" y="4267"/>
                  </a:cubicBezTo>
                  <a:cubicBezTo>
                    <a:pt x="1210" y="4409"/>
                    <a:pt x="1210" y="4516"/>
                    <a:pt x="1246" y="4622"/>
                  </a:cubicBezTo>
                  <a:cubicBezTo>
                    <a:pt x="0" y="5476"/>
                    <a:pt x="0" y="7291"/>
                    <a:pt x="1246" y="8145"/>
                  </a:cubicBezTo>
                  <a:cubicBezTo>
                    <a:pt x="1210" y="8252"/>
                    <a:pt x="1210" y="8358"/>
                    <a:pt x="1210" y="8501"/>
                  </a:cubicBezTo>
                  <a:cubicBezTo>
                    <a:pt x="1210" y="9533"/>
                    <a:pt x="1993" y="10458"/>
                    <a:pt x="3060" y="10564"/>
                  </a:cubicBezTo>
                  <a:lnTo>
                    <a:pt x="3060" y="10671"/>
                  </a:lnTo>
                  <a:cubicBezTo>
                    <a:pt x="3025" y="11347"/>
                    <a:pt x="3523" y="11917"/>
                    <a:pt x="4163" y="12059"/>
                  </a:cubicBezTo>
                  <a:cubicBezTo>
                    <a:pt x="4337" y="13033"/>
                    <a:pt x="5115" y="13514"/>
                    <a:pt x="5898" y="13514"/>
                  </a:cubicBezTo>
                  <a:cubicBezTo>
                    <a:pt x="6716" y="13514"/>
                    <a:pt x="7540" y="12989"/>
                    <a:pt x="7686" y="11952"/>
                  </a:cubicBezTo>
                  <a:lnTo>
                    <a:pt x="7686" y="1669"/>
                  </a:lnTo>
                  <a:cubicBezTo>
                    <a:pt x="7624" y="611"/>
                    <a:pt x="6762" y="0"/>
                    <a:pt x="5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3513403" y="1933362"/>
              <a:ext cx="154989" cy="277577"/>
            </a:xfrm>
            <a:custGeom>
              <a:avLst/>
              <a:gdLst/>
              <a:ahLst/>
              <a:cxnLst/>
              <a:rect l="l" t="t" r="r" b="b"/>
              <a:pathLst>
                <a:path w="7687" h="13767" extrusionOk="0">
                  <a:moveTo>
                    <a:pt x="1777" y="0"/>
                  </a:moveTo>
                  <a:cubicBezTo>
                    <a:pt x="887" y="0"/>
                    <a:pt x="1" y="648"/>
                    <a:pt x="1" y="1762"/>
                  </a:cubicBezTo>
                  <a:lnTo>
                    <a:pt x="1" y="12045"/>
                  </a:lnTo>
                  <a:cubicBezTo>
                    <a:pt x="19" y="13188"/>
                    <a:pt x="889" y="13767"/>
                    <a:pt x="1760" y="13767"/>
                  </a:cubicBezTo>
                  <a:cubicBezTo>
                    <a:pt x="2597" y="13767"/>
                    <a:pt x="3436" y="13233"/>
                    <a:pt x="3523" y="12152"/>
                  </a:cubicBezTo>
                  <a:cubicBezTo>
                    <a:pt x="4164" y="12010"/>
                    <a:pt x="4626" y="11440"/>
                    <a:pt x="4626" y="10764"/>
                  </a:cubicBezTo>
                  <a:cubicBezTo>
                    <a:pt x="4626" y="10729"/>
                    <a:pt x="4626" y="10693"/>
                    <a:pt x="4626" y="10657"/>
                  </a:cubicBezTo>
                  <a:cubicBezTo>
                    <a:pt x="5694" y="10551"/>
                    <a:pt x="6477" y="9626"/>
                    <a:pt x="6477" y="8594"/>
                  </a:cubicBezTo>
                  <a:cubicBezTo>
                    <a:pt x="6477" y="8451"/>
                    <a:pt x="6441" y="8345"/>
                    <a:pt x="6441" y="8238"/>
                  </a:cubicBezTo>
                  <a:cubicBezTo>
                    <a:pt x="7686" y="7384"/>
                    <a:pt x="7686" y="5569"/>
                    <a:pt x="6441" y="4715"/>
                  </a:cubicBezTo>
                  <a:cubicBezTo>
                    <a:pt x="6441" y="4609"/>
                    <a:pt x="6477" y="4502"/>
                    <a:pt x="6477" y="4360"/>
                  </a:cubicBezTo>
                  <a:cubicBezTo>
                    <a:pt x="6477" y="3292"/>
                    <a:pt x="5658" y="2403"/>
                    <a:pt x="4626" y="2296"/>
                  </a:cubicBezTo>
                  <a:cubicBezTo>
                    <a:pt x="4520" y="1620"/>
                    <a:pt x="4021" y="1157"/>
                    <a:pt x="3381" y="1086"/>
                  </a:cubicBezTo>
                  <a:cubicBezTo>
                    <a:pt x="3067" y="339"/>
                    <a:pt x="2421" y="0"/>
                    <a:pt x="1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3329763" y="1902171"/>
              <a:ext cx="116237" cy="99724"/>
            </a:xfrm>
            <a:custGeom>
              <a:avLst/>
              <a:gdLst/>
              <a:ahLst/>
              <a:cxnLst/>
              <a:rect l="l" t="t" r="r" b="b"/>
              <a:pathLst>
                <a:path w="5765" h="4946" extrusionOk="0">
                  <a:moveTo>
                    <a:pt x="3309" y="0"/>
                  </a:moveTo>
                  <a:cubicBezTo>
                    <a:pt x="1103" y="0"/>
                    <a:pt x="0" y="2669"/>
                    <a:pt x="1566" y="4234"/>
                  </a:cubicBezTo>
                  <a:cubicBezTo>
                    <a:pt x="2069" y="4726"/>
                    <a:pt x="2682" y="4946"/>
                    <a:pt x="3282" y="4946"/>
                  </a:cubicBezTo>
                  <a:cubicBezTo>
                    <a:pt x="4551" y="4946"/>
                    <a:pt x="5764" y="3964"/>
                    <a:pt x="5764" y="2491"/>
                  </a:cubicBezTo>
                  <a:cubicBezTo>
                    <a:pt x="5764" y="1103"/>
                    <a:pt x="4661" y="0"/>
                    <a:pt x="3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3563628" y="1902171"/>
              <a:ext cx="116237" cy="99724"/>
            </a:xfrm>
            <a:custGeom>
              <a:avLst/>
              <a:gdLst/>
              <a:ahLst/>
              <a:cxnLst/>
              <a:rect l="l" t="t" r="r" b="b"/>
              <a:pathLst>
                <a:path w="5765" h="4946" extrusionOk="0">
                  <a:moveTo>
                    <a:pt x="3309" y="0"/>
                  </a:moveTo>
                  <a:cubicBezTo>
                    <a:pt x="1103" y="36"/>
                    <a:pt x="0" y="2669"/>
                    <a:pt x="1566" y="4234"/>
                  </a:cubicBezTo>
                  <a:cubicBezTo>
                    <a:pt x="2069" y="4726"/>
                    <a:pt x="2682" y="4946"/>
                    <a:pt x="3282" y="4946"/>
                  </a:cubicBezTo>
                  <a:cubicBezTo>
                    <a:pt x="4551" y="4946"/>
                    <a:pt x="5765" y="3964"/>
                    <a:pt x="5765" y="2491"/>
                  </a:cubicBezTo>
                  <a:cubicBezTo>
                    <a:pt x="5765" y="1103"/>
                    <a:pt x="4662" y="0"/>
                    <a:pt x="3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3446686" y="1863418"/>
              <a:ext cx="116237" cy="99482"/>
            </a:xfrm>
            <a:custGeom>
              <a:avLst/>
              <a:gdLst/>
              <a:ahLst/>
              <a:cxnLst/>
              <a:rect l="l" t="t" r="r" b="b"/>
              <a:pathLst>
                <a:path w="5765" h="4934" extrusionOk="0">
                  <a:moveTo>
                    <a:pt x="3310" y="1"/>
                  </a:moveTo>
                  <a:cubicBezTo>
                    <a:pt x="1104" y="1"/>
                    <a:pt x="1" y="2669"/>
                    <a:pt x="1566" y="4199"/>
                  </a:cubicBezTo>
                  <a:cubicBezTo>
                    <a:pt x="2074" y="4707"/>
                    <a:pt x="2693" y="4934"/>
                    <a:pt x="3299" y="4934"/>
                  </a:cubicBezTo>
                  <a:cubicBezTo>
                    <a:pt x="4562" y="4934"/>
                    <a:pt x="5765" y="3947"/>
                    <a:pt x="5765" y="2456"/>
                  </a:cubicBezTo>
                  <a:cubicBezTo>
                    <a:pt x="5765" y="1104"/>
                    <a:pt x="4662" y="1"/>
                    <a:pt x="3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3377286" y="1923684"/>
              <a:ext cx="23872" cy="58128"/>
            </a:xfrm>
            <a:custGeom>
              <a:avLst/>
              <a:gdLst/>
              <a:ahLst/>
              <a:cxnLst/>
              <a:rect l="l" t="t" r="r" b="b"/>
              <a:pathLst>
                <a:path w="1184" h="2883" extrusionOk="0">
                  <a:moveTo>
                    <a:pt x="899" y="1"/>
                  </a:moveTo>
                  <a:cubicBezTo>
                    <a:pt x="756" y="1"/>
                    <a:pt x="614" y="72"/>
                    <a:pt x="632" y="214"/>
                  </a:cubicBezTo>
                  <a:lnTo>
                    <a:pt x="632" y="321"/>
                  </a:lnTo>
                  <a:cubicBezTo>
                    <a:pt x="632" y="499"/>
                    <a:pt x="490" y="641"/>
                    <a:pt x="312" y="641"/>
                  </a:cubicBezTo>
                  <a:cubicBezTo>
                    <a:pt x="302" y="640"/>
                    <a:pt x="294" y="640"/>
                    <a:pt x="285" y="640"/>
                  </a:cubicBezTo>
                  <a:cubicBezTo>
                    <a:pt x="0" y="640"/>
                    <a:pt x="0" y="1176"/>
                    <a:pt x="285" y="1176"/>
                  </a:cubicBezTo>
                  <a:cubicBezTo>
                    <a:pt x="294" y="1176"/>
                    <a:pt x="302" y="1176"/>
                    <a:pt x="312" y="1175"/>
                  </a:cubicBezTo>
                  <a:cubicBezTo>
                    <a:pt x="418" y="1175"/>
                    <a:pt x="525" y="1139"/>
                    <a:pt x="632" y="1104"/>
                  </a:cubicBezTo>
                  <a:lnTo>
                    <a:pt x="632" y="2598"/>
                  </a:lnTo>
                  <a:cubicBezTo>
                    <a:pt x="632" y="2740"/>
                    <a:pt x="739" y="2883"/>
                    <a:pt x="917" y="2883"/>
                  </a:cubicBezTo>
                  <a:cubicBezTo>
                    <a:pt x="1059" y="2847"/>
                    <a:pt x="1166" y="2740"/>
                    <a:pt x="1166" y="2598"/>
                  </a:cubicBezTo>
                  <a:lnTo>
                    <a:pt x="1166" y="214"/>
                  </a:lnTo>
                  <a:cubicBezTo>
                    <a:pt x="1183" y="72"/>
                    <a:pt x="1041" y="1"/>
                    <a:pt x="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3330469" y="1859708"/>
              <a:ext cx="354416" cy="357098"/>
            </a:xfrm>
            <a:custGeom>
              <a:avLst/>
              <a:gdLst/>
              <a:ahLst/>
              <a:cxnLst/>
              <a:rect l="l" t="t" r="r" b="b"/>
              <a:pathLst>
                <a:path w="17578" h="17711" extrusionOk="0">
                  <a:moveTo>
                    <a:pt x="11422" y="4028"/>
                  </a:moveTo>
                  <a:cubicBezTo>
                    <a:pt x="11636" y="4134"/>
                    <a:pt x="11849" y="4277"/>
                    <a:pt x="11991" y="4490"/>
                  </a:cubicBezTo>
                  <a:cubicBezTo>
                    <a:pt x="11209" y="4632"/>
                    <a:pt x="10639" y="5309"/>
                    <a:pt x="10639" y="6127"/>
                  </a:cubicBezTo>
                  <a:cubicBezTo>
                    <a:pt x="10622" y="6269"/>
                    <a:pt x="10764" y="6340"/>
                    <a:pt x="10906" y="6340"/>
                  </a:cubicBezTo>
                  <a:cubicBezTo>
                    <a:pt x="11049" y="6340"/>
                    <a:pt x="11191" y="6269"/>
                    <a:pt x="11173" y="6127"/>
                  </a:cubicBezTo>
                  <a:cubicBezTo>
                    <a:pt x="11173" y="5522"/>
                    <a:pt x="11600" y="5024"/>
                    <a:pt x="12169" y="4988"/>
                  </a:cubicBezTo>
                  <a:cubicBezTo>
                    <a:pt x="12383" y="6305"/>
                    <a:pt x="13521" y="7301"/>
                    <a:pt x="14873" y="7301"/>
                  </a:cubicBezTo>
                  <a:lnTo>
                    <a:pt x="15123" y="7301"/>
                  </a:lnTo>
                  <a:cubicBezTo>
                    <a:pt x="15229" y="7515"/>
                    <a:pt x="15265" y="7728"/>
                    <a:pt x="15265" y="7941"/>
                  </a:cubicBezTo>
                  <a:cubicBezTo>
                    <a:pt x="14980" y="7835"/>
                    <a:pt x="14660" y="7764"/>
                    <a:pt x="14340" y="7764"/>
                  </a:cubicBezTo>
                  <a:cubicBezTo>
                    <a:pt x="13735" y="7764"/>
                    <a:pt x="13166" y="7977"/>
                    <a:pt x="12703" y="8404"/>
                  </a:cubicBezTo>
                  <a:cubicBezTo>
                    <a:pt x="12632" y="8511"/>
                    <a:pt x="12632" y="8653"/>
                    <a:pt x="12703" y="8760"/>
                  </a:cubicBezTo>
                  <a:cubicBezTo>
                    <a:pt x="12756" y="8813"/>
                    <a:pt x="12828" y="8840"/>
                    <a:pt x="12899" y="8840"/>
                  </a:cubicBezTo>
                  <a:cubicBezTo>
                    <a:pt x="12970" y="8840"/>
                    <a:pt x="13041" y="8813"/>
                    <a:pt x="13094" y="8760"/>
                  </a:cubicBezTo>
                  <a:cubicBezTo>
                    <a:pt x="13433" y="8441"/>
                    <a:pt x="13884" y="8278"/>
                    <a:pt x="14340" y="8278"/>
                  </a:cubicBezTo>
                  <a:cubicBezTo>
                    <a:pt x="14698" y="8278"/>
                    <a:pt x="15059" y="8379"/>
                    <a:pt x="15372" y="8582"/>
                  </a:cubicBezTo>
                  <a:cubicBezTo>
                    <a:pt x="15407" y="8618"/>
                    <a:pt x="15443" y="8618"/>
                    <a:pt x="15478" y="8653"/>
                  </a:cubicBezTo>
                  <a:cubicBezTo>
                    <a:pt x="15941" y="9009"/>
                    <a:pt x="16190" y="9543"/>
                    <a:pt x="16190" y="10112"/>
                  </a:cubicBezTo>
                  <a:cubicBezTo>
                    <a:pt x="16190" y="10610"/>
                    <a:pt x="15976" y="11073"/>
                    <a:pt x="15656" y="11393"/>
                  </a:cubicBezTo>
                  <a:cubicBezTo>
                    <a:pt x="15478" y="10895"/>
                    <a:pt x="15123" y="10468"/>
                    <a:pt x="14660" y="10183"/>
                  </a:cubicBezTo>
                  <a:cubicBezTo>
                    <a:pt x="14624" y="10159"/>
                    <a:pt x="14581" y="10148"/>
                    <a:pt x="14536" y="10148"/>
                  </a:cubicBezTo>
                  <a:cubicBezTo>
                    <a:pt x="14447" y="10148"/>
                    <a:pt x="14352" y="10195"/>
                    <a:pt x="14304" y="10290"/>
                  </a:cubicBezTo>
                  <a:cubicBezTo>
                    <a:pt x="14233" y="10397"/>
                    <a:pt x="14269" y="10574"/>
                    <a:pt x="14411" y="10646"/>
                  </a:cubicBezTo>
                  <a:cubicBezTo>
                    <a:pt x="14945" y="10966"/>
                    <a:pt x="15300" y="11571"/>
                    <a:pt x="15300" y="12211"/>
                  </a:cubicBezTo>
                  <a:cubicBezTo>
                    <a:pt x="15300" y="13136"/>
                    <a:pt x="14624" y="13919"/>
                    <a:pt x="13699" y="14061"/>
                  </a:cubicBezTo>
                  <a:cubicBezTo>
                    <a:pt x="13343" y="14026"/>
                    <a:pt x="13023" y="13955"/>
                    <a:pt x="12739" y="13777"/>
                  </a:cubicBezTo>
                  <a:cubicBezTo>
                    <a:pt x="12681" y="13738"/>
                    <a:pt x="12625" y="13722"/>
                    <a:pt x="12574" y="13722"/>
                  </a:cubicBezTo>
                  <a:cubicBezTo>
                    <a:pt x="12346" y="13722"/>
                    <a:pt x="12221" y="14058"/>
                    <a:pt x="12454" y="14204"/>
                  </a:cubicBezTo>
                  <a:cubicBezTo>
                    <a:pt x="12739" y="14382"/>
                    <a:pt x="13094" y="14524"/>
                    <a:pt x="13450" y="14560"/>
                  </a:cubicBezTo>
                  <a:cubicBezTo>
                    <a:pt x="13379" y="15022"/>
                    <a:pt x="13023" y="15413"/>
                    <a:pt x="12561" y="15520"/>
                  </a:cubicBezTo>
                  <a:cubicBezTo>
                    <a:pt x="11920" y="15485"/>
                    <a:pt x="11458" y="14986"/>
                    <a:pt x="11458" y="14346"/>
                  </a:cubicBezTo>
                  <a:cubicBezTo>
                    <a:pt x="11422" y="14204"/>
                    <a:pt x="11298" y="14133"/>
                    <a:pt x="11178" y="14133"/>
                  </a:cubicBezTo>
                  <a:cubicBezTo>
                    <a:pt x="11057" y="14133"/>
                    <a:pt x="10942" y="14204"/>
                    <a:pt x="10924" y="14346"/>
                  </a:cubicBezTo>
                  <a:cubicBezTo>
                    <a:pt x="10924" y="15164"/>
                    <a:pt x="11493" y="15876"/>
                    <a:pt x="12276" y="16018"/>
                  </a:cubicBezTo>
                  <a:cubicBezTo>
                    <a:pt x="12112" y="16821"/>
                    <a:pt x="11474" y="17201"/>
                    <a:pt x="10832" y="17201"/>
                  </a:cubicBezTo>
                  <a:cubicBezTo>
                    <a:pt x="10080" y="17201"/>
                    <a:pt x="9323" y="16678"/>
                    <a:pt x="9323" y="15698"/>
                  </a:cubicBezTo>
                  <a:lnTo>
                    <a:pt x="9323" y="12994"/>
                  </a:lnTo>
                  <a:cubicBezTo>
                    <a:pt x="9572" y="13136"/>
                    <a:pt x="9821" y="13243"/>
                    <a:pt x="10106" y="13243"/>
                  </a:cubicBezTo>
                  <a:cubicBezTo>
                    <a:pt x="10461" y="13243"/>
                    <a:pt x="10461" y="12709"/>
                    <a:pt x="10106" y="12709"/>
                  </a:cubicBezTo>
                  <a:cubicBezTo>
                    <a:pt x="9679" y="12709"/>
                    <a:pt x="9323" y="12354"/>
                    <a:pt x="9323" y="11962"/>
                  </a:cubicBezTo>
                  <a:lnTo>
                    <a:pt x="9323" y="10752"/>
                  </a:lnTo>
                  <a:cubicBezTo>
                    <a:pt x="9643" y="10930"/>
                    <a:pt x="9999" y="11037"/>
                    <a:pt x="10355" y="11073"/>
                  </a:cubicBezTo>
                  <a:lnTo>
                    <a:pt x="10390" y="11073"/>
                  </a:lnTo>
                  <a:cubicBezTo>
                    <a:pt x="10497" y="11073"/>
                    <a:pt x="10604" y="11001"/>
                    <a:pt x="10639" y="10859"/>
                  </a:cubicBezTo>
                  <a:cubicBezTo>
                    <a:pt x="10639" y="10717"/>
                    <a:pt x="10533" y="10574"/>
                    <a:pt x="10390" y="10574"/>
                  </a:cubicBezTo>
                  <a:cubicBezTo>
                    <a:pt x="9999" y="10539"/>
                    <a:pt x="9643" y="10361"/>
                    <a:pt x="9323" y="10112"/>
                  </a:cubicBezTo>
                  <a:lnTo>
                    <a:pt x="9323" y="8511"/>
                  </a:lnTo>
                  <a:cubicBezTo>
                    <a:pt x="9572" y="8689"/>
                    <a:pt x="9821" y="8795"/>
                    <a:pt x="10106" y="8795"/>
                  </a:cubicBezTo>
                  <a:cubicBezTo>
                    <a:pt x="10390" y="8724"/>
                    <a:pt x="10390" y="8297"/>
                    <a:pt x="10106" y="8262"/>
                  </a:cubicBezTo>
                  <a:cubicBezTo>
                    <a:pt x="9679" y="8262"/>
                    <a:pt x="9323" y="7906"/>
                    <a:pt x="9323" y="7515"/>
                  </a:cubicBezTo>
                  <a:lnTo>
                    <a:pt x="9323" y="5380"/>
                  </a:lnTo>
                  <a:cubicBezTo>
                    <a:pt x="10212" y="5273"/>
                    <a:pt x="10960" y="4775"/>
                    <a:pt x="11422" y="4028"/>
                  </a:cubicBezTo>
                  <a:close/>
                  <a:moveTo>
                    <a:pt x="6725" y="4028"/>
                  </a:moveTo>
                  <a:cubicBezTo>
                    <a:pt x="7152" y="4775"/>
                    <a:pt x="7935" y="5273"/>
                    <a:pt x="8789" y="5380"/>
                  </a:cubicBezTo>
                  <a:lnTo>
                    <a:pt x="8789" y="7515"/>
                  </a:lnTo>
                  <a:cubicBezTo>
                    <a:pt x="8789" y="7941"/>
                    <a:pt x="8469" y="8262"/>
                    <a:pt x="8042" y="8262"/>
                  </a:cubicBezTo>
                  <a:cubicBezTo>
                    <a:pt x="8034" y="8261"/>
                    <a:pt x="8026" y="8260"/>
                    <a:pt x="8018" y="8260"/>
                  </a:cubicBezTo>
                  <a:cubicBezTo>
                    <a:pt x="7765" y="8260"/>
                    <a:pt x="7765" y="8797"/>
                    <a:pt x="8018" y="8797"/>
                  </a:cubicBezTo>
                  <a:cubicBezTo>
                    <a:pt x="8026" y="8797"/>
                    <a:pt x="8034" y="8796"/>
                    <a:pt x="8042" y="8795"/>
                  </a:cubicBezTo>
                  <a:cubicBezTo>
                    <a:pt x="8327" y="8795"/>
                    <a:pt x="8576" y="8689"/>
                    <a:pt x="8789" y="8546"/>
                  </a:cubicBezTo>
                  <a:lnTo>
                    <a:pt x="8789" y="10112"/>
                  </a:lnTo>
                  <a:cubicBezTo>
                    <a:pt x="8505" y="10361"/>
                    <a:pt x="8113" y="10503"/>
                    <a:pt x="7722" y="10539"/>
                  </a:cubicBezTo>
                  <a:cubicBezTo>
                    <a:pt x="7579" y="10574"/>
                    <a:pt x="7473" y="10681"/>
                    <a:pt x="7508" y="10824"/>
                  </a:cubicBezTo>
                  <a:cubicBezTo>
                    <a:pt x="7508" y="10966"/>
                    <a:pt x="7615" y="11073"/>
                    <a:pt x="7757" y="11073"/>
                  </a:cubicBezTo>
                  <a:lnTo>
                    <a:pt x="7793" y="11073"/>
                  </a:lnTo>
                  <a:cubicBezTo>
                    <a:pt x="8149" y="11037"/>
                    <a:pt x="8469" y="10930"/>
                    <a:pt x="8789" y="10717"/>
                  </a:cubicBezTo>
                  <a:lnTo>
                    <a:pt x="8789" y="11962"/>
                  </a:lnTo>
                  <a:cubicBezTo>
                    <a:pt x="8789" y="12389"/>
                    <a:pt x="8469" y="12709"/>
                    <a:pt x="8042" y="12709"/>
                  </a:cubicBezTo>
                  <a:cubicBezTo>
                    <a:pt x="8034" y="12708"/>
                    <a:pt x="8026" y="12708"/>
                    <a:pt x="8018" y="12708"/>
                  </a:cubicBezTo>
                  <a:cubicBezTo>
                    <a:pt x="7765" y="12708"/>
                    <a:pt x="7765" y="13245"/>
                    <a:pt x="8018" y="13245"/>
                  </a:cubicBezTo>
                  <a:cubicBezTo>
                    <a:pt x="8026" y="13245"/>
                    <a:pt x="8034" y="13244"/>
                    <a:pt x="8042" y="13243"/>
                  </a:cubicBezTo>
                  <a:cubicBezTo>
                    <a:pt x="8327" y="13243"/>
                    <a:pt x="8576" y="13172"/>
                    <a:pt x="8789" y="12994"/>
                  </a:cubicBezTo>
                  <a:lnTo>
                    <a:pt x="8789" y="15698"/>
                  </a:lnTo>
                  <a:cubicBezTo>
                    <a:pt x="8789" y="16550"/>
                    <a:pt x="8117" y="17189"/>
                    <a:pt x="7301" y="17228"/>
                  </a:cubicBezTo>
                  <a:lnTo>
                    <a:pt x="7301" y="17228"/>
                  </a:lnTo>
                  <a:cubicBezTo>
                    <a:pt x="6601" y="17214"/>
                    <a:pt x="5976" y="16720"/>
                    <a:pt x="5836" y="16018"/>
                  </a:cubicBezTo>
                  <a:cubicBezTo>
                    <a:pt x="6654" y="15876"/>
                    <a:pt x="7224" y="15200"/>
                    <a:pt x="7224" y="14382"/>
                  </a:cubicBezTo>
                  <a:cubicBezTo>
                    <a:pt x="7224" y="14204"/>
                    <a:pt x="7090" y="14115"/>
                    <a:pt x="6957" y="14115"/>
                  </a:cubicBezTo>
                  <a:cubicBezTo>
                    <a:pt x="6823" y="14115"/>
                    <a:pt x="6690" y="14204"/>
                    <a:pt x="6690" y="14382"/>
                  </a:cubicBezTo>
                  <a:cubicBezTo>
                    <a:pt x="6766" y="15088"/>
                    <a:pt x="6228" y="15477"/>
                    <a:pt x="5691" y="15477"/>
                  </a:cubicBezTo>
                  <a:cubicBezTo>
                    <a:pt x="5227" y="15477"/>
                    <a:pt x="4763" y="15186"/>
                    <a:pt x="4697" y="14560"/>
                  </a:cubicBezTo>
                  <a:cubicBezTo>
                    <a:pt x="5053" y="14524"/>
                    <a:pt x="5409" y="14417"/>
                    <a:pt x="5694" y="14239"/>
                  </a:cubicBezTo>
                  <a:cubicBezTo>
                    <a:pt x="5836" y="14133"/>
                    <a:pt x="5872" y="13990"/>
                    <a:pt x="5800" y="13848"/>
                  </a:cubicBezTo>
                  <a:cubicBezTo>
                    <a:pt x="5731" y="13779"/>
                    <a:pt x="5648" y="13740"/>
                    <a:pt x="5559" y="13740"/>
                  </a:cubicBezTo>
                  <a:cubicBezTo>
                    <a:pt x="5510" y="13740"/>
                    <a:pt x="5459" y="13752"/>
                    <a:pt x="5409" y="13777"/>
                  </a:cubicBezTo>
                  <a:cubicBezTo>
                    <a:pt x="5122" y="13974"/>
                    <a:pt x="4807" y="14063"/>
                    <a:pt x="4500" y="14063"/>
                  </a:cubicBezTo>
                  <a:cubicBezTo>
                    <a:pt x="3591" y="14063"/>
                    <a:pt x="2750" y="13284"/>
                    <a:pt x="2883" y="12247"/>
                  </a:cubicBezTo>
                  <a:cubicBezTo>
                    <a:pt x="2883" y="11606"/>
                    <a:pt x="3203" y="11001"/>
                    <a:pt x="3772" y="10681"/>
                  </a:cubicBezTo>
                  <a:cubicBezTo>
                    <a:pt x="3984" y="10499"/>
                    <a:pt x="3835" y="10188"/>
                    <a:pt x="3610" y="10188"/>
                  </a:cubicBezTo>
                  <a:cubicBezTo>
                    <a:pt x="3571" y="10188"/>
                    <a:pt x="3530" y="10198"/>
                    <a:pt x="3488" y="10219"/>
                  </a:cubicBezTo>
                  <a:cubicBezTo>
                    <a:pt x="3025" y="10503"/>
                    <a:pt x="2669" y="10930"/>
                    <a:pt x="2491" y="11428"/>
                  </a:cubicBezTo>
                  <a:cubicBezTo>
                    <a:pt x="2171" y="11073"/>
                    <a:pt x="1958" y="10610"/>
                    <a:pt x="1958" y="10148"/>
                  </a:cubicBezTo>
                  <a:cubicBezTo>
                    <a:pt x="1958" y="9578"/>
                    <a:pt x="2207" y="9044"/>
                    <a:pt x="2669" y="8689"/>
                  </a:cubicBezTo>
                  <a:lnTo>
                    <a:pt x="2776" y="8618"/>
                  </a:lnTo>
                  <a:cubicBezTo>
                    <a:pt x="3096" y="8404"/>
                    <a:pt x="3452" y="8297"/>
                    <a:pt x="3808" y="8297"/>
                  </a:cubicBezTo>
                  <a:cubicBezTo>
                    <a:pt x="4270" y="8297"/>
                    <a:pt x="4733" y="8475"/>
                    <a:pt x="5053" y="8795"/>
                  </a:cubicBezTo>
                  <a:cubicBezTo>
                    <a:pt x="5120" y="8862"/>
                    <a:pt x="5192" y="8890"/>
                    <a:pt x="5260" y="8890"/>
                  </a:cubicBezTo>
                  <a:cubicBezTo>
                    <a:pt x="5482" y="8890"/>
                    <a:pt x="5654" y="8595"/>
                    <a:pt x="5409" y="8404"/>
                  </a:cubicBezTo>
                  <a:cubicBezTo>
                    <a:pt x="4982" y="8013"/>
                    <a:pt x="4413" y="7764"/>
                    <a:pt x="3808" y="7764"/>
                  </a:cubicBezTo>
                  <a:cubicBezTo>
                    <a:pt x="3488" y="7764"/>
                    <a:pt x="3167" y="7835"/>
                    <a:pt x="2883" y="7977"/>
                  </a:cubicBezTo>
                  <a:cubicBezTo>
                    <a:pt x="2883" y="7728"/>
                    <a:pt x="2918" y="7515"/>
                    <a:pt x="3025" y="7301"/>
                  </a:cubicBezTo>
                  <a:lnTo>
                    <a:pt x="3274" y="7301"/>
                  </a:lnTo>
                  <a:cubicBezTo>
                    <a:pt x="4626" y="7301"/>
                    <a:pt x="5729" y="6305"/>
                    <a:pt x="5943" y="4988"/>
                  </a:cubicBezTo>
                  <a:cubicBezTo>
                    <a:pt x="6512" y="5059"/>
                    <a:pt x="6975" y="5522"/>
                    <a:pt x="6975" y="6127"/>
                  </a:cubicBezTo>
                  <a:cubicBezTo>
                    <a:pt x="6975" y="6305"/>
                    <a:pt x="7108" y="6394"/>
                    <a:pt x="7241" y="6394"/>
                  </a:cubicBezTo>
                  <a:cubicBezTo>
                    <a:pt x="7375" y="6394"/>
                    <a:pt x="7508" y="6305"/>
                    <a:pt x="7508" y="6127"/>
                  </a:cubicBezTo>
                  <a:cubicBezTo>
                    <a:pt x="7473" y="5309"/>
                    <a:pt x="6903" y="4632"/>
                    <a:pt x="6121" y="4490"/>
                  </a:cubicBezTo>
                  <a:cubicBezTo>
                    <a:pt x="6298" y="4277"/>
                    <a:pt x="6476" y="4134"/>
                    <a:pt x="6725" y="4028"/>
                  </a:cubicBezTo>
                  <a:close/>
                  <a:moveTo>
                    <a:pt x="9657" y="0"/>
                  </a:moveTo>
                  <a:cubicBezTo>
                    <a:pt x="9536" y="0"/>
                    <a:pt x="9425" y="92"/>
                    <a:pt x="9394" y="185"/>
                  </a:cubicBezTo>
                  <a:cubicBezTo>
                    <a:pt x="9358" y="327"/>
                    <a:pt x="9465" y="470"/>
                    <a:pt x="9608" y="505"/>
                  </a:cubicBezTo>
                  <a:cubicBezTo>
                    <a:pt x="12134" y="1181"/>
                    <a:pt x="11671" y="4882"/>
                    <a:pt x="9038" y="4882"/>
                  </a:cubicBezTo>
                  <a:cubicBezTo>
                    <a:pt x="6441" y="4882"/>
                    <a:pt x="5943" y="1181"/>
                    <a:pt x="8505" y="505"/>
                  </a:cubicBezTo>
                  <a:cubicBezTo>
                    <a:pt x="8803" y="439"/>
                    <a:pt x="8699" y="0"/>
                    <a:pt x="8423" y="0"/>
                  </a:cubicBezTo>
                  <a:cubicBezTo>
                    <a:pt x="8404" y="0"/>
                    <a:pt x="8383" y="2"/>
                    <a:pt x="8362" y="7"/>
                  </a:cubicBezTo>
                  <a:cubicBezTo>
                    <a:pt x="7152" y="327"/>
                    <a:pt x="6334" y="1395"/>
                    <a:pt x="6334" y="2640"/>
                  </a:cubicBezTo>
                  <a:cubicBezTo>
                    <a:pt x="6334" y="2960"/>
                    <a:pt x="6370" y="3280"/>
                    <a:pt x="6476" y="3565"/>
                  </a:cubicBezTo>
                  <a:cubicBezTo>
                    <a:pt x="6263" y="3672"/>
                    <a:pt x="6049" y="3814"/>
                    <a:pt x="5907" y="3956"/>
                  </a:cubicBezTo>
                  <a:cubicBezTo>
                    <a:pt x="5592" y="2671"/>
                    <a:pt x="4445" y="1849"/>
                    <a:pt x="3222" y="1849"/>
                  </a:cubicBezTo>
                  <a:cubicBezTo>
                    <a:pt x="2787" y="1849"/>
                    <a:pt x="2342" y="1953"/>
                    <a:pt x="1922" y="2177"/>
                  </a:cubicBezTo>
                  <a:cubicBezTo>
                    <a:pt x="1780" y="2249"/>
                    <a:pt x="1744" y="2426"/>
                    <a:pt x="1815" y="2533"/>
                  </a:cubicBezTo>
                  <a:cubicBezTo>
                    <a:pt x="1863" y="2628"/>
                    <a:pt x="1958" y="2676"/>
                    <a:pt x="2047" y="2676"/>
                  </a:cubicBezTo>
                  <a:cubicBezTo>
                    <a:pt x="2092" y="2676"/>
                    <a:pt x="2136" y="2664"/>
                    <a:pt x="2171" y="2640"/>
                  </a:cubicBezTo>
                  <a:cubicBezTo>
                    <a:pt x="2546" y="2435"/>
                    <a:pt x="2917" y="2345"/>
                    <a:pt x="3268" y="2345"/>
                  </a:cubicBezTo>
                  <a:cubicBezTo>
                    <a:pt x="5053" y="2345"/>
                    <a:pt x="6314" y="4676"/>
                    <a:pt x="4769" y="6162"/>
                  </a:cubicBezTo>
                  <a:cubicBezTo>
                    <a:pt x="4303" y="6602"/>
                    <a:pt x="3776" y="6790"/>
                    <a:pt x="3268" y="6790"/>
                  </a:cubicBezTo>
                  <a:cubicBezTo>
                    <a:pt x="1719" y="6790"/>
                    <a:pt x="344" y="5048"/>
                    <a:pt x="1388" y="3387"/>
                  </a:cubicBezTo>
                  <a:cubicBezTo>
                    <a:pt x="1459" y="3280"/>
                    <a:pt x="1424" y="3103"/>
                    <a:pt x="1282" y="3031"/>
                  </a:cubicBezTo>
                  <a:cubicBezTo>
                    <a:pt x="1244" y="3006"/>
                    <a:pt x="1201" y="2994"/>
                    <a:pt x="1158" y="2994"/>
                  </a:cubicBezTo>
                  <a:cubicBezTo>
                    <a:pt x="1078" y="2994"/>
                    <a:pt x="995" y="3034"/>
                    <a:pt x="926" y="3103"/>
                  </a:cubicBezTo>
                  <a:cubicBezTo>
                    <a:pt x="1" y="4632"/>
                    <a:pt x="748" y="6661"/>
                    <a:pt x="2456" y="7159"/>
                  </a:cubicBezTo>
                  <a:cubicBezTo>
                    <a:pt x="2385" y="7443"/>
                    <a:pt x="2313" y="7728"/>
                    <a:pt x="2313" y="8013"/>
                  </a:cubicBezTo>
                  <a:cubicBezTo>
                    <a:pt x="2313" y="8084"/>
                    <a:pt x="2313" y="8155"/>
                    <a:pt x="2313" y="8226"/>
                  </a:cubicBezTo>
                  <a:lnTo>
                    <a:pt x="2278" y="8262"/>
                  </a:lnTo>
                  <a:cubicBezTo>
                    <a:pt x="1709" y="8724"/>
                    <a:pt x="1388" y="9400"/>
                    <a:pt x="1388" y="10112"/>
                  </a:cubicBezTo>
                  <a:cubicBezTo>
                    <a:pt x="1388" y="10859"/>
                    <a:pt x="1744" y="11535"/>
                    <a:pt x="2313" y="11998"/>
                  </a:cubicBezTo>
                  <a:cubicBezTo>
                    <a:pt x="2313" y="12069"/>
                    <a:pt x="2313" y="12140"/>
                    <a:pt x="2313" y="12211"/>
                  </a:cubicBezTo>
                  <a:cubicBezTo>
                    <a:pt x="2313" y="13314"/>
                    <a:pt x="3061" y="14275"/>
                    <a:pt x="4164" y="14524"/>
                  </a:cubicBezTo>
                  <a:cubicBezTo>
                    <a:pt x="4199" y="15200"/>
                    <a:pt x="4662" y="15769"/>
                    <a:pt x="5302" y="15983"/>
                  </a:cubicBezTo>
                  <a:cubicBezTo>
                    <a:pt x="5448" y="17083"/>
                    <a:pt x="6368" y="17711"/>
                    <a:pt x="7301" y="17711"/>
                  </a:cubicBezTo>
                  <a:cubicBezTo>
                    <a:pt x="7966" y="17711"/>
                    <a:pt x="8638" y="17391"/>
                    <a:pt x="9038" y="16694"/>
                  </a:cubicBezTo>
                  <a:cubicBezTo>
                    <a:pt x="9438" y="17391"/>
                    <a:pt x="10110" y="17711"/>
                    <a:pt x="10778" y="17711"/>
                  </a:cubicBezTo>
                  <a:cubicBezTo>
                    <a:pt x="11715" y="17711"/>
                    <a:pt x="12644" y="17083"/>
                    <a:pt x="12810" y="15983"/>
                  </a:cubicBezTo>
                  <a:cubicBezTo>
                    <a:pt x="13415" y="15769"/>
                    <a:pt x="13877" y="15200"/>
                    <a:pt x="13948" y="14524"/>
                  </a:cubicBezTo>
                  <a:cubicBezTo>
                    <a:pt x="15016" y="14275"/>
                    <a:pt x="15763" y="13314"/>
                    <a:pt x="15763" y="12211"/>
                  </a:cubicBezTo>
                  <a:cubicBezTo>
                    <a:pt x="15763" y="12140"/>
                    <a:pt x="15763" y="12069"/>
                    <a:pt x="15763" y="11998"/>
                  </a:cubicBezTo>
                  <a:cubicBezTo>
                    <a:pt x="16332" y="11535"/>
                    <a:pt x="16688" y="10859"/>
                    <a:pt x="16688" y="10112"/>
                  </a:cubicBezTo>
                  <a:cubicBezTo>
                    <a:pt x="16688" y="9400"/>
                    <a:pt x="16368" y="8724"/>
                    <a:pt x="15799" y="8262"/>
                  </a:cubicBezTo>
                  <a:lnTo>
                    <a:pt x="15763" y="8226"/>
                  </a:lnTo>
                  <a:cubicBezTo>
                    <a:pt x="15763" y="8155"/>
                    <a:pt x="15763" y="8084"/>
                    <a:pt x="15763" y="8013"/>
                  </a:cubicBezTo>
                  <a:cubicBezTo>
                    <a:pt x="15763" y="7728"/>
                    <a:pt x="15727" y="7443"/>
                    <a:pt x="15656" y="7194"/>
                  </a:cubicBezTo>
                  <a:cubicBezTo>
                    <a:pt x="16795" y="6838"/>
                    <a:pt x="17578" y="5807"/>
                    <a:pt x="17578" y="4597"/>
                  </a:cubicBezTo>
                  <a:cubicBezTo>
                    <a:pt x="17578" y="4063"/>
                    <a:pt x="17435" y="3565"/>
                    <a:pt x="17186" y="3138"/>
                  </a:cubicBezTo>
                  <a:cubicBezTo>
                    <a:pt x="17117" y="3069"/>
                    <a:pt x="17034" y="3030"/>
                    <a:pt x="16954" y="3030"/>
                  </a:cubicBezTo>
                  <a:cubicBezTo>
                    <a:pt x="16911" y="3030"/>
                    <a:pt x="16868" y="3042"/>
                    <a:pt x="16830" y="3067"/>
                  </a:cubicBezTo>
                  <a:cubicBezTo>
                    <a:pt x="16688" y="3138"/>
                    <a:pt x="16653" y="3280"/>
                    <a:pt x="16724" y="3423"/>
                  </a:cubicBezTo>
                  <a:cubicBezTo>
                    <a:pt x="16937" y="3779"/>
                    <a:pt x="17079" y="4170"/>
                    <a:pt x="17079" y="4597"/>
                  </a:cubicBezTo>
                  <a:cubicBezTo>
                    <a:pt x="17079" y="5974"/>
                    <a:pt x="15952" y="6827"/>
                    <a:pt x="14810" y="6827"/>
                  </a:cubicBezTo>
                  <a:cubicBezTo>
                    <a:pt x="14093" y="6827"/>
                    <a:pt x="13369" y="6490"/>
                    <a:pt x="12917" y="5735"/>
                  </a:cubicBezTo>
                  <a:cubicBezTo>
                    <a:pt x="11991" y="4145"/>
                    <a:pt x="13251" y="2367"/>
                    <a:pt x="14824" y="2367"/>
                  </a:cubicBezTo>
                  <a:cubicBezTo>
                    <a:pt x="15188" y="2367"/>
                    <a:pt x="15567" y="2462"/>
                    <a:pt x="15941" y="2676"/>
                  </a:cubicBezTo>
                  <a:cubicBezTo>
                    <a:pt x="15971" y="2695"/>
                    <a:pt x="16006" y="2704"/>
                    <a:pt x="16043" y="2704"/>
                  </a:cubicBezTo>
                  <a:cubicBezTo>
                    <a:pt x="16139" y="2704"/>
                    <a:pt x="16245" y="2646"/>
                    <a:pt x="16297" y="2569"/>
                  </a:cubicBezTo>
                  <a:cubicBezTo>
                    <a:pt x="16368" y="2426"/>
                    <a:pt x="16332" y="2284"/>
                    <a:pt x="16190" y="2213"/>
                  </a:cubicBezTo>
                  <a:cubicBezTo>
                    <a:pt x="15799" y="1964"/>
                    <a:pt x="15336" y="1857"/>
                    <a:pt x="14838" y="1857"/>
                  </a:cubicBezTo>
                  <a:cubicBezTo>
                    <a:pt x="13593" y="1857"/>
                    <a:pt x="12490" y="2711"/>
                    <a:pt x="12169" y="3956"/>
                  </a:cubicBezTo>
                  <a:cubicBezTo>
                    <a:pt x="12027" y="3814"/>
                    <a:pt x="11814" y="3672"/>
                    <a:pt x="11600" y="3565"/>
                  </a:cubicBezTo>
                  <a:cubicBezTo>
                    <a:pt x="11707" y="3280"/>
                    <a:pt x="11742" y="2960"/>
                    <a:pt x="11778" y="2640"/>
                  </a:cubicBezTo>
                  <a:cubicBezTo>
                    <a:pt x="11778" y="1395"/>
                    <a:pt x="10924" y="327"/>
                    <a:pt x="9714" y="7"/>
                  </a:cubicBezTo>
                  <a:cubicBezTo>
                    <a:pt x="9695" y="2"/>
                    <a:pt x="9676" y="0"/>
                    <a:pt x="9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5"/>
            <p:cNvSpPr/>
            <p:nvPr/>
          </p:nvSpPr>
          <p:spPr>
            <a:xfrm>
              <a:off x="3610970" y="1922252"/>
              <a:ext cx="38047" cy="58854"/>
            </a:xfrm>
            <a:custGeom>
              <a:avLst/>
              <a:gdLst/>
              <a:ahLst/>
              <a:cxnLst/>
              <a:rect l="l" t="t" r="r" b="b"/>
              <a:pathLst>
                <a:path w="1887" h="2919" extrusionOk="0">
                  <a:moveTo>
                    <a:pt x="357" y="1"/>
                  </a:moveTo>
                  <a:cubicBezTo>
                    <a:pt x="214" y="1"/>
                    <a:pt x="108" y="143"/>
                    <a:pt x="108" y="285"/>
                  </a:cubicBezTo>
                  <a:lnTo>
                    <a:pt x="108" y="1104"/>
                  </a:lnTo>
                  <a:cubicBezTo>
                    <a:pt x="108" y="1459"/>
                    <a:pt x="357" y="1708"/>
                    <a:pt x="712" y="1708"/>
                  </a:cubicBezTo>
                  <a:lnTo>
                    <a:pt x="1211" y="1708"/>
                  </a:lnTo>
                  <a:cubicBezTo>
                    <a:pt x="1246" y="1708"/>
                    <a:pt x="1282" y="1780"/>
                    <a:pt x="1282" y="1815"/>
                  </a:cubicBezTo>
                  <a:lnTo>
                    <a:pt x="1282" y="2313"/>
                  </a:lnTo>
                  <a:cubicBezTo>
                    <a:pt x="1282" y="2349"/>
                    <a:pt x="1246" y="2384"/>
                    <a:pt x="1211" y="2384"/>
                  </a:cubicBezTo>
                  <a:lnTo>
                    <a:pt x="357" y="2384"/>
                  </a:lnTo>
                  <a:cubicBezTo>
                    <a:pt x="1" y="2384"/>
                    <a:pt x="1" y="2918"/>
                    <a:pt x="357" y="2918"/>
                  </a:cubicBezTo>
                  <a:lnTo>
                    <a:pt x="1211" y="2918"/>
                  </a:lnTo>
                  <a:cubicBezTo>
                    <a:pt x="1531" y="2918"/>
                    <a:pt x="1815" y="2669"/>
                    <a:pt x="1815" y="2313"/>
                  </a:cubicBezTo>
                  <a:lnTo>
                    <a:pt x="1815" y="1815"/>
                  </a:lnTo>
                  <a:cubicBezTo>
                    <a:pt x="1815" y="1495"/>
                    <a:pt x="1531" y="1210"/>
                    <a:pt x="1211" y="1210"/>
                  </a:cubicBezTo>
                  <a:lnTo>
                    <a:pt x="712" y="1210"/>
                  </a:lnTo>
                  <a:cubicBezTo>
                    <a:pt x="641" y="1210"/>
                    <a:pt x="606" y="1175"/>
                    <a:pt x="606" y="1104"/>
                  </a:cubicBezTo>
                  <a:lnTo>
                    <a:pt x="606" y="534"/>
                  </a:lnTo>
                  <a:lnTo>
                    <a:pt x="1566" y="534"/>
                  </a:lnTo>
                  <a:cubicBezTo>
                    <a:pt x="1887" y="534"/>
                    <a:pt x="1887" y="1"/>
                    <a:pt x="1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5"/>
            <p:cNvSpPr/>
            <p:nvPr/>
          </p:nvSpPr>
          <p:spPr>
            <a:xfrm>
              <a:off x="3495842" y="1883520"/>
              <a:ext cx="34800" cy="58834"/>
            </a:xfrm>
            <a:custGeom>
              <a:avLst/>
              <a:gdLst/>
              <a:ahLst/>
              <a:cxnLst/>
              <a:rect l="l" t="t" r="r" b="b"/>
              <a:pathLst>
                <a:path w="1726" h="2918" extrusionOk="0">
                  <a:moveTo>
                    <a:pt x="623" y="0"/>
                  </a:moveTo>
                  <a:cubicBezTo>
                    <a:pt x="267" y="0"/>
                    <a:pt x="18" y="285"/>
                    <a:pt x="18" y="605"/>
                  </a:cubicBezTo>
                  <a:cubicBezTo>
                    <a:pt x="0" y="765"/>
                    <a:pt x="133" y="845"/>
                    <a:pt x="267" y="845"/>
                  </a:cubicBezTo>
                  <a:cubicBezTo>
                    <a:pt x="400" y="845"/>
                    <a:pt x="534" y="765"/>
                    <a:pt x="516" y="605"/>
                  </a:cubicBezTo>
                  <a:cubicBezTo>
                    <a:pt x="516" y="569"/>
                    <a:pt x="552" y="534"/>
                    <a:pt x="623" y="534"/>
                  </a:cubicBezTo>
                  <a:lnTo>
                    <a:pt x="1121" y="534"/>
                  </a:lnTo>
                  <a:cubicBezTo>
                    <a:pt x="1156" y="534"/>
                    <a:pt x="1192" y="569"/>
                    <a:pt x="1192" y="605"/>
                  </a:cubicBezTo>
                  <a:lnTo>
                    <a:pt x="1192" y="1103"/>
                  </a:lnTo>
                  <a:cubicBezTo>
                    <a:pt x="1192" y="1174"/>
                    <a:pt x="1156" y="1210"/>
                    <a:pt x="1121" y="1210"/>
                  </a:cubicBezTo>
                  <a:lnTo>
                    <a:pt x="765" y="1210"/>
                  </a:lnTo>
                  <a:cubicBezTo>
                    <a:pt x="409" y="1210"/>
                    <a:pt x="409" y="1744"/>
                    <a:pt x="765" y="1744"/>
                  </a:cubicBezTo>
                  <a:lnTo>
                    <a:pt x="1121" y="1744"/>
                  </a:lnTo>
                  <a:cubicBezTo>
                    <a:pt x="1156" y="1744"/>
                    <a:pt x="1192" y="1779"/>
                    <a:pt x="1192" y="1815"/>
                  </a:cubicBezTo>
                  <a:lnTo>
                    <a:pt x="1192" y="2313"/>
                  </a:lnTo>
                  <a:cubicBezTo>
                    <a:pt x="1192" y="2342"/>
                    <a:pt x="1169" y="2394"/>
                    <a:pt x="1141" y="2394"/>
                  </a:cubicBezTo>
                  <a:cubicBezTo>
                    <a:pt x="1134" y="2394"/>
                    <a:pt x="1128" y="2391"/>
                    <a:pt x="1121" y="2384"/>
                  </a:cubicBezTo>
                  <a:lnTo>
                    <a:pt x="623" y="2384"/>
                  </a:lnTo>
                  <a:cubicBezTo>
                    <a:pt x="552" y="2384"/>
                    <a:pt x="516" y="2348"/>
                    <a:pt x="516" y="2313"/>
                  </a:cubicBezTo>
                  <a:cubicBezTo>
                    <a:pt x="498" y="2153"/>
                    <a:pt x="383" y="2073"/>
                    <a:pt x="267" y="2073"/>
                  </a:cubicBezTo>
                  <a:cubicBezTo>
                    <a:pt x="151" y="2073"/>
                    <a:pt x="36" y="2153"/>
                    <a:pt x="18" y="2313"/>
                  </a:cubicBezTo>
                  <a:cubicBezTo>
                    <a:pt x="18" y="2633"/>
                    <a:pt x="267" y="2918"/>
                    <a:pt x="623" y="2918"/>
                  </a:cubicBezTo>
                  <a:lnTo>
                    <a:pt x="1121" y="2918"/>
                  </a:lnTo>
                  <a:cubicBezTo>
                    <a:pt x="1441" y="2918"/>
                    <a:pt x="1726" y="2633"/>
                    <a:pt x="1726" y="2313"/>
                  </a:cubicBezTo>
                  <a:lnTo>
                    <a:pt x="1726" y="1815"/>
                  </a:lnTo>
                  <a:cubicBezTo>
                    <a:pt x="1583" y="1601"/>
                    <a:pt x="1583" y="1317"/>
                    <a:pt x="1726" y="1103"/>
                  </a:cubicBezTo>
                  <a:lnTo>
                    <a:pt x="1726" y="605"/>
                  </a:lnTo>
                  <a:cubicBezTo>
                    <a:pt x="1726" y="285"/>
                    <a:pt x="1441" y="0"/>
                    <a:pt x="1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496060" y="1226185"/>
            <a:ext cx="6115050" cy="3353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a/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31240" y="3180080"/>
            <a:ext cx="7632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bg2"/>
                </a:solidFill>
              </a:rPr>
              <a:t>Hình chữ nhật nằm bên trong hình tròn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31240" y="3763645"/>
            <a:ext cx="750697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bg2"/>
                </a:solidFill>
              </a:rPr>
              <a:t>Ta nói: Diện tích hình chữ nhật bé hơn diện tích hình tròn</a:t>
            </a:r>
          </a:p>
        </p:txBody>
      </p: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3140710" y="807085"/>
            <a:ext cx="2969260" cy="2211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b/</a:t>
            </a:r>
          </a:p>
        </p:txBody>
      </p:sp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990" y="637540"/>
            <a:ext cx="3899535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911860" y="2860040"/>
            <a:ext cx="78733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Hình A gồm 6 ô vuông, hình B cũng gồm 6 ô vuông như thế.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53440" y="3865245"/>
            <a:ext cx="82905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/>
              <a:t>Ta nói: Diện tích hình A bằng diện tích hình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C/</a:t>
            </a:r>
          </a:p>
        </p:txBody>
      </p:sp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0380" y="731520"/>
            <a:ext cx="3559810" cy="2140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603885" y="2872105"/>
            <a:ext cx="80784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/>
              <a:t>Hình C gồm 10 ô vuông cắt ra thành 2 hình C và D. Hình C gồm 6 ô vuông. Hình D gồm 4 ô vuông. </a:t>
            </a:r>
          </a:p>
        </p:txBody>
      </p:sp>
      <p:sp>
        <p:nvSpPr>
          <p:cNvPr id="106" name="Text Box 105"/>
          <p:cNvSpPr txBox="1"/>
          <p:nvPr/>
        </p:nvSpPr>
        <p:spPr>
          <a:xfrm>
            <a:off x="920115" y="3944620"/>
            <a:ext cx="76155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800">
                <a:latin typeface="Times New Roman" panose="02020603050405020304" charset="0"/>
              </a:rPr>
              <a:t>Diện tích hình E bằng tổng diện tích hai hình C và D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-383540" y="4405630"/>
            <a:ext cx="4016375" cy="173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6" grpId="0"/>
      <p:bldP spid="10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95" y="1294765"/>
            <a:ext cx="5185410" cy="2058035"/>
          </a:xfrm>
        </p:spPr>
        <p:txBody>
          <a:bodyPr/>
          <a:lstStyle/>
          <a:p>
            <a:r>
              <a:rPr lang="en-US" sz="8000"/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Bài 1:</a:t>
            </a:r>
          </a:p>
        </p:txBody>
      </p:sp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109345" y="1956753"/>
            <a:ext cx="1809750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790315" y="1403350"/>
            <a:ext cx="4572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Hình tam giác ABC nằm trong hình tam giác ADC nên diện tích hình tam giác ABC bé hơn diện tích hình tam giác ADC.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Bài 2:</a:t>
            </a:r>
          </a:p>
        </p:txBody>
      </p:sp>
      <p:pic>
        <p:nvPicPr>
          <p:cNvPr id="107" name="Pictur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340" y="709930"/>
            <a:ext cx="470979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963930" y="2395855"/>
            <a:ext cx="68764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Hình con voi gồm 29 ô vuông, hình con cá gồm 28 ô vuông.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Vậy diện tích hình con voi lớn hơn diện tích hình con cá.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Bài 3:</a:t>
            </a:r>
          </a:p>
        </p:txBody>
      </p:sp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2864485" y="607060"/>
            <a:ext cx="3557905" cy="1866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128395" y="2473325"/>
            <a:ext cx="74275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Có thể cắt hình A thành 2 hình tam giác và ghép lại để được hình B. </a:t>
            </a:r>
          </a:p>
          <a:p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Vậy diện tích hình A bằng diện tích hình B (hai hình đều có diện tích bằng 4 ô vuông).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Math Subject for Elementary - 5th Grade: Fractions I">
  <a:themeElements>
    <a:clrScheme name="Simple Light">
      <a:dk1>
        <a:srgbClr val="2C2C75"/>
      </a:dk1>
      <a:lt1>
        <a:srgbClr val="AEB4FF"/>
      </a:lt1>
      <a:dk2>
        <a:srgbClr val="19164B"/>
      </a:dk2>
      <a:lt2>
        <a:srgbClr val="FFBD39"/>
      </a:lt2>
      <a:accent1>
        <a:srgbClr val="FF92AF"/>
      </a:accent1>
      <a:accent2>
        <a:srgbClr val="B0EFDE"/>
      </a:accent2>
      <a:accent3>
        <a:srgbClr val="FAFAFA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248</Words>
  <Application>Microsoft Office PowerPoint</Application>
  <PresentationFormat>On-screen Show (16:9)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Barlow</vt:lpstr>
      <vt:lpstr>Barlow Medium</vt:lpstr>
      <vt:lpstr>Arial Rounded MT Bold</vt:lpstr>
      <vt:lpstr>Roboto Condensed Light</vt:lpstr>
      <vt:lpstr>Poppins</vt:lpstr>
      <vt:lpstr>Patrick Hand</vt:lpstr>
      <vt:lpstr>Bebas Neue</vt:lpstr>
      <vt:lpstr>Fredoka One</vt:lpstr>
      <vt:lpstr>Anaheim</vt:lpstr>
      <vt:lpstr>Arial</vt:lpstr>
      <vt:lpstr>Times New Roman</vt:lpstr>
      <vt:lpstr>Math Subject for Elementary - 5th Grade: Fractions I</vt:lpstr>
      <vt:lpstr>PowerPoint Presentation</vt:lpstr>
      <vt:lpstr>Khám phá</vt:lpstr>
      <vt:lpstr>a/</vt:lpstr>
      <vt:lpstr>b/</vt:lpstr>
      <vt:lpstr>C/</vt:lpstr>
      <vt:lpstr>Hoạt Động</vt:lpstr>
      <vt:lpstr> Bài 1:</vt:lpstr>
      <vt:lpstr>Bài 2:</vt:lpstr>
      <vt:lpstr>Bài 3:</vt:lpstr>
      <vt:lpstr>Kết thúc tiết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8: CÁC SỐ ĐẾN 10 000  Bài 49: LUYỆN TẬP CHUNG (tiết 3)</dc:title>
  <dc:creator/>
  <cp:lastModifiedBy>Asus</cp:lastModifiedBy>
  <cp:revision>101</cp:revision>
  <dcterms:created xsi:type="dcterms:W3CDTF">2023-11-06T11:31:00Z</dcterms:created>
  <dcterms:modified xsi:type="dcterms:W3CDTF">2025-01-08T13:57:45Z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CB45D747ABBF4BA09CF0F8C9C45BD5FA_12</vt:lpwstr>
  </property>
  <property fmtid="{D5CDD505-2E9C-101B-9397-08002B2CF9AE}" pid="3" name="KSOProductBuildVer">
    <vt:lpwstr>1033-12.2.0.13306</vt:lpwstr>
  </property>
</Properties>
</file>