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3" r:id="rId3"/>
    <p:sldMasterId id="2147483716" r:id="rId4"/>
  </p:sldMasterIdLst>
  <p:notesMasterIdLst>
    <p:notesMasterId r:id="rId23"/>
  </p:notesMasterIdLst>
  <p:sldIdLst>
    <p:sldId id="257" r:id="rId5"/>
    <p:sldId id="294" r:id="rId6"/>
    <p:sldId id="311" r:id="rId7"/>
    <p:sldId id="313" r:id="rId8"/>
    <p:sldId id="312" r:id="rId9"/>
    <p:sldId id="3390" r:id="rId10"/>
    <p:sldId id="3392" r:id="rId11"/>
    <p:sldId id="3391" r:id="rId12"/>
    <p:sldId id="3394" r:id="rId13"/>
    <p:sldId id="3393" r:id="rId14"/>
    <p:sldId id="3396" r:id="rId15"/>
    <p:sldId id="3395" r:id="rId16"/>
    <p:sldId id="318" r:id="rId17"/>
    <p:sldId id="4361" r:id="rId18"/>
    <p:sldId id="3398" r:id="rId19"/>
    <p:sldId id="307" r:id="rId20"/>
    <p:sldId id="4360"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95E04B3-F569-4A16-B9EB-9EE2DBBA54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8.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id="{289E623F-C396-4582-8489-070827CEF74C}"/>
              </a:ext>
            </a:extLst>
          </p:cNvPr>
          <p:cNvSpPr txBox="1"/>
          <p:nvPr/>
        </p:nvSpPr>
        <p:spPr>
          <a:xfrm>
            <a:off x="3691109" y="245110"/>
            <a:ext cx="5992641"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Thứ</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tháng</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379</Words>
  <Application>Microsoft Office PowerPoint</Application>
  <PresentationFormat>Widescreen</PresentationFormat>
  <Paragraphs>29</Paragraphs>
  <Slides>18</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等线</vt:lpstr>
      <vt:lpstr>等线 Light</vt:lpstr>
      <vt:lpstr>微软雅黑</vt:lpstr>
      <vt:lpstr>Arial</vt:lpstr>
      <vt:lpstr>Calibri</vt:lpstr>
      <vt:lpstr>Georgia</vt:lpstr>
      <vt:lpstr>Times New Roman</vt:lpstr>
      <vt:lpstr>Office 主题​​</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34</cp:revision>
  <dcterms:created xsi:type="dcterms:W3CDTF">2022-10-04T12:04:18Z</dcterms:created>
  <dcterms:modified xsi:type="dcterms:W3CDTF">2025-01-08T00:44:00Z</dcterms:modified>
</cp:coreProperties>
</file>