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70" r:id="rId4"/>
    <p:sldId id="271" r:id="rId5"/>
    <p:sldId id="272" r:id="rId6"/>
    <p:sldId id="269" r:id="rId7"/>
    <p:sldId id="273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4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6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2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5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5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1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9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1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899ED-773B-47FB-BBC2-F27AC306D68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3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89587" y="1710813"/>
            <a:ext cx="1054509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ĐẠO </a:t>
            </a:r>
            <a:r>
              <a:rPr lang="nl-N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</a:p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CHỦ ĐỀ 5: TÍCH CỰC HOÀN THÀNH NHIỆM VỤ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Bài </a:t>
            </a:r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06: Tích cực hoàn thành nhiệm vụ (Tiết </a:t>
            </a:r>
            <a:r>
              <a:rPr lang="nl-N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86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4" y="147484"/>
            <a:ext cx="117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 descr="20220526025606_wm_shs-dao-duc-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0" t="11903" r="7639" b="9613"/>
          <a:stretch/>
        </p:blipFill>
        <p:spPr bwMode="auto">
          <a:xfrm>
            <a:off x="722670" y="732259"/>
            <a:ext cx="10412362" cy="6125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42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4" y="147484"/>
            <a:ext cx="117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 descr="20220526025606_wm_shs-dao-duc-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4" t="11903" r="9893" b="63089"/>
          <a:stretch/>
        </p:blipFill>
        <p:spPr bwMode="auto">
          <a:xfrm>
            <a:off x="589937" y="1012480"/>
            <a:ext cx="9630696" cy="420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1613" y="5220928"/>
            <a:ext cx="11208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Em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sẽ phân công nhiệm vụ cho từng bạn (sưu tầm loại gì). Trước buổi học, em sẽ tổng hợp và báo cáo với thầy.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17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4" y="147484"/>
            <a:ext cx="117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 descr="20220526025606_wm_shs-dao-duc-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6" t="36912" r="9518" b="37012"/>
          <a:stretch/>
        </p:blipFill>
        <p:spPr bwMode="auto">
          <a:xfrm>
            <a:off x="1103671" y="732259"/>
            <a:ext cx="9721646" cy="375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0107" y="4483510"/>
            <a:ext cx="112087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sẽ xin phép cô giáo có buổi thảo luận với tất cả các bạn trong lớp để lấy ý kiến: Thực hiện tiết mục gì?Ai  là người thực hiện chính? Ai là người chuẩn bị trang phục, đạo cụ... Sau khi đã tổng hợp ý kiến em sẽ lập kế hoạch tập luyện đưa cô duyệt trước.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9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4" y="147484"/>
            <a:ext cx="117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 descr="20220526025606_wm_shs-dao-duc-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4310" r="11522" b="9424"/>
          <a:stretch/>
        </p:blipFill>
        <p:spPr bwMode="auto">
          <a:xfrm>
            <a:off x="973394" y="732259"/>
            <a:ext cx="9129251" cy="434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1613" y="5324164"/>
            <a:ext cx="11208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sẽ hoàn thành nhiệm vụ của mẹ giao sau đó mới đi chơi.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3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20220526025606_wm_shs-dao-duc-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5" t="13356" r="849" b="51322"/>
          <a:stretch/>
        </p:blipFill>
        <p:spPr bwMode="auto">
          <a:xfrm>
            <a:off x="516194" y="368711"/>
            <a:ext cx="10913805" cy="538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27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20220526025606_wm_shs-dao-duc-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59" r="-1794" b="29257"/>
          <a:stretch/>
        </p:blipFill>
        <p:spPr bwMode="auto">
          <a:xfrm>
            <a:off x="300601" y="309717"/>
            <a:ext cx="11053199" cy="6740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20220526025606_wm_shs-dao-duc-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0549" r="109" b="7096"/>
          <a:stretch/>
        </p:blipFill>
        <p:spPr bwMode="auto">
          <a:xfrm>
            <a:off x="554651" y="147483"/>
            <a:ext cx="10846723" cy="629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86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168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Asus</cp:lastModifiedBy>
  <cp:revision>23</cp:revision>
  <dcterms:created xsi:type="dcterms:W3CDTF">2022-06-09T15:25:10Z</dcterms:created>
  <dcterms:modified xsi:type="dcterms:W3CDTF">2025-01-09T13:55:34Z</dcterms:modified>
</cp:coreProperties>
</file>