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8" r:id="rId2"/>
    <p:sldId id="256" r:id="rId3"/>
    <p:sldId id="258" r:id="rId4"/>
    <p:sldId id="257" r:id="rId5"/>
    <p:sldId id="260" r:id="rId6"/>
    <p:sldId id="259" r:id="rId7"/>
    <p:sldId id="262" r:id="rId8"/>
    <p:sldId id="279" r:id="rId9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78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CCBD4-BF48-4700-BC29-0A27111733E1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E8C2-B08D-4D38-866C-242A7A2F3966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23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2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24/01/2024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526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24/01/2024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59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24/01/2024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0404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596273"/>
      </p:ext>
    </p:extLst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24/01/2024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943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24/01/2024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96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24/01/2024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416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24/01/2024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11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24/01/2024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846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24/01/2024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837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24/01/2024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283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24/01/2024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35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2390F-70FE-446F-BC1F-6728D3687241}" type="datetimeFigureOut">
              <a:rPr lang="vi-VN" smtClean="0"/>
              <a:pPr/>
              <a:t>24/01/2024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73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9144000" cy="5264034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88" y="1704907"/>
            <a:ext cx="2372147" cy="34995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2699792" y="555526"/>
            <a:ext cx="4405794" cy="904500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55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55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131" y="5009751"/>
            <a:ext cx="114155" cy="6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856434"/>
            <a:ext cx="4500562" cy="324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img.loigiaihay.com/picture/2022/0728/cau-2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26522"/>
            <a:ext cx="4572000" cy="31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267494"/>
            <a:ext cx="500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Làm tròn số đến hàng chục.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71948"/>
            <a:ext cx="9144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* Khi làm tròn số đến hàng chục, ta so sánh chữ số hàng đơn vị với 5. Nếu chữ số hàng đơn vị bé hơn 5 thì làm tròn xuống, còn lại thì làm tròn lên.</a:t>
            </a:r>
          </a:p>
        </p:txBody>
      </p:sp>
    </p:spTree>
    <p:extLst>
      <p:ext uri="{BB962C8B-B14F-4D97-AF65-F5344CB8AC3E}">
        <p14:creationId xmlns:p14="http://schemas.microsoft.com/office/powerpoint/2010/main" val="4640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907"/>
            <a:ext cx="9144000" cy="331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9290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làm tròn số đến hàng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 so sánh chữ số hàng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 5. Nếu chữ số hàng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vi-VN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hơn 5 thì làm tròn xuống, còn lại thì làm tròn lên.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15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b. </a:t>
            </a:r>
            <a:r>
              <a:rPr lang="vi-VN" sz="2400" b="1" dirty="0">
                <a:solidFill>
                  <a:srgbClr val="0000FF"/>
                </a:solidFill>
                <a:latin typeface="+mj-lt"/>
              </a:rPr>
              <a:t>Làm tròn số đến hàng trăm</a:t>
            </a:r>
            <a:endParaRPr lang="vi-VN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266" y="58514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 smtClean="0">
                <a:solidFill>
                  <a:srgbClr val="0000FF"/>
                </a:solidFill>
                <a:effectLst/>
                <a:latin typeface="+mj-lt"/>
              </a:rPr>
              <a:t>1. Làm tròn các số 2 864, 3 058 và 4 315 đến hàng chục, hàng trăm.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983631"/>
            <a:ext cx="3648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0" dirty="0" smtClean="0">
                <a:solidFill>
                  <a:srgbClr val="008000"/>
                </a:solidFill>
                <a:effectLst/>
                <a:latin typeface="+mj-lt"/>
              </a:rPr>
              <a:t>* Làm tròn đến hàng chục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1505039"/>
            <a:ext cx="4289562" cy="363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123948" y="1043374"/>
            <a:ext cx="368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rgbClr val="008000"/>
                </a:solidFill>
                <a:latin typeface="+mj-lt"/>
              </a:rPr>
              <a:t>* Làm </a:t>
            </a:r>
            <a:r>
              <a:rPr lang="vi-VN" sz="2400" b="1" dirty="0">
                <a:solidFill>
                  <a:srgbClr val="008000"/>
                </a:solidFill>
                <a:latin typeface="+mj-lt"/>
              </a:rPr>
              <a:t>tròn đến hàng trăm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445296"/>
            <a:ext cx="4357686" cy="355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123478"/>
            <a:ext cx="214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Hoạt động.</a:t>
            </a:r>
            <a:endParaRPr lang="vi-VN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6749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     2. Rô-bốt</a:t>
            </a:r>
            <a:r>
              <a:rPr lang="vi-VN" sz="2400" b="1" dirty="0">
                <a:solidFill>
                  <a:srgbClr val="0000FF"/>
                </a:solidFill>
                <a:latin typeface="+mj-lt"/>
              </a:rPr>
              <a:t>, Việt và Mai cùng ghé thăm một trang trại, Rô-bốt đếm được có 1 242 con gà. Khi làm tròn số đến hàng chục:</a:t>
            </a:r>
          </a:p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Mai nói: “Trang trại có khoảng 1 240 con gà”.</a:t>
            </a:r>
          </a:p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Việt nói: “Trang trại có khoảng 1 250 con gà”.</a:t>
            </a:r>
          </a:p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Theo em, bạn nào nói đúng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?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077953"/>
            <a:ext cx="1357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 smtClean="0">
                <a:solidFill>
                  <a:srgbClr val="008000"/>
                </a:solidFill>
                <a:effectLst/>
                <a:latin typeface="+mj-lt"/>
              </a:rPr>
              <a:t>* Ta có: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20050"/>
            <a:ext cx="6143668" cy="135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4083918"/>
            <a:ext cx="3429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0" dirty="0" smtClean="0">
                <a:solidFill>
                  <a:srgbClr val="0000FF"/>
                </a:solidFill>
                <a:effectLst/>
                <a:latin typeface="+mj-lt"/>
              </a:rPr>
              <a:t>* Vậy bạn Mai nói đúng.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39502"/>
            <a:ext cx="34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 smtClean="0">
                <a:solidFill>
                  <a:srgbClr val="0000FF"/>
                </a:solidFill>
                <a:effectLst/>
                <a:latin typeface="+mj-lt"/>
              </a:rPr>
              <a:t>      1. Trong thư viện có 6 745 cuốn sách. Hỏi mỗi bạn đã làm tròn số sách đó đến hàng nào?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50" y="0"/>
            <a:ext cx="5715008" cy="309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8181" y="3348088"/>
            <a:ext cx="9090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 smtClean="0">
                <a:solidFill>
                  <a:srgbClr val="008000"/>
                </a:solidFill>
                <a:effectLst/>
                <a:latin typeface="+mj-lt"/>
              </a:rPr>
              <a:t>- Bạn nam nói trong thư viện có khoảng 6 750 cuốn sách. Bạn nam đã làm tròn số sách đến hàng chục.</a:t>
            </a:r>
          </a:p>
          <a:p>
            <a:r>
              <a:rPr lang="vi-VN" sz="2400" b="1" i="0" dirty="0" smtClean="0">
                <a:solidFill>
                  <a:srgbClr val="008000"/>
                </a:solidFill>
                <a:effectLst/>
                <a:latin typeface="+mj-lt"/>
              </a:rPr>
              <a:t>- Bạn nữ nói trong thư viện có khoảng 6 700 cuốn sách. Bạn nữ đã làm tròn số sách đến hàng trăm.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811845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 smtClean="0">
                <a:solidFill>
                  <a:srgbClr val="008000"/>
                </a:solidFill>
                <a:effectLst/>
                <a:latin typeface="+mj-lt"/>
              </a:rPr>
              <a:t>   Quan sát các máy “làm tròn số” rồi tìm số thích hợp với máy cuối cùng.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27" y="1770228"/>
            <a:ext cx="6232760" cy="204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08520" y="4056277"/>
            <a:ext cx="9090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 smtClean="0">
                <a:solidFill>
                  <a:srgbClr val="0000FF"/>
                </a:solidFill>
                <a:effectLst/>
                <a:latin typeface="+mj-lt"/>
              </a:rPr>
              <a:t>- Quan sát ta thấy các số được làm tròn đến hàng trăm. </a:t>
            </a:r>
          </a:p>
          <a:p>
            <a:r>
              <a:rPr lang="vi-VN" sz="2400" b="1" i="0" dirty="0" smtClean="0">
                <a:solidFill>
                  <a:srgbClr val="0000FF"/>
                </a:solidFill>
                <a:effectLst/>
                <a:latin typeface="+mj-lt"/>
              </a:rPr>
              <a:t>* Vậy số 4516 làm tròn đến hàng trăm được số 4500.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51" y="1928701"/>
            <a:ext cx="6143636" cy="196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343105"/>
            <a:ext cx="164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Số?</a:t>
            </a: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985750" y="2058053"/>
            <a:ext cx="5158853" cy="88916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32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32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  <a:endParaRPr lang="en-US" sz="32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346</Words>
  <Application>Microsoft Office PowerPoint</Application>
  <PresentationFormat>On-screen Show (16:9)</PresentationFormat>
  <Paragraphs>25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宋体</vt:lpstr>
      <vt:lpstr>Arial</vt:lpstr>
      <vt:lpstr>Calibri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8</cp:revision>
  <dcterms:created xsi:type="dcterms:W3CDTF">2023-02-01T00:38:25Z</dcterms:created>
  <dcterms:modified xsi:type="dcterms:W3CDTF">2024-01-24T03:48:50Z</dcterms:modified>
</cp:coreProperties>
</file>