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1" r:id="rId2"/>
    <p:sldMasterId id="2147483733" r:id="rId3"/>
    <p:sldMasterId id="2147483745" r:id="rId4"/>
  </p:sldMasterIdLst>
  <p:notesMasterIdLst>
    <p:notesMasterId r:id="rId8"/>
  </p:notesMasterIdLst>
  <p:sldIdLst>
    <p:sldId id="256" r:id="rId5"/>
    <p:sldId id="2679" r:id="rId6"/>
    <p:sldId id="268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6F813-6AD7-4D8A-BD70-A3C63EA7D706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CCDEA-4F12-4DA3-BF73-4FE5A3F5B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94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"/>
          <p:cNvSpPr txBox="1">
            <a:spLocks noGrp="1"/>
          </p:cNvSpPr>
          <p:nvPr>
            <p:ph type="body" idx="1"/>
          </p:nvPr>
        </p:nvSpPr>
        <p:spPr>
          <a:xfrm>
            <a:off x="960000" y="1430881"/>
            <a:ext cx="10272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-501288" y="-1159479"/>
            <a:ext cx="2024243" cy="2380213"/>
            <a:chOff x="-375966" y="-869609"/>
            <a:chExt cx="1518182" cy="1785160"/>
          </a:xfrm>
        </p:grpSpPr>
        <p:grpSp>
          <p:nvGrpSpPr>
            <p:cNvPr id="67" name="Google Shape;67;p4"/>
            <p:cNvGrpSpPr/>
            <p:nvPr/>
          </p:nvGrpSpPr>
          <p:grpSpPr>
            <a:xfrm rot="7199442">
              <a:off x="-242283" y="-17721"/>
              <a:ext cx="812325" cy="775395"/>
              <a:chOff x="1049700" y="147150"/>
              <a:chExt cx="5509475" cy="5259000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1349875" y="488850"/>
                <a:ext cx="5209300" cy="4917300"/>
              </a:xfrm>
              <a:custGeom>
                <a:avLst/>
                <a:gdLst/>
                <a:ahLst/>
                <a:cxnLst/>
                <a:rect l="l" t="t" r="r" b="b"/>
                <a:pathLst>
                  <a:path w="208372" h="196692" extrusionOk="0">
                    <a:moveTo>
                      <a:pt x="85210" y="19601"/>
                    </a:moveTo>
                    <a:cubicBezTo>
                      <a:pt x="85791" y="19601"/>
                      <a:pt x="86298" y="19722"/>
                      <a:pt x="86689" y="19970"/>
                    </a:cubicBezTo>
                    <a:cubicBezTo>
                      <a:pt x="91659" y="23165"/>
                      <a:pt x="90328" y="37011"/>
                      <a:pt x="86866" y="41804"/>
                    </a:cubicBezTo>
                    <a:cubicBezTo>
                      <a:pt x="85883" y="43191"/>
                      <a:pt x="84777" y="43840"/>
                      <a:pt x="83649" y="43840"/>
                    </a:cubicBezTo>
                    <a:cubicBezTo>
                      <a:pt x="80809" y="43840"/>
                      <a:pt x="77829" y="39726"/>
                      <a:pt x="76305" y="32928"/>
                    </a:cubicBezTo>
                    <a:cubicBezTo>
                      <a:pt x="74536" y="24698"/>
                      <a:pt x="81432" y="19601"/>
                      <a:pt x="85210" y="19601"/>
                    </a:cubicBezTo>
                    <a:close/>
                    <a:moveTo>
                      <a:pt x="141633" y="37417"/>
                    </a:moveTo>
                    <a:cubicBezTo>
                      <a:pt x="142976" y="37417"/>
                      <a:pt x="144012" y="37827"/>
                      <a:pt x="144468" y="38609"/>
                    </a:cubicBezTo>
                    <a:cubicBezTo>
                      <a:pt x="147574" y="44111"/>
                      <a:pt x="139675" y="59821"/>
                      <a:pt x="133995" y="64259"/>
                    </a:cubicBezTo>
                    <a:cubicBezTo>
                      <a:pt x="132802" y="65206"/>
                      <a:pt x="131742" y="65651"/>
                      <a:pt x="130839" y="65651"/>
                    </a:cubicBezTo>
                    <a:cubicBezTo>
                      <a:pt x="127510" y="65651"/>
                      <a:pt x="126309" y="59591"/>
                      <a:pt x="128404" y="50235"/>
                    </a:cubicBezTo>
                    <a:cubicBezTo>
                      <a:pt x="130415" y="41320"/>
                      <a:pt x="137488" y="37417"/>
                      <a:pt x="141633" y="37417"/>
                    </a:cubicBezTo>
                    <a:close/>
                    <a:moveTo>
                      <a:pt x="83700" y="63075"/>
                    </a:moveTo>
                    <a:cubicBezTo>
                      <a:pt x="84437" y="63075"/>
                      <a:pt x="85094" y="63200"/>
                      <a:pt x="85624" y="63460"/>
                    </a:cubicBezTo>
                    <a:lnTo>
                      <a:pt x="85535" y="63460"/>
                    </a:lnTo>
                    <a:cubicBezTo>
                      <a:pt x="92813" y="66921"/>
                      <a:pt x="92192" y="83075"/>
                      <a:pt x="87754" y="88844"/>
                    </a:cubicBezTo>
                    <a:cubicBezTo>
                      <a:pt x="86444" y="90573"/>
                      <a:pt x="84863" y="91382"/>
                      <a:pt x="83189" y="91382"/>
                    </a:cubicBezTo>
                    <a:cubicBezTo>
                      <a:pt x="79194" y="91382"/>
                      <a:pt x="74671" y="86774"/>
                      <a:pt x="72044" y="79081"/>
                    </a:cubicBezTo>
                    <a:cubicBezTo>
                      <a:pt x="68849" y="69572"/>
                      <a:pt x="78383" y="63075"/>
                      <a:pt x="83700" y="63075"/>
                    </a:cubicBezTo>
                    <a:close/>
                    <a:moveTo>
                      <a:pt x="157109" y="80175"/>
                    </a:moveTo>
                    <a:cubicBezTo>
                      <a:pt x="165177" y="80175"/>
                      <a:pt x="177529" y="83504"/>
                      <a:pt x="179526" y="88311"/>
                    </a:cubicBezTo>
                    <a:cubicBezTo>
                      <a:pt x="180520" y="90961"/>
                      <a:pt x="175432" y="95588"/>
                      <a:pt x="168249" y="95588"/>
                    </a:cubicBezTo>
                    <a:cubicBezTo>
                      <a:pt x="165808" y="95588"/>
                      <a:pt x="163124" y="95054"/>
                      <a:pt x="160355" y="93725"/>
                    </a:cubicBezTo>
                    <a:lnTo>
                      <a:pt x="160355" y="93637"/>
                    </a:lnTo>
                    <a:cubicBezTo>
                      <a:pt x="149527" y="88400"/>
                      <a:pt x="145977" y="82187"/>
                      <a:pt x="152900" y="80590"/>
                    </a:cubicBezTo>
                    <a:cubicBezTo>
                      <a:pt x="154054" y="80309"/>
                      <a:pt x="155496" y="80175"/>
                      <a:pt x="157109" y="80175"/>
                    </a:cubicBezTo>
                    <a:close/>
                    <a:moveTo>
                      <a:pt x="47129" y="87445"/>
                    </a:moveTo>
                    <a:cubicBezTo>
                      <a:pt x="47629" y="87445"/>
                      <a:pt x="48074" y="87525"/>
                      <a:pt x="48436" y="87690"/>
                    </a:cubicBezTo>
                    <a:cubicBezTo>
                      <a:pt x="53672" y="90264"/>
                      <a:pt x="53228" y="101802"/>
                      <a:pt x="49945" y="105973"/>
                    </a:cubicBezTo>
                    <a:cubicBezTo>
                      <a:pt x="48996" y="107239"/>
                      <a:pt x="47859" y="107831"/>
                      <a:pt x="46659" y="107831"/>
                    </a:cubicBezTo>
                    <a:cubicBezTo>
                      <a:pt x="43821" y="107831"/>
                      <a:pt x="40633" y="104515"/>
                      <a:pt x="38761" y="98962"/>
                    </a:cubicBezTo>
                    <a:cubicBezTo>
                      <a:pt x="36330" y="92060"/>
                      <a:pt x="43325" y="87445"/>
                      <a:pt x="47129" y="87445"/>
                    </a:cubicBezTo>
                    <a:close/>
                    <a:moveTo>
                      <a:pt x="100811" y="111612"/>
                    </a:moveTo>
                    <a:cubicBezTo>
                      <a:pt x="108193" y="111612"/>
                      <a:pt x="117460" y="114960"/>
                      <a:pt x="118729" y="120973"/>
                    </a:cubicBezTo>
                    <a:cubicBezTo>
                      <a:pt x="119498" y="124609"/>
                      <a:pt x="113601" y="132157"/>
                      <a:pt x="106333" y="132157"/>
                    </a:cubicBezTo>
                    <a:cubicBezTo>
                      <a:pt x="104377" y="132157"/>
                      <a:pt x="102320" y="131610"/>
                      <a:pt x="100268" y="130292"/>
                    </a:cubicBezTo>
                    <a:cubicBezTo>
                      <a:pt x="90594" y="123991"/>
                      <a:pt x="87843" y="115737"/>
                      <a:pt x="94499" y="112719"/>
                    </a:cubicBezTo>
                    <a:cubicBezTo>
                      <a:pt x="96167" y="111973"/>
                      <a:pt x="98387" y="111612"/>
                      <a:pt x="100811" y="111612"/>
                    </a:cubicBezTo>
                    <a:close/>
                    <a:moveTo>
                      <a:pt x="142691" y="135137"/>
                    </a:moveTo>
                    <a:cubicBezTo>
                      <a:pt x="149094" y="135137"/>
                      <a:pt x="157863" y="137856"/>
                      <a:pt x="159201" y="142363"/>
                    </a:cubicBezTo>
                    <a:cubicBezTo>
                      <a:pt x="159955" y="144897"/>
                      <a:pt x="155372" y="149913"/>
                      <a:pt x="149367" y="149913"/>
                    </a:cubicBezTo>
                    <a:cubicBezTo>
                      <a:pt x="147588" y="149913"/>
                      <a:pt x="145685" y="149473"/>
                      <a:pt x="143758" y="148398"/>
                    </a:cubicBezTo>
                    <a:cubicBezTo>
                      <a:pt x="135326" y="143694"/>
                      <a:pt x="132752" y="137659"/>
                      <a:pt x="138433" y="135795"/>
                    </a:cubicBezTo>
                    <a:lnTo>
                      <a:pt x="138344" y="135706"/>
                    </a:lnTo>
                    <a:cubicBezTo>
                      <a:pt x="139517" y="135321"/>
                      <a:pt x="141024" y="135137"/>
                      <a:pt x="142691" y="135137"/>
                    </a:cubicBezTo>
                    <a:close/>
                    <a:moveTo>
                      <a:pt x="103215" y="0"/>
                    </a:moveTo>
                    <a:cubicBezTo>
                      <a:pt x="95278" y="0"/>
                      <a:pt x="85938" y="1547"/>
                      <a:pt x="77370" y="5947"/>
                    </a:cubicBezTo>
                    <a:cubicBezTo>
                      <a:pt x="61660" y="14112"/>
                      <a:pt x="58110" y="33816"/>
                      <a:pt x="59530" y="42958"/>
                    </a:cubicBezTo>
                    <a:cubicBezTo>
                      <a:pt x="61039" y="52011"/>
                      <a:pt x="64767" y="61152"/>
                      <a:pt x="60418" y="67898"/>
                    </a:cubicBezTo>
                    <a:cubicBezTo>
                      <a:pt x="59271" y="69675"/>
                      <a:pt x="57577" y="70572"/>
                      <a:pt x="55692" y="70572"/>
                    </a:cubicBezTo>
                    <a:cubicBezTo>
                      <a:pt x="50426" y="70572"/>
                      <a:pt x="43680" y="63574"/>
                      <a:pt x="43288" y="49259"/>
                    </a:cubicBezTo>
                    <a:cubicBezTo>
                      <a:pt x="42755" y="29911"/>
                      <a:pt x="54915" y="13225"/>
                      <a:pt x="55004" y="11272"/>
                    </a:cubicBezTo>
                    <a:cubicBezTo>
                      <a:pt x="55048" y="10340"/>
                      <a:pt x="54005" y="9586"/>
                      <a:pt x="52041" y="9586"/>
                    </a:cubicBezTo>
                    <a:cubicBezTo>
                      <a:pt x="50078" y="9586"/>
                      <a:pt x="47193" y="10340"/>
                      <a:pt x="43554" y="12426"/>
                    </a:cubicBezTo>
                    <a:cubicBezTo>
                      <a:pt x="32460" y="18461"/>
                      <a:pt x="23584" y="27958"/>
                      <a:pt x="18348" y="39496"/>
                    </a:cubicBezTo>
                    <a:cubicBezTo>
                      <a:pt x="11425" y="54673"/>
                      <a:pt x="15863" y="62572"/>
                      <a:pt x="22164" y="68696"/>
                    </a:cubicBezTo>
                    <a:cubicBezTo>
                      <a:pt x="28466" y="74821"/>
                      <a:pt x="28821" y="82010"/>
                      <a:pt x="22697" y="83696"/>
                    </a:cubicBezTo>
                    <a:cubicBezTo>
                      <a:pt x="22216" y="83835"/>
                      <a:pt x="21709" y="83900"/>
                      <a:pt x="21182" y="83900"/>
                    </a:cubicBezTo>
                    <a:cubicBezTo>
                      <a:pt x="14991" y="83900"/>
                      <a:pt x="5994" y="75024"/>
                      <a:pt x="3703" y="74288"/>
                    </a:cubicBezTo>
                    <a:cubicBezTo>
                      <a:pt x="3571" y="74244"/>
                      <a:pt x="3440" y="74222"/>
                      <a:pt x="3314" y="74222"/>
                    </a:cubicBezTo>
                    <a:cubicBezTo>
                      <a:pt x="1156" y="74222"/>
                      <a:pt x="0" y="80579"/>
                      <a:pt x="3437" y="90974"/>
                    </a:cubicBezTo>
                    <a:cubicBezTo>
                      <a:pt x="7076" y="102068"/>
                      <a:pt x="17017" y="106950"/>
                      <a:pt x="25892" y="112186"/>
                    </a:cubicBezTo>
                    <a:cubicBezTo>
                      <a:pt x="34768" y="117512"/>
                      <a:pt x="35123" y="124346"/>
                      <a:pt x="34324" y="128517"/>
                    </a:cubicBezTo>
                    <a:cubicBezTo>
                      <a:pt x="33614" y="132777"/>
                      <a:pt x="35655" y="133310"/>
                      <a:pt x="35655" y="133310"/>
                    </a:cubicBezTo>
                    <a:cubicBezTo>
                      <a:pt x="35655" y="133310"/>
                      <a:pt x="35034" y="135351"/>
                      <a:pt x="39117" y="136860"/>
                    </a:cubicBezTo>
                    <a:cubicBezTo>
                      <a:pt x="43110" y="138458"/>
                      <a:pt x="48791" y="142185"/>
                      <a:pt x="48791" y="152570"/>
                    </a:cubicBezTo>
                    <a:cubicBezTo>
                      <a:pt x="48791" y="162865"/>
                      <a:pt x="47903" y="173871"/>
                      <a:pt x="55536" y="182658"/>
                    </a:cubicBezTo>
                    <a:cubicBezTo>
                      <a:pt x="61133" y="189176"/>
                      <a:pt x="66045" y="191982"/>
                      <a:pt x="68462" y="191982"/>
                    </a:cubicBezTo>
                    <a:cubicBezTo>
                      <a:pt x="69304" y="191982"/>
                      <a:pt x="69843" y="191642"/>
                      <a:pt x="70003" y="191001"/>
                    </a:cubicBezTo>
                    <a:cubicBezTo>
                      <a:pt x="70536" y="188515"/>
                      <a:pt x="67074" y="174315"/>
                      <a:pt x="71689" y="169877"/>
                    </a:cubicBezTo>
                    <a:cubicBezTo>
                      <a:pt x="72961" y="168630"/>
                      <a:pt x="74353" y="168049"/>
                      <a:pt x="75741" y="168049"/>
                    </a:cubicBezTo>
                    <a:cubicBezTo>
                      <a:pt x="79293" y="168049"/>
                      <a:pt x="82825" y="171853"/>
                      <a:pt x="84293" y="178042"/>
                    </a:cubicBezTo>
                    <a:cubicBezTo>
                      <a:pt x="86334" y="186563"/>
                      <a:pt x="90860" y="194551"/>
                      <a:pt x="107457" y="196326"/>
                    </a:cubicBezTo>
                    <a:cubicBezTo>
                      <a:pt x="109611" y="196570"/>
                      <a:pt x="111773" y="196691"/>
                      <a:pt x="113932" y="196691"/>
                    </a:cubicBezTo>
                    <a:cubicBezTo>
                      <a:pt x="124316" y="196691"/>
                      <a:pt x="134631" y="193895"/>
                      <a:pt x="143669" y="188604"/>
                    </a:cubicBezTo>
                    <a:cubicBezTo>
                      <a:pt x="150858" y="184433"/>
                      <a:pt x="152101" y="180172"/>
                      <a:pt x="150415" y="179285"/>
                    </a:cubicBezTo>
                    <a:cubicBezTo>
                      <a:pt x="148728" y="178486"/>
                      <a:pt x="128226" y="180261"/>
                      <a:pt x="111806" y="169877"/>
                    </a:cubicBezTo>
                    <a:cubicBezTo>
                      <a:pt x="95387" y="159581"/>
                      <a:pt x="96541" y="145913"/>
                      <a:pt x="104529" y="145647"/>
                    </a:cubicBezTo>
                    <a:cubicBezTo>
                      <a:pt x="104662" y="145642"/>
                      <a:pt x="104794" y="145640"/>
                      <a:pt x="104926" y="145640"/>
                    </a:cubicBezTo>
                    <a:cubicBezTo>
                      <a:pt x="112799" y="145640"/>
                      <a:pt x="118580" y="153376"/>
                      <a:pt x="125563" y="159138"/>
                    </a:cubicBezTo>
                    <a:cubicBezTo>
                      <a:pt x="130115" y="162997"/>
                      <a:pt x="139639" y="167306"/>
                      <a:pt x="149889" y="167306"/>
                    </a:cubicBezTo>
                    <a:cubicBezTo>
                      <a:pt x="155431" y="167306"/>
                      <a:pt x="161185" y="166047"/>
                      <a:pt x="166479" y="162777"/>
                    </a:cubicBezTo>
                    <a:cubicBezTo>
                      <a:pt x="185206" y="151238"/>
                      <a:pt x="193194" y="128073"/>
                      <a:pt x="190354" y="124789"/>
                    </a:cubicBezTo>
                    <a:cubicBezTo>
                      <a:pt x="189983" y="124373"/>
                      <a:pt x="189358" y="124198"/>
                      <a:pt x="188508" y="124198"/>
                    </a:cubicBezTo>
                    <a:cubicBezTo>
                      <a:pt x="183984" y="124198"/>
                      <a:pt x="173097" y="129166"/>
                      <a:pt x="160297" y="129166"/>
                    </a:cubicBezTo>
                    <a:cubicBezTo>
                      <a:pt x="156539" y="129166"/>
                      <a:pt x="152615" y="128738"/>
                      <a:pt x="148640" y="127630"/>
                    </a:cubicBezTo>
                    <a:cubicBezTo>
                      <a:pt x="128670" y="122038"/>
                      <a:pt x="122634" y="110677"/>
                      <a:pt x="129646" y="104110"/>
                    </a:cubicBezTo>
                    <a:cubicBezTo>
                      <a:pt x="131728" y="102108"/>
                      <a:pt x="134508" y="101294"/>
                      <a:pt x="137572" y="101294"/>
                    </a:cubicBezTo>
                    <a:cubicBezTo>
                      <a:pt x="144695" y="101294"/>
                      <a:pt x="153349" y="105694"/>
                      <a:pt x="158314" y="109790"/>
                    </a:cubicBezTo>
                    <a:cubicBezTo>
                      <a:pt x="162887" y="113506"/>
                      <a:pt x="169854" y="115933"/>
                      <a:pt x="176700" y="115933"/>
                    </a:cubicBezTo>
                    <a:cubicBezTo>
                      <a:pt x="180483" y="115933"/>
                      <a:pt x="184229" y="115192"/>
                      <a:pt x="187514" y="113518"/>
                    </a:cubicBezTo>
                    <a:cubicBezTo>
                      <a:pt x="196744" y="108902"/>
                      <a:pt x="202158" y="95057"/>
                      <a:pt x="203312" y="86980"/>
                    </a:cubicBezTo>
                    <a:cubicBezTo>
                      <a:pt x="204410" y="79296"/>
                      <a:pt x="202857" y="76754"/>
                      <a:pt x="199876" y="76754"/>
                    </a:cubicBezTo>
                    <a:cubicBezTo>
                      <a:pt x="199723" y="76754"/>
                      <a:pt x="199567" y="76760"/>
                      <a:pt x="199407" y="76773"/>
                    </a:cubicBezTo>
                    <a:cubicBezTo>
                      <a:pt x="197829" y="76939"/>
                      <a:pt x="193786" y="77649"/>
                      <a:pt x="189901" y="77649"/>
                    </a:cubicBezTo>
                    <a:cubicBezTo>
                      <a:pt x="185480" y="77649"/>
                      <a:pt x="181265" y="76730"/>
                      <a:pt x="181124" y="73045"/>
                    </a:cubicBezTo>
                    <a:cubicBezTo>
                      <a:pt x="180857" y="66034"/>
                      <a:pt x="184763" y="61507"/>
                      <a:pt x="190265" y="61241"/>
                    </a:cubicBezTo>
                    <a:cubicBezTo>
                      <a:pt x="195768" y="60975"/>
                      <a:pt x="202602" y="60797"/>
                      <a:pt x="204821" y="54762"/>
                    </a:cubicBezTo>
                    <a:cubicBezTo>
                      <a:pt x="207129" y="48727"/>
                      <a:pt x="208371" y="39407"/>
                      <a:pt x="206507" y="36301"/>
                    </a:cubicBezTo>
                    <a:cubicBezTo>
                      <a:pt x="204821" y="33106"/>
                      <a:pt x="196212" y="29467"/>
                      <a:pt x="189822" y="28313"/>
                    </a:cubicBezTo>
                    <a:cubicBezTo>
                      <a:pt x="189268" y="28212"/>
                      <a:pt x="188735" y="28164"/>
                      <a:pt x="188221" y="28164"/>
                    </a:cubicBezTo>
                    <a:cubicBezTo>
                      <a:pt x="182885" y="28164"/>
                      <a:pt x="179608" y="33334"/>
                      <a:pt x="176775" y="37544"/>
                    </a:cubicBezTo>
                    <a:cubicBezTo>
                      <a:pt x="175022" y="40224"/>
                      <a:pt x="172282" y="41677"/>
                      <a:pt x="169146" y="41677"/>
                    </a:cubicBezTo>
                    <a:cubicBezTo>
                      <a:pt x="166881" y="41677"/>
                      <a:pt x="164409" y="40919"/>
                      <a:pt x="161953" y="39319"/>
                    </a:cubicBezTo>
                    <a:cubicBezTo>
                      <a:pt x="156184" y="35502"/>
                      <a:pt x="166213" y="24408"/>
                      <a:pt x="168166" y="21745"/>
                    </a:cubicBezTo>
                    <a:cubicBezTo>
                      <a:pt x="170118" y="19083"/>
                      <a:pt x="168876" y="16331"/>
                      <a:pt x="161331" y="13225"/>
                    </a:cubicBezTo>
                    <a:cubicBezTo>
                      <a:pt x="157088" y="11406"/>
                      <a:pt x="150486" y="9817"/>
                      <a:pt x="143981" y="9817"/>
                    </a:cubicBezTo>
                    <a:cubicBezTo>
                      <a:pt x="139059" y="9817"/>
                      <a:pt x="134192" y="10727"/>
                      <a:pt x="130445" y="13136"/>
                    </a:cubicBezTo>
                    <a:cubicBezTo>
                      <a:pt x="121747" y="18728"/>
                      <a:pt x="117398" y="31064"/>
                      <a:pt x="118729" y="40117"/>
                    </a:cubicBezTo>
                    <a:cubicBezTo>
                      <a:pt x="120061" y="49259"/>
                      <a:pt x="118197" y="65058"/>
                      <a:pt x="108966" y="67631"/>
                    </a:cubicBezTo>
                    <a:cubicBezTo>
                      <a:pt x="108052" y="67895"/>
                      <a:pt x="107162" y="68025"/>
                      <a:pt x="106306" y="68025"/>
                    </a:cubicBezTo>
                    <a:cubicBezTo>
                      <a:pt x="98520" y="68025"/>
                      <a:pt x="93536" y="57301"/>
                      <a:pt x="98493" y="39230"/>
                    </a:cubicBezTo>
                    <a:cubicBezTo>
                      <a:pt x="103907" y="19260"/>
                      <a:pt x="123700" y="9053"/>
                      <a:pt x="122279" y="4971"/>
                    </a:cubicBezTo>
                    <a:cubicBezTo>
                      <a:pt x="121477" y="2613"/>
                      <a:pt x="113531" y="0"/>
                      <a:pt x="10321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2021575" y="977000"/>
                <a:ext cx="4164825" cy="4169275"/>
              </a:xfrm>
              <a:custGeom>
                <a:avLst/>
                <a:gdLst/>
                <a:ahLst/>
                <a:cxnLst/>
                <a:rect l="l" t="t" r="r" b="b"/>
                <a:pathLst>
                  <a:path w="166593" h="166771" extrusionOk="0">
                    <a:moveTo>
                      <a:pt x="154167" y="89376"/>
                    </a:moveTo>
                    <a:cubicBezTo>
                      <a:pt x="151061" y="86270"/>
                      <a:pt x="133043" y="99228"/>
                      <a:pt x="112807" y="94879"/>
                    </a:cubicBezTo>
                    <a:cubicBezTo>
                      <a:pt x="92483" y="90619"/>
                      <a:pt x="85737" y="79702"/>
                      <a:pt x="92216" y="72690"/>
                    </a:cubicBezTo>
                    <a:cubicBezTo>
                      <a:pt x="98784" y="65679"/>
                      <a:pt x="113784" y="71093"/>
                      <a:pt x="121239" y="76418"/>
                    </a:cubicBezTo>
                    <a:cubicBezTo>
                      <a:pt x="128694" y="81743"/>
                      <a:pt x="141653" y="83519"/>
                      <a:pt x="150617" y="78282"/>
                    </a:cubicBezTo>
                    <a:cubicBezTo>
                      <a:pt x="159581" y="73046"/>
                      <a:pt x="163930" y="58845"/>
                      <a:pt x="164640" y="50768"/>
                    </a:cubicBezTo>
                    <a:cubicBezTo>
                      <a:pt x="165261" y="42603"/>
                      <a:pt x="163397" y="40384"/>
                      <a:pt x="160202" y="40916"/>
                    </a:cubicBezTo>
                    <a:cubicBezTo>
                      <a:pt x="157007" y="41360"/>
                      <a:pt x="142451" y="45354"/>
                      <a:pt x="141653" y="38342"/>
                    </a:cubicBezTo>
                    <a:cubicBezTo>
                      <a:pt x="140943" y="31331"/>
                      <a:pt x="144493" y="26627"/>
                      <a:pt x="149995" y="25917"/>
                    </a:cubicBezTo>
                    <a:cubicBezTo>
                      <a:pt x="155498" y="25295"/>
                      <a:pt x="162244" y="24674"/>
                      <a:pt x="164107" y="18461"/>
                    </a:cubicBezTo>
                    <a:cubicBezTo>
                      <a:pt x="165971" y="12337"/>
                      <a:pt x="166593" y="2929"/>
                      <a:pt x="164551" y="0"/>
                    </a:cubicBezTo>
                    <a:lnTo>
                      <a:pt x="355" y="108104"/>
                    </a:lnTo>
                    <a:cubicBezTo>
                      <a:pt x="355" y="108104"/>
                      <a:pt x="0" y="110145"/>
                      <a:pt x="4083" y="111476"/>
                    </a:cubicBezTo>
                    <a:cubicBezTo>
                      <a:pt x="8255" y="112719"/>
                      <a:pt x="14112" y="116092"/>
                      <a:pt x="14822" y="126476"/>
                    </a:cubicBezTo>
                    <a:cubicBezTo>
                      <a:pt x="15532" y="136771"/>
                      <a:pt x="15355" y="147777"/>
                      <a:pt x="23520" y="156031"/>
                    </a:cubicBezTo>
                    <a:cubicBezTo>
                      <a:pt x="31686" y="164285"/>
                      <a:pt x="38076" y="165883"/>
                      <a:pt x="38520" y="163398"/>
                    </a:cubicBezTo>
                    <a:cubicBezTo>
                      <a:pt x="38875" y="160913"/>
                      <a:pt x="34437" y="146889"/>
                      <a:pt x="38786" y="142185"/>
                    </a:cubicBezTo>
                    <a:cubicBezTo>
                      <a:pt x="43046" y="137481"/>
                      <a:pt x="49259" y="141120"/>
                      <a:pt x="51922" y="149552"/>
                    </a:cubicBezTo>
                    <a:cubicBezTo>
                      <a:pt x="54496" y="157895"/>
                      <a:pt x="59555" y="165528"/>
                      <a:pt x="76152" y="166238"/>
                    </a:cubicBezTo>
                    <a:cubicBezTo>
                      <a:pt x="88844" y="166771"/>
                      <a:pt x="101358" y="163220"/>
                      <a:pt x="111742" y="156120"/>
                    </a:cubicBezTo>
                    <a:cubicBezTo>
                      <a:pt x="118754" y="151505"/>
                      <a:pt x="119641" y="147156"/>
                      <a:pt x="117955" y="146446"/>
                    </a:cubicBezTo>
                    <a:cubicBezTo>
                      <a:pt x="116180" y="145647"/>
                      <a:pt x="95766" y="148753"/>
                      <a:pt x="78814" y="139523"/>
                    </a:cubicBezTo>
                    <a:cubicBezTo>
                      <a:pt x="61774" y="130292"/>
                      <a:pt x="61951" y="116624"/>
                      <a:pt x="69939" y="115825"/>
                    </a:cubicBezTo>
                    <a:cubicBezTo>
                      <a:pt x="77838" y="115027"/>
                      <a:pt x="84317" y="122482"/>
                      <a:pt x="91773" y="127985"/>
                    </a:cubicBezTo>
                    <a:cubicBezTo>
                      <a:pt x="99228" y="133399"/>
                      <a:pt x="118399" y="139168"/>
                      <a:pt x="132777" y="128872"/>
                    </a:cubicBezTo>
                    <a:cubicBezTo>
                      <a:pt x="150794" y="116003"/>
                      <a:pt x="157273" y="92394"/>
                      <a:pt x="154167" y="89376"/>
                    </a:cubicBezTo>
                    <a:close/>
                    <a:moveTo>
                      <a:pt x="113961" y="47750"/>
                    </a:moveTo>
                    <a:cubicBezTo>
                      <a:pt x="120795" y="45620"/>
                      <a:pt x="138280" y="48105"/>
                      <a:pt x="140943" y="53786"/>
                    </a:cubicBezTo>
                    <a:cubicBezTo>
                      <a:pt x="142629" y="57070"/>
                      <a:pt x="133487" y="64880"/>
                      <a:pt x="122304" y="60354"/>
                    </a:cubicBezTo>
                    <a:cubicBezTo>
                      <a:pt x="111032" y="55738"/>
                      <a:pt x="107127" y="49881"/>
                      <a:pt x="113961" y="47750"/>
                    </a:cubicBezTo>
                    <a:close/>
                    <a:moveTo>
                      <a:pt x="64702" y="100737"/>
                    </a:moveTo>
                    <a:cubicBezTo>
                      <a:pt x="54673" y="95145"/>
                      <a:pt x="51300" y="87069"/>
                      <a:pt x="57868" y="83607"/>
                    </a:cubicBezTo>
                    <a:cubicBezTo>
                      <a:pt x="64347" y="80146"/>
                      <a:pt x="80323" y="82454"/>
                      <a:pt x="82542" y="90264"/>
                    </a:cubicBezTo>
                    <a:cubicBezTo>
                      <a:pt x="83785" y="94879"/>
                      <a:pt x="74820" y="106329"/>
                      <a:pt x="64702" y="100737"/>
                    </a:cubicBezTo>
                    <a:close/>
                    <a:moveTo>
                      <a:pt x="109346" y="116003"/>
                    </a:moveTo>
                    <a:cubicBezTo>
                      <a:pt x="100648" y="111831"/>
                      <a:pt x="97630" y="106062"/>
                      <a:pt x="103133" y="103755"/>
                    </a:cubicBezTo>
                    <a:cubicBezTo>
                      <a:pt x="108636" y="101447"/>
                      <a:pt x="122393" y="103400"/>
                      <a:pt x="124345" y="108902"/>
                    </a:cubicBezTo>
                    <a:cubicBezTo>
                      <a:pt x="125499" y="112186"/>
                      <a:pt x="118044" y="120263"/>
                      <a:pt x="109346" y="11600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049700" y="147150"/>
                <a:ext cx="5085675" cy="3532450"/>
              </a:xfrm>
              <a:custGeom>
                <a:avLst/>
                <a:gdLst/>
                <a:ahLst/>
                <a:cxnLst/>
                <a:rect l="l" t="t" r="r" b="b"/>
                <a:pathLst>
                  <a:path w="203427" h="141298" extrusionOk="0">
                    <a:moveTo>
                      <a:pt x="186297" y="26360"/>
                    </a:moveTo>
                    <a:cubicBezTo>
                      <a:pt x="179906" y="25561"/>
                      <a:pt x="176622" y="31597"/>
                      <a:pt x="173871" y="36301"/>
                    </a:cubicBezTo>
                    <a:cubicBezTo>
                      <a:pt x="171120" y="41094"/>
                      <a:pt x="165262" y="42602"/>
                      <a:pt x="159138" y="39141"/>
                    </a:cubicBezTo>
                    <a:cubicBezTo>
                      <a:pt x="153102" y="35679"/>
                      <a:pt x="162422" y="23964"/>
                      <a:pt x="164197" y="21124"/>
                    </a:cubicBezTo>
                    <a:cubicBezTo>
                      <a:pt x="165972" y="18372"/>
                      <a:pt x="164552" y="15710"/>
                      <a:pt x="156830" y="13136"/>
                    </a:cubicBezTo>
                    <a:cubicBezTo>
                      <a:pt x="149197" y="10473"/>
                      <a:pt x="134375" y="8964"/>
                      <a:pt x="126032" y="15088"/>
                    </a:cubicBezTo>
                    <a:cubicBezTo>
                      <a:pt x="117689" y="21212"/>
                      <a:pt x="114139" y="33904"/>
                      <a:pt x="116003" y="42780"/>
                    </a:cubicBezTo>
                    <a:cubicBezTo>
                      <a:pt x="117956" y="51744"/>
                      <a:pt x="117157" y="67720"/>
                      <a:pt x="108104" y="70915"/>
                    </a:cubicBezTo>
                    <a:cubicBezTo>
                      <a:pt x="98962" y="74110"/>
                      <a:pt x="91596" y="63548"/>
                      <a:pt x="95767" y="43224"/>
                    </a:cubicBezTo>
                    <a:cubicBezTo>
                      <a:pt x="99850" y="22899"/>
                      <a:pt x="118932" y="11538"/>
                      <a:pt x="117334" y="7455"/>
                    </a:cubicBezTo>
                    <a:cubicBezTo>
                      <a:pt x="115648" y="3461"/>
                      <a:pt x="91418" y="0"/>
                      <a:pt x="72602" y="11449"/>
                    </a:cubicBezTo>
                    <a:cubicBezTo>
                      <a:pt x="57425" y="20591"/>
                      <a:pt x="55206" y="40472"/>
                      <a:pt x="57248" y="49525"/>
                    </a:cubicBezTo>
                    <a:cubicBezTo>
                      <a:pt x="59289" y="58489"/>
                      <a:pt x="63638" y="67365"/>
                      <a:pt x="59733" y="74377"/>
                    </a:cubicBezTo>
                    <a:cubicBezTo>
                      <a:pt x="55827" y="81388"/>
                      <a:pt x="43136" y="76240"/>
                      <a:pt x="41361" y="56892"/>
                    </a:cubicBezTo>
                    <a:cubicBezTo>
                      <a:pt x="39585" y="37543"/>
                      <a:pt x="50591" y="20147"/>
                      <a:pt x="50591" y="18195"/>
                    </a:cubicBezTo>
                    <a:cubicBezTo>
                      <a:pt x="50591" y="16331"/>
                      <a:pt x="46242" y="15443"/>
                      <a:pt x="39230" y="20059"/>
                    </a:cubicBezTo>
                    <a:cubicBezTo>
                      <a:pt x="28580" y="26804"/>
                      <a:pt x="20326" y="36922"/>
                      <a:pt x="15888" y="48726"/>
                    </a:cubicBezTo>
                    <a:cubicBezTo>
                      <a:pt x="9941" y="64347"/>
                      <a:pt x="14912" y="71891"/>
                      <a:pt x="21657" y="77660"/>
                    </a:cubicBezTo>
                    <a:cubicBezTo>
                      <a:pt x="28314" y="83341"/>
                      <a:pt x="29201" y="90530"/>
                      <a:pt x="23166" y="92571"/>
                    </a:cubicBezTo>
                    <a:cubicBezTo>
                      <a:pt x="17131" y="94701"/>
                      <a:pt x="6036" y="85116"/>
                      <a:pt x="3551" y="84495"/>
                    </a:cubicBezTo>
                    <a:cubicBezTo>
                      <a:pt x="1066" y="83873"/>
                      <a:pt x="1" y="90352"/>
                      <a:pt x="4439" y="101180"/>
                    </a:cubicBezTo>
                    <a:cubicBezTo>
                      <a:pt x="8788" y="111920"/>
                      <a:pt x="18906" y="116180"/>
                      <a:pt x="28136" y="120795"/>
                    </a:cubicBezTo>
                    <a:cubicBezTo>
                      <a:pt x="37367" y="125499"/>
                      <a:pt x="38165" y="132333"/>
                      <a:pt x="37722" y="136594"/>
                    </a:cubicBezTo>
                    <a:cubicBezTo>
                      <a:pt x="37278" y="140854"/>
                      <a:pt x="39319" y="141298"/>
                      <a:pt x="39319" y="141298"/>
                    </a:cubicBezTo>
                    <a:lnTo>
                      <a:pt x="203426" y="33194"/>
                    </a:lnTo>
                    <a:cubicBezTo>
                      <a:pt x="201562" y="30177"/>
                      <a:pt x="192687" y="27070"/>
                      <a:pt x="186297" y="26360"/>
                    </a:cubicBezTo>
                    <a:close/>
                    <a:moveTo>
                      <a:pt x="51834" y="113074"/>
                    </a:moveTo>
                    <a:cubicBezTo>
                      <a:pt x="48816" y="117511"/>
                      <a:pt x="43313" y="114494"/>
                      <a:pt x="40118" y="106772"/>
                    </a:cubicBezTo>
                    <a:cubicBezTo>
                      <a:pt x="36923" y="99139"/>
                      <a:pt x="45887" y="93636"/>
                      <a:pt x="48993" y="94968"/>
                    </a:cubicBezTo>
                    <a:cubicBezTo>
                      <a:pt x="54496" y="97098"/>
                      <a:pt x="54762" y="108725"/>
                      <a:pt x="51834" y="113074"/>
                    </a:cubicBezTo>
                    <a:close/>
                    <a:moveTo>
                      <a:pt x="84406" y="46596"/>
                    </a:moveTo>
                    <a:cubicBezTo>
                      <a:pt x="81211" y="51655"/>
                      <a:pt x="75975" y="47661"/>
                      <a:pt x="73312" y="38431"/>
                    </a:cubicBezTo>
                    <a:cubicBezTo>
                      <a:pt x="70649" y="29200"/>
                      <a:pt x="79702" y="23076"/>
                      <a:pt x="82720" y="24851"/>
                    </a:cubicBezTo>
                    <a:cubicBezTo>
                      <a:pt x="87957" y="27692"/>
                      <a:pt x="87513" y="41537"/>
                      <a:pt x="84406" y="46596"/>
                    </a:cubicBezTo>
                    <a:close/>
                    <a:moveTo>
                      <a:pt x="88400" y="93548"/>
                    </a:moveTo>
                    <a:cubicBezTo>
                      <a:pt x="84229" y="99583"/>
                      <a:pt x="76507" y="95411"/>
                      <a:pt x="72070" y="84761"/>
                    </a:cubicBezTo>
                    <a:cubicBezTo>
                      <a:pt x="67632" y="74110"/>
                      <a:pt x="80146" y="66477"/>
                      <a:pt x="84495" y="68252"/>
                    </a:cubicBezTo>
                    <a:cubicBezTo>
                      <a:pt x="92039" y="71270"/>
                      <a:pt x="92483" y="87335"/>
                      <a:pt x="88400" y="93548"/>
                    </a:cubicBezTo>
                    <a:close/>
                    <a:moveTo>
                      <a:pt x="132955" y="65856"/>
                    </a:moveTo>
                    <a:cubicBezTo>
                      <a:pt x="127630" y="70738"/>
                      <a:pt x="124523" y="64259"/>
                      <a:pt x="126387" y="52277"/>
                    </a:cubicBezTo>
                    <a:cubicBezTo>
                      <a:pt x="128340" y="40383"/>
                      <a:pt x="139612" y="36478"/>
                      <a:pt x="141653" y="39585"/>
                    </a:cubicBezTo>
                    <a:cubicBezTo>
                      <a:pt x="145115" y="44821"/>
                      <a:pt x="138280" y="61063"/>
                      <a:pt x="132955" y="658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71" name="Google Shape;71;p4"/>
            <p:cNvGrpSpPr/>
            <p:nvPr/>
          </p:nvGrpSpPr>
          <p:grpSpPr>
            <a:xfrm rot="7199378">
              <a:off x="-159565" y="-681284"/>
              <a:ext cx="1085381" cy="1126480"/>
              <a:chOff x="1296625" y="218400"/>
              <a:chExt cx="5051400" cy="5242675"/>
            </a:xfrm>
          </p:grpSpPr>
          <p:sp>
            <p:nvSpPr>
              <p:cNvPr id="72" name="Google Shape;72;p4"/>
              <p:cNvSpPr/>
              <p:nvPr/>
            </p:nvSpPr>
            <p:spPr>
              <a:xfrm>
                <a:off x="1318825" y="385700"/>
                <a:ext cx="5029200" cy="5075375"/>
              </a:xfrm>
              <a:custGeom>
                <a:avLst/>
                <a:gdLst/>
                <a:ahLst/>
                <a:cxnLst/>
                <a:rect l="l" t="t" r="r" b="b"/>
                <a:pathLst>
                  <a:path w="201168" h="203015" extrusionOk="0">
                    <a:moveTo>
                      <a:pt x="56909" y="36382"/>
                    </a:moveTo>
                    <a:cubicBezTo>
                      <a:pt x="57006" y="36382"/>
                      <a:pt x="57102" y="36388"/>
                      <a:pt x="57195" y="36401"/>
                    </a:cubicBezTo>
                    <a:cubicBezTo>
                      <a:pt x="63111" y="37388"/>
                      <a:pt x="67450" y="50602"/>
                      <a:pt x="66168" y="56518"/>
                    </a:cubicBezTo>
                    <a:cubicBezTo>
                      <a:pt x="65662" y="58818"/>
                      <a:pt x="64369" y="59916"/>
                      <a:pt x="62639" y="59916"/>
                    </a:cubicBezTo>
                    <a:cubicBezTo>
                      <a:pt x="59990" y="59916"/>
                      <a:pt x="56315" y="57345"/>
                      <a:pt x="52856" y="52574"/>
                    </a:cubicBezTo>
                    <a:cubicBezTo>
                      <a:pt x="47291" y="44898"/>
                      <a:pt x="53396" y="36382"/>
                      <a:pt x="56909" y="36382"/>
                    </a:cubicBezTo>
                    <a:close/>
                    <a:moveTo>
                      <a:pt x="116794" y="29884"/>
                    </a:moveTo>
                    <a:cubicBezTo>
                      <a:pt x="117312" y="29884"/>
                      <a:pt x="117770" y="30015"/>
                      <a:pt x="118137" y="30288"/>
                    </a:cubicBezTo>
                    <a:cubicBezTo>
                      <a:pt x="123166" y="34035"/>
                      <a:pt x="122180" y="51785"/>
                      <a:pt x="118827" y="58195"/>
                    </a:cubicBezTo>
                    <a:cubicBezTo>
                      <a:pt x="117806" y="60090"/>
                      <a:pt x="116639" y="60977"/>
                      <a:pt x="115443" y="60977"/>
                    </a:cubicBezTo>
                    <a:cubicBezTo>
                      <a:pt x="112593" y="60977"/>
                      <a:pt x="109577" y="55948"/>
                      <a:pt x="107980" y="47545"/>
                    </a:cubicBezTo>
                    <a:cubicBezTo>
                      <a:pt x="105984" y="36958"/>
                      <a:pt x="112999" y="29884"/>
                      <a:pt x="116794" y="29884"/>
                    </a:cubicBezTo>
                    <a:close/>
                    <a:moveTo>
                      <a:pt x="162952" y="60022"/>
                    </a:moveTo>
                    <a:cubicBezTo>
                      <a:pt x="166254" y="60022"/>
                      <a:pt x="169040" y="60613"/>
                      <a:pt x="170499" y="62041"/>
                    </a:cubicBezTo>
                    <a:cubicBezTo>
                      <a:pt x="173113" y="64654"/>
                      <a:pt x="167366" y="74772"/>
                      <a:pt x="155683" y="74772"/>
                    </a:cubicBezTo>
                    <a:cubicBezTo>
                      <a:pt x="155463" y="74772"/>
                      <a:pt x="155241" y="74769"/>
                      <a:pt x="155017" y="74761"/>
                    </a:cubicBezTo>
                    <a:cubicBezTo>
                      <a:pt x="142888" y="74268"/>
                      <a:pt x="137070" y="70028"/>
                      <a:pt x="142790" y="65591"/>
                    </a:cubicBezTo>
                    <a:cubicBezTo>
                      <a:pt x="146736" y="62648"/>
                      <a:pt x="155990" y="60022"/>
                      <a:pt x="162952" y="60022"/>
                    </a:cubicBezTo>
                    <a:close/>
                    <a:moveTo>
                      <a:pt x="73700" y="76930"/>
                    </a:moveTo>
                    <a:cubicBezTo>
                      <a:pt x="73720" y="76930"/>
                      <a:pt x="73741" y="76930"/>
                      <a:pt x="73761" y="76931"/>
                    </a:cubicBezTo>
                    <a:cubicBezTo>
                      <a:pt x="81848" y="77227"/>
                      <a:pt x="87863" y="92413"/>
                      <a:pt x="86088" y="99612"/>
                    </a:cubicBezTo>
                    <a:cubicBezTo>
                      <a:pt x="85268" y="102763"/>
                      <a:pt x="83124" y="104289"/>
                      <a:pt x="80312" y="104289"/>
                    </a:cubicBezTo>
                    <a:cubicBezTo>
                      <a:pt x="76700" y="104289"/>
                      <a:pt x="71984" y="101772"/>
                      <a:pt x="67549" y="96949"/>
                    </a:cubicBezTo>
                    <a:cubicBezTo>
                      <a:pt x="59694" y="88406"/>
                      <a:pt x="68851" y="76930"/>
                      <a:pt x="73700" y="76930"/>
                    </a:cubicBezTo>
                    <a:close/>
                    <a:moveTo>
                      <a:pt x="166451" y="117736"/>
                    </a:moveTo>
                    <a:cubicBezTo>
                      <a:pt x="169540" y="117736"/>
                      <a:pt x="172250" y="118429"/>
                      <a:pt x="173655" y="120123"/>
                    </a:cubicBezTo>
                    <a:cubicBezTo>
                      <a:pt x="175733" y="122673"/>
                      <a:pt x="171929" y="132012"/>
                      <a:pt x="163023" y="132012"/>
                    </a:cubicBezTo>
                    <a:cubicBezTo>
                      <a:pt x="162632" y="132012"/>
                      <a:pt x="162232" y="131994"/>
                      <a:pt x="161822" y="131956"/>
                    </a:cubicBezTo>
                    <a:cubicBezTo>
                      <a:pt x="152158" y="130970"/>
                      <a:pt x="147326" y="126434"/>
                      <a:pt x="151763" y="122391"/>
                    </a:cubicBezTo>
                    <a:cubicBezTo>
                      <a:pt x="154579" y="119825"/>
                      <a:pt x="161088" y="117736"/>
                      <a:pt x="166451" y="117736"/>
                    </a:cubicBezTo>
                    <a:close/>
                    <a:moveTo>
                      <a:pt x="118201" y="113018"/>
                    </a:moveTo>
                    <a:cubicBezTo>
                      <a:pt x="122166" y="113018"/>
                      <a:pt x="125744" y="114076"/>
                      <a:pt x="127603" y="116671"/>
                    </a:cubicBezTo>
                    <a:cubicBezTo>
                      <a:pt x="130193" y="120371"/>
                      <a:pt x="126277" y="132917"/>
                      <a:pt x="116345" y="132917"/>
                    </a:cubicBezTo>
                    <a:cubicBezTo>
                      <a:pt x="115687" y="132917"/>
                      <a:pt x="115002" y="132862"/>
                      <a:pt x="114291" y="132745"/>
                    </a:cubicBezTo>
                    <a:cubicBezTo>
                      <a:pt x="102852" y="130970"/>
                      <a:pt x="96935" y="124363"/>
                      <a:pt x="101964" y="118841"/>
                    </a:cubicBezTo>
                    <a:cubicBezTo>
                      <a:pt x="105018" y="115548"/>
                      <a:pt x="112071" y="113018"/>
                      <a:pt x="118201" y="113018"/>
                    </a:cubicBezTo>
                    <a:close/>
                    <a:moveTo>
                      <a:pt x="49146" y="114402"/>
                    </a:moveTo>
                    <a:cubicBezTo>
                      <a:pt x="49166" y="114402"/>
                      <a:pt x="49187" y="114403"/>
                      <a:pt x="49207" y="114403"/>
                    </a:cubicBezTo>
                    <a:cubicBezTo>
                      <a:pt x="55124" y="114699"/>
                      <a:pt x="59364" y="125546"/>
                      <a:pt x="58082" y="130674"/>
                    </a:cubicBezTo>
                    <a:cubicBezTo>
                      <a:pt x="57522" y="132960"/>
                      <a:pt x="55999" y="134057"/>
                      <a:pt x="53993" y="134057"/>
                    </a:cubicBezTo>
                    <a:cubicBezTo>
                      <a:pt x="51412" y="134057"/>
                      <a:pt x="48031" y="132241"/>
                      <a:pt x="44868" y="128801"/>
                    </a:cubicBezTo>
                    <a:cubicBezTo>
                      <a:pt x="39281" y="122625"/>
                      <a:pt x="45679" y="114402"/>
                      <a:pt x="49146" y="114402"/>
                    </a:cubicBezTo>
                    <a:close/>
                    <a:moveTo>
                      <a:pt x="124420" y="1"/>
                    </a:moveTo>
                    <a:cubicBezTo>
                      <a:pt x="124079" y="1"/>
                      <a:pt x="123727" y="5"/>
                      <a:pt x="123363" y="14"/>
                    </a:cubicBezTo>
                    <a:cubicBezTo>
                      <a:pt x="115178" y="112"/>
                      <a:pt x="100682" y="3662"/>
                      <a:pt x="94864" y="12439"/>
                    </a:cubicBezTo>
                    <a:cubicBezTo>
                      <a:pt x="89046" y="21117"/>
                      <a:pt x="90032" y="34232"/>
                      <a:pt x="94963" y="42121"/>
                    </a:cubicBezTo>
                    <a:cubicBezTo>
                      <a:pt x="99894" y="49911"/>
                      <a:pt x="104528" y="65295"/>
                      <a:pt x="97034" y="71507"/>
                    </a:cubicBezTo>
                    <a:cubicBezTo>
                      <a:pt x="95345" y="72885"/>
                      <a:pt x="93495" y="73572"/>
                      <a:pt x="91609" y="73572"/>
                    </a:cubicBezTo>
                    <a:cubicBezTo>
                      <a:pt x="85125" y="73572"/>
                      <a:pt x="78200" y="65460"/>
                      <a:pt x="75832" y="49418"/>
                    </a:cubicBezTo>
                    <a:cubicBezTo>
                      <a:pt x="72775" y="28710"/>
                      <a:pt x="86975" y="11453"/>
                      <a:pt x="84017" y="8198"/>
                    </a:cubicBezTo>
                    <a:cubicBezTo>
                      <a:pt x="83432" y="7557"/>
                      <a:pt x="82078" y="7222"/>
                      <a:pt x="80172" y="7222"/>
                    </a:cubicBezTo>
                    <a:cubicBezTo>
                      <a:pt x="72119" y="7222"/>
                      <a:pt x="54219" y="13196"/>
                      <a:pt x="42896" y="27231"/>
                    </a:cubicBezTo>
                    <a:cubicBezTo>
                      <a:pt x="31753" y="41135"/>
                      <a:pt x="36388" y="60759"/>
                      <a:pt x="41417" y="68549"/>
                    </a:cubicBezTo>
                    <a:cubicBezTo>
                      <a:pt x="46446" y="76438"/>
                      <a:pt x="53645" y="83341"/>
                      <a:pt x="52363" y="91328"/>
                    </a:cubicBezTo>
                    <a:cubicBezTo>
                      <a:pt x="51825" y="94440"/>
                      <a:pt x="49401" y="96250"/>
                      <a:pt x="46158" y="96250"/>
                    </a:cubicBezTo>
                    <a:cubicBezTo>
                      <a:pt x="41078" y="96250"/>
                      <a:pt x="33988" y="91808"/>
                      <a:pt x="28992" y="80974"/>
                    </a:cubicBezTo>
                    <a:cubicBezTo>
                      <a:pt x="20708" y="63322"/>
                      <a:pt x="25047" y="43008"/>
                      <a:pt x="24456" y="41233"/>
                    </a:cubicBezTo>
                    <a:cubicBezTo>
                      <a:pt x="24247" y="40667"/>
                      <a:pt x="23696" y="40335"/>
                      <a:pt x="22891" y="40335"/>
                    </a:cubicBezTo>
                    <a:cubicBezTo>
                      <a:pt x="21030" y="40335"/>
                      <a:pt x="17808" y="42106"/>
                      <a:pt x="14299" y="46854"/>
                    </a:cubicBezTo>
                    <a:cubicBezTo>
                      <a:pt x="6508" y="56913"/>
                      <a:pt x="2170" y="69239"/>
                      <a:pt x="1972" y="81960"/>
                    </a:cubicBezTo>
                    <a:cubicBezTo>
                      <a:pt x="1676" y="98921"/>
                      <a:pt x="8974" y="104345"/>
                      <a:pt x="17356" y="107501"/>
                    </a:cubicBezTo>
                    <a:cubicBezTo>
                      <a:pt x="25639" y="110755"/>
                      <a:pt x="28893" y="117164"/>
                      <a:pt x="23864" y="121208"/>
                    </a:cubicBezTo>
                    <a:cubicBezTo>
                      <a:pt x="22503" y="122297"/>
                      <a:pt x="20457" y="122687"/>
                      <a:pt x="18157" y="122687"/>
                    </a:cubicBezTo>
                    <a:cubicBezTo>
                      <a:pt x="12358" y="122687"/>
                      <a:pt x="4944" y="120209"/>
                      <a:pt x="2796" y="120209"/>
                    </a:cubicBezTo>
                    <a:cubicBezTo>
                      <a:pt x="2710" y="120209"/>
                      <a:pt x="2633" y="120213"/>
                      <a:pt x="2564" y="120221"/>
                    </a:cubicBezTo>
                    <a:cubicBezTo>
                      <a:pt x="0" y="120419"/>
                      <a:pt x="1282" y="127026"/>
                      <a:pt x="9072" y="135704"/>
                    </a:cubicBezTo>
                    <a:cubicBezTo>
                      <a:pt x="16764" y="144381"/>
                      <a:pt x="27907" y="144973"/>
                      <a:pt x="38261" y="146255"/>
                    </a:cubicBezTo>
                    <a:cubicBezTo>
                      <a:pt x="48616" y="147537"/>
                      <a:pt x="51771" y="153651"/>
                      <a:pt x="52757" y="157891"/>
                    </a:cubicBezTo>
                    <a:cubicBezTo>
                      <a:pt x="53589" y="161466"/>
                      <a:pt x="55191" y="161747"/>
                      <a:pt x="55673" y="161747"/>
                    </a:cubicBezTo>
                    <a:cubicBezTo>
                      <a:pt x="55763" y="161747"/>
                      <a:pt x="55814" y="161737"/>
                      <a:pt x="55814" y="161737"/>
                    </a:cubicBezTo>
                    <a:cubicBezTo>
                      <a:pt x="55814" y="161737"/>
                      <a:pt x="56084" y="163624"/>
                      <a:pt x="59882" y="163624"/>
                    </a:cubicBezTo>
                    <a:cubicBezTo>
                      <a:pt x="60063" y="163624"/>
                      <a:pt x="60252" y="163620"/>
                      <a:pt x="60449" y="163611"/>
                    </a:cubicBezTo>
                    <a:cubicBezTo>
                      <a:pt x="60717" y="163598"/>
                      <a:pt x="60994" y="163592"/>
                      <a:pt x="61280" y="163592"/>
                    </a:cubicBezTo>
                    <a:cubicBezTo>
                      <a:pt x="65618" y="163592"/>
                      <a:pt x="71848" y="165187"/>
                      <a:pt x="75734" y="174162"/>
                    </a:cubicBezTo>
                    <a:cubicBezTo>
                      <a:pt x="79974" y="183727"/>
                      <a:pt x="83623" y="194180"/>
                      <a:pt x="94174" y="199209"/>
                    </a:cubicBezTo>
                    <a:cubicBezTo>
                      <a:pt x="99905" y="201941"/>
                      <a:pt x="104501" y="203014"/>
                      <a:pt x="107425" y="203014"/>
                    </a:cubicBezTo>
                    <a:cubicBezTo>
                      <a:pt x="109886" y="203014"/>
                      <a:pt x="111163" y="202255"/>
                      <a:pt x="110938" y="201083"/>
                    </a:cubicBezTo>
                    <a:cubicBezTo>
                      <a:pt x="110346" y="198618"/>
                      <a:pt x="101471" y="186784"/>
                      <a:pt x="103937" y="180868"/>
                    </a:cubicBezTo>
                    <a:cubicBezTo>
                      <a:pt x="104951" y="178332"/>
                      <a:pt x="106853" y="177118"/>
                      <a:pt x="109114" y="177118"/>
                    </a:cubicBezTo>
                    <a:cubicBezTo>
                      <a:pt x="112129" y="177118"/>
                      <a:pt x="115784" y="179276"/>
                      <a:pt x="118827" y="183333"/>
                    </a:cubicBezTo>
                    <a:cubicBezTo>
                      <a:pt x="122780" y="188580"/>
                      <a:pt x="127729" y="192885"/>
                      <a:pt x="136348" y="192885"/>
                    </a:cubicBezTo>
                    <a:cubicBezTo>
                      <a:pt x="139552" y="192885"/>
                      <a:pt x="143264" y="192289"/>
                      <a:pt x="147622" y="190926"/>
                    </a:cubicBezTo>
                    <a:cubicBezTo>
                      <a:pt x="159751" y="187080"/>
                      <a:pt x="170401" y="179487"/>
                      <a:pt x="177895" y="169133"/>
                    </a:cubicBezTo>
                    <a:cubicBezTo>
                      <a:pt x="182924" y="162329"/>
                      <a:pt x="182333" y="157891"/>
                      <a:pt x="180361" y="157793"/>
                    </a:cubicBezTo>
                    <a:cubicBezTo>
                      <a:pt x="180350" y="157792"/>
                      <a:pt x="180340" y="157792"/>
                      <a:pt x="180329" y="157792"/>
                    </a:cubicBezTo>
                    <a:cubicBezTo>
                      <a:pt x="178399" y="157792"/>
                      <a:pt x="164479" y="165245"/>
                      <a:pt x="148293" y="165245"/>
                    </a:cubicBezTo>
                    <a:cubicBezTo>
                      <a:pt x="145874" y="165245"/>
                      <a:pt x="143404" y="165078"/>
                      <a:pt x="140916" y="164695"/>
                    </a:cubicBezTo>
                    <a:cubicBezTo>
                      <a:pt x="121588" y="161836"/>
                      <a:pt x="117052" y="148720"/>
                      <a:pt x="124349" y="145269"/>
                    </a:cubicBezTo>
                    <a:cubicBezTo>
                      <a:pt x="126150" y="144417"/>
                      <a:pt x="128034" y="144070"/>
                      <a:pt x="129987" y="144070"/>
                    </a:cubicBezTo>
                    <a:cubicBezTo>
                      <a:pt x="135947" y="144070"/>
                      <a:pt x="142538" y="147306"/>
                      <a:pt x="149298" y="149312"/>
                    </a:cubicBezTo>
                    <a:cubicBezTo>
                      <a:pt x="151601" y="149977"/>
                      <a:pt x="154667" y="150397"/>
                      <a:pt x="158123" y="150397"/>
                    </a:cubicBezTo>
                    <a:cubicBezTo>
                      <a:pt x="167986" y="150397"/>
                      <a:pt x="181024" y="146979"/>
                      <a:pt x="188545" y="136098"/>
                    </a:cubicBezTo>
                    <a:cubicBezTo>
                      <a:pt x="201168" y="117756"/>
                      <a:pt x="199097" y="93202"/>
                      <a:pt x="195152" y="91328"/>
                    </a:cubicBezTo>
                    <a:cubicBezTo>
                      <a:pt x="194962" y="91238"/>
                      <a:pt x="194752" y="91195"/>
                      <a:pt x="194522" y="91195"/>
                    </a:cubicBezTo>
                    <a:cubicBezTo>
                      <a:pt x="189973" y="91195"/>
                      <a:pt x="177588" y="108037"/>
                      <a:pt x="157877" y="110853"/>
                    </a:cubicBezTo>
                    <a:cubicBezTo>
                      <a:pt x="154984" y="111253"/>
                      <a:pt x="152296" y="111439"/>
                      <a:pt x="149821" y="111439"/>
                    </a:cubicBezTo>
                    <a:cubicBezTo>
                      <a:pt x="134579" y="111439"/>
                      <a:pt x="127450" y="104387"/>
                      <a:pt x="130759" y="96752"/>
                    </a:cubicBezTo>
                    <a:cubicBezTo>
                      <a:pt x="133196" y="90979"/>
                      <a:pt x="140848" y="88961"/>
                      <a:pt x="148342" y="88961"/>
                    </a:cubicBezTo>
                    <a:cubicBezTo>
                      <a:pt x="152370" y="88961"/>
                      <a:pt x="156352" y="89544"/>
                      <a:pt x="159455" y="90441"/>
                    </a:cubicBezTo>
                    <a:cubicBezTo>
                      <a:pt x="161567" y="91021"/>
                      <a:pt x="163897" y="91312"/>
                      <a:pt x="166313" y="91312"/>
                    </a:cubicBezTo>
                    <a:cubicBezTo>
                      <a:pt x="174164" y="91312"/>
                      <a:pt x="182925" y="88242"/>
                      <a:pt x="188052" y="82059"/>
                    </a:cubicBezTo>
                    <a:cubicBezTo>
                      <a:pt x="194659" y="74071"/>
                      <a:pt x="194068" y="59082"/>
                      <a:pt x="191799" y="51193"/>
                    </a:cubicBezTo>
                    <a:cubicBezTo>
                      <a:pt x="190118" y="45077"/>
                      <a:pt x="188258" y="42754"/>
                      <a:pt x="186129" y="42754"/>
                    </a:cubicBezTo>
                    <a:cubicBezTo>
                      <a:pt x="185511" y="42754"/>
                      <a:pt x="184871" y="42950"/>
                      <a:pt x="184206" y="43304"/>
                    </a:cubicBezTo>
                    <a:cubicBezTo>
                      <a:pt x="182097" y="44541"/>
                      <a:pt x="174781" y="49535"/>
                      <a:pt x="169861" y="49535"/>
                    </a:cubicBezTo>
                    <a:cubicBezTo>
                      <a:pt x="168112" y="49535"/>
                      <a:pt x="166666" y="48904"/>
                      <a:pt x="165865" y="47249"/>
                    </a:cubicBezTo>
                    <a:cubicBezTo>
                      <a:pt x="162709" y="40938"/>
                      <a:pt x="164484" y="35119"/>
                      <a:pt x="169513" y="32654"/>
                    </a:cubicBezTo>
                    <a:cubicBezTo>
                      <a:pt x="174542" y="30189"/>
                      <a:pt x="180755" y="27231"/>
                      <a:pt x="180361" y="20722"/>
                    </a:cubicBezTo>
                    <a:cubicBezTo>
                      <a:pt x="179966" y="14312"/>
                      <a:pt x="177402" y="5240"/>
                      <a:pt x="174444" y="3071"/>
                    </a:cubicBezTo>
                    <a:cubicBezTo>
                      <a:pt x="172916" y="1859"/>
                      <a:pt x="169503" y="1351"/>
                      <a:pt x="165693" y="1351"/>
                    </a:cubicBezTo>
                    <a:cubicBezTo>
                      <a:pt x="162370" y="1351"/>
                      <a:pt x="158746" y="1737"/>
                      <a:pt x="155806" y="2380"/>
                    </a:cubicBezTo>
                    <a:cubicBezTo>
                      <a:pt x="149594" y="3860"/>
                      <a:pt x="148410" y="10664"/>
                      <a:pt x="147523" y="16186"/>
                    </a:cubicBezTo>
                    <a:cubicBezTo>
                      <a:pt x="146670" y="20962"/>
                      <a:pt x="142794" y="24115"/>
                      <a:pt x="137233" y="24115"/>
                    </a:cubicBezTo>
                    <a:cubicBezTo>
                      <a:pt x="136363" y="24115"/>
                      <a:pt x="135453" y="24038"/>
                      <a:pt x="134506" y="23878"/>
                    </a:cubicBezTo>
                    <a:cubicBezTo>
                      <a:pt x="127603" y="22694"/>
                      <a:pt x="132337" y="8297"/>
                      <a:pt x="133126" y="5142"/>
                    </a:cubicBezTo>
                    <a:cubicBezTo>
                      <a:pt x="133786" y="2030"/>
                      <a:pt x="131832" y="1"/>
                      <a:pt x="124420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4"/>
              <p:cNvSpPr/>
              <p:nvPr/>
            </p:nvSpPr>
            <p:spPr>
              <a:xfrm>
                <a:off x="2704300" y="270150"/>
                <a:ext cx="3424325" cy="4913375"/>
              </a:xfrm>
              <a:custGeom>
                <a:avLst/>
                <a:gdLst/>
                <a:ahLst/>
                <a:cxnLst/>
                <a:rect l="l" t="t" r="r" b="b"/>
                <a:pathLst>
                  <a:path w="136973" h="196535" extrusionOk="0">
                    <a:moveTo>
                      <a:pt x="129872" y="83525"/>
                    </a:moveTo>
                    <a:cubicBezTo>
                      <a:pt x="125928" y="81849"/>
                      <a:pt x="114883" y="100191"/>
                      <a:pt x="95161" y="104036"/>
                    </a:cubicBezTo>
                    <a:cubicBezTo>
                      <a:pt x="75439" y="107981"/>
                      <a:pt x="65183" y="100782"/>
                      <a:pt x="68437" y="92006"/>
                    </a:cubicBezTo>
                    <a:cubicBezTo>
                      <a:pt x="71593" y="83229"/>
                      <a:pt x="86976" y="82539"/>
                      <a:pt x="95753" y="84413"/>
                    </a:cubicBezTo>
                    <a:cubicBezTo>
                      <a:pt x="104430" y="86286"/>
                      <a:pt x="116658" y="83032"/>
                      <a:pt x="122575" y="74946"/>
                    </a:cubicBezTo>
                    <a:cubicBezTo>
                      <a:pt x="128492" y="66958"/>
                      <a:pt x="127210" y="52660"/>
                      <a:pt x="124646" y="45165"/>
                    </a:cubicBezTo>
                    <a:cubicBezTo>
                      <a:pt x="122180" y="37671"/>
                      <a:pt x="119617" y="36389"/>
                      <a:pt x="116954" y="38065"/>
                    </a:cubicBezTo>
                    <a:cubicBezTo>
                      <a:pt x="114291" y="39741"/>
                      <a:pt x="102754" y="48617"/>
                      <a:pt x="99401" y="42798"/>
                    </a:cubicBezTo>
                    <a:cubicBezTo>
                      <a:pt x="96048" y="36882"/>
                      <a:pt x="97528" y="31261"/>
                      <a:pt x="102162" y="28598"/>
                    </a:cubicBezTo>
                    <a:cubicBezTo>
                      <a:pt x="106797" y="25936"/>
                      <a:pt x="112615" y="22780"/>
                      <a:pt x="111925" y="16666"/>
                    </a:cubicBezTo>
                    <a:cubicBezTo>
                      <a:pt x="111235" y="10454"/>
                      <a:pt x="108375" y="1776"/>
                      <a:pt x="105416" y="1"/>
                    </a:cubicBezTo>
                    <a:lnTo>
                      <a:pt x="1" y="158174"/>
                    </a:lnTo>
                    <a:cubicBezTo>
                      <a:pt x="1" y="158174"/>
                      <a:pt x="297" y="160245"/>
                      <a:pt x="4537" y="159752"/>
                    </a:cubicBezTo>
                    <a:cubicBezTo>
                      <a:pt x="8679" y="159358"/>
                      <a:pt x="15187" y="160146"/>
                      <a:pt x="19723" y="169120"/>
                    </a:cubicBezTo>
                    <a:cubicBezTo>
                      <a:pt x="24161" y="177995"/>
                      <a:pt x="28204" y="187955"/>
                      <a:pt x="38558" y="192294"/>
                    </a:cubicBezTo>
                    <a:cubicBezTo>
                      <a:pt x="49011" y="196534"/>
                      <a:pt x="55322" y="195548"/>
                      <a:pt x="54730" y="193181"/>
                    </a:cubicBezTo>
                    <a:cubicBezTo>
                      <a:pt x="54138" y="190815"/>
                      <a:pt x="44869" y="179967"/>
                      <a:pt x="46940" y="174149"/>
                    </a:cubicBezTo>
                    <a:cubicBezTo>
                      <a:pt x="49109" y="168331"/>
                      <a:pt x="55913" y="169219"/>
                      <a:pt x="61436" y="175727"/>
                    </a:cubicBezTo>
                    <a:cubicBezTo>
                      <a:pt x="66958" y="182137"/>
                      <a:pt x="74255" y="187166"/>
                      <a:pt x="89441" y="181447"/>
                    </a:cubicBezTo>
                    <a:cubicBezTo>
                      <a:pt x="100880" y="177206"/>
                      <a:pt x="110643" y="169317"/>
                      <a:pt x="117250" y="158963"/>
                    </a:cubicBezTo>
                    <a:cubicBezTo>
                      <a:pt x="121786" y="152258"/>
                      <a:pt x="120997" y="148017"/>
                      <a:pt x="119123" y="148017"/>
                    </a:cubicBezTo>
                    <a:cubicBezTo>
                      <a:pt x="117250" y="148017"/>
                      <a:pt x="100289" y="158470"/>
                      <a:pt x="81651" y="156695"/>
                    </a:cubicBezTo>
                    <a:cubicBezTo>
                      <a:pt x="63014" y="154920"/>
                      <a:pt x="57984" y="142594"/>
                      <a:pt x="64789" y="138846"/>
                    </a:cubicBezTo>
                    <a:cubicBezTo>
                      <a:pt x="71593" y="135099"/>
                      <a:pt x="80172" y="139438"/>
                      <a:pt x="88850" y="141410"/>
                    </a:cubicBezTo>
                    <a:cubicBezTo>
                      <a:pt x="97528" y="143481"/>
                      <a:pt x="116855" y="141410"/>
                      <a:pt x="125829" y="126717"/>
                    </a:cubicBezTo>
                    <a:cubicBezTo>
                      <a:pt x="136972" y="108474"/>
                      <a:pt x="133817" y="85004"/>
                      <a:pt x="129872" y="83525"/>
                    </a:cubicBezTo>
                    <a:close/>
                    <a:moveTo>
                      <a:pt x="78397" y="61633"/>
                    </a:moveTo>
                    <a:cubicBezTo>
                      <a:pt x="83722" y="57097"/>
                      <a:pt x="100091" y="52758"/>
                      <a:pt x="104726" y="56801"/>
                    </a:cubicBezTo>
                    <a:cubicBezTo>
                      <a:pt x="107389" y="59069"/>
                      <a:pt x="102261" y="69424"/>
                      <a:pt x="90526" y="69621"/>
                    </a:cubicBezTo>
                    <a:cubicBezTo>
                      <a:pt x="78791" y="69818"/>
                      <a:pt x="72973" y="66071"/>
                      <a:pt x="78397" y="61633"/>
                    </a:cubicBezTo>
                    <a:close/>
                    <a:moveTo>
                      <a:pt x="54434" y="127407"/>
                    </a:moveTo>
                    <a:cubicBezTo>
                      <a:pt x="43390" y="126224"/>
                      <a:pt x="37375" y="120209"/>
                      <a:pt x="41911" y="114785"/>
                    </a:cubicBezTo>
                    <a:cubicBezTo>
                      <a:pt x="46447" y="109263"/>
                      <a:pt x="61534" y="105220"/>
                      <a:pt x="66366" y="111334"/>
                    </a:cubicBezTo>
                    <a:cubicBezTo>
                      <a:pt x="69226" y="114982"/>
                      <a:pt x="65577" y="128591"/>
                      <a:pt x="54434" y="127407"/>
                    </a:cubicBezTo>
                    <a:close/>
                    <a:moveTo>
                      <a:pt x="100091" y="124153"/>
                    </a:moveTo>
                    <a:cubicBezTo>
                      <a:pt x="90723" y="123759"/>
                      <a:pt x="85891" y="119716"/>
                      <a:pt x="89934" y="115574"/>
                    </a:cubicBezTo>
                    <a:cubicBezTo>
                      <a:pt x="93978" y="111432"/>
                      <a:pt x="106896" y="107981"/>
                      <a:pt x="110741" y="112123"/>
                    </a:cubicBezTo>
                    <a:cubicBezTo>
                      <a:pt x="113010" y="114686"/>
                      <a:pt x="109361" y="124548"/>
                      <a:pt x="99993" y="12415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1296625" y="218400"/>
                <a:ext cx="4043100" cy="4018450"/>
              </a:xfrm>
              <a:custGeom>
                <a:avLst/>
                <a:gdLst/>
                <a:ahLst/>
                <a:cxnLst/>
                <a:rect l="l" t="t" r="r" b="b"/>
                <a:pathLst>
                  <a:path w="161724" h="160738" extrusionOk="0">
                    <a:moveTo>
                      <a:pt x="143875" y="2367"/>
                    </a:moveTo>
                    <a:cubicBezTo>
                      <a:pt x="137859" y="4142"/>
                      <a:pt x="137268" y="10650"/>
                      <a:pt x="136578" y="15975"/>
                    </a:cubicBezTo>
                    <a:cubicBezTo>
                      <a:pt x="135887" y="21399"/>
                      <a:pt x="131252" y="24752"/>
                      <a:pt x="124547" y="24061"/>
                    </a:cubicBezTo>
                    <a:cubicBezTo>
                      <a:pt x="117841" y="23272"/>
                      <a:pt x="121687" y="9270"/>
                      <a:pt x="122180" y="6114"/>
                    </a:cubicBezTo>
                    <a:cubicBezTo>
                      <a:pt x="122772" y="3057"/>
                      <a:pt x="120504" y="1183"/>
                      <a:pt x="112615" y="1677"/>
                    </a:cubicBezTo>
                    <a:cubicBezTo>
                      <a:pt x="104825" y="2268"/>
                      <a:pt x="91019" y="6508"/>
                      <a:pt x="85891" y="15088"/>
                    </a:cubicBezTo>
                    <a:cubicBezTo>
                      <a:pt x="80763" y="23766"/>
                      <a:pt x="82440" y="36289"/>
                      <a:pt x="87568" y="43587"/>
                    </a:cubicBezTo>
                    <a:cubicBezTo>
                      <a:pt x="92695" y="50884"/>
                      <a:pt x="97922" y="65380"/>
                      <a:pt x="91019" y="71592"/>
                    </a:cubicBezTo>
                    <a:cubicBezTo>
                      <a:pt x="84215" y="77903"/>
                      <a:pt x="73663" y="71296"/>
                      <a:pt x="69620" y="51574"/>
                    </a:cubicBezTo>
                    <a:cubicBezTo>
                      <a:pt x="65577" y="31950"/>
                      <a:pt x="78298" y="14595"/>
                      <a:pt x="75241" y="11636"/>
                    </a:cubicBezTo>
                    <a:cubicBezTo>
                      <a:pt x="72283" y="8579"/>
                      <a:pt x="49405" y="14693"/>
                      <a:pt x="36881" y="31950"/>
                    </a:cubicBezTo>
                    <a:cubicBezTo>
                      <a:pt x="26922" y="45855"/>
                      <a:pt x="32345" y="64492"/>
                      <a:pt x="37572" y="71691"/>
                    </a:cubicBezTo>
                    <a:cubicBezTo>
                      <a:pt x="42798" y="78988"/>
                      <a:pt x="49997" y="85201"/>
                      <a:pt x="49208" y="92991"/>
                    </a:cubicBezTo>
                    <a:cubicBezTo>
                      <a:pt x="48320" y="100683"/>
                      <a:pt x="35106" y="100781"/>
                      <a:pt x="26231" y="84313"/>
                    </a:cubicBezTo>
                    <a:cubicBezTo>
                      <a:pt x="17455" y="67845"/>
                      <a:pt x="20610" y="48024"/>
                      <a:pt x="19920" y="46446"/>
                    </a:cubicBezTo>
                    <a:cubicBezTo>
                      <a:pt x="19131" y="44770"/>
                      <a:pt x="14990" y="45559"/>
                      <a:pt x="10453" y="52264"/>
                    </a:cubicBezTo>
                    <a:cubicBezTo>
                      <a:pt x="3452" y="62323"/>
                      <a:pt x="1" y="74452"/>
                      <a:pt x="395" y="86680"/>
                    </a:cubicBezTo>
                    <a:cubicBezTo>
                      <a:pt x="987" y="102754"/>
                      <a:pt x="8383" y="107586"/>
                      <a:pt x="16469" y="110248"/>
                    </a:cubicBezTo>
                    <a:cubicBezTo>
                      <a:pt x="24456" y="112812"/>
                      <a:pt x="28006" y="118827"/>
                      <a:pt x="23470" y="122969"/>
                    </a:cubicBezTo>
                    <a:cubicBezTo>
                      <a:pt x="18835" y="127111"/>
                      <a:pt x="5326" y="122772"/>
                      <a:pt x="2860" y="123166"/>
                    </a:cubicBezTo>
                    <a:cubicBezTo>
                      <a:pt x="494" y="123561"/>
                      <a:pt x="1973" y="129773"/>
                      <a:pt x="9960" y="137662"/>
                    </a:cubicBezTo>
                    <a:cubicBezTo>
                      <a:pt x="17849" y="145650"/>
                      <a:pt x="28598" y="145551"/>
                      <a:pt x="38558" y="146340"/>
                    </a:cubicBezTo>
                    <a:cubicBezTo>
                      <a:pt x="48517" y="147129"/>
                      <a:pt x="51772" y="152750"/>
                      <a:pt x="53054" y="156793"/>
                    </a:cubicBezTo>
                    <a:cubicBezTo>
                      <a:pt x="54237" y="160737"/>
                      <a:pt x="56209" y="160343"/>
                      <a:pt x="56209" y="160343"/>
                    </a:cubicBezTo>
                    <a:lnTo>
                      <a:pt x="161723" y="2071"/>
                    </a:lnTo>
                    <a:cubicBezTo>
                      <a:pt x="158864" y="0"/>
                      <a:pt x="149791" y="690"/>
                      <a:pt x="143875" y="2367"/>
                    </a:cubicBezTo>
                    <a:close/>
                    <a:moveTo>
                      <a:pt x="56801" y="130365"/>
                    </a:moveTo>
                    <a:cubicBezTo>
                      <a:pt x="55815" y="135394"/>
                      <a:pt x="49701" y="134901"/>
                      <a:pt x="43981" y="129280"/>
                    </a:cubicBezTo>
                    <a:cubicBezTo>
                      <a:pt x="38262" y="123659"/>
                      <a:pt x="44179" y="115376"/>
                      <a:pt x="47433" y="115277"/>
                    </a:cubicBezTo>
                    <a:cubicBezTo>
                      <a:pt x="53152" y="115179"/>
                      <a:pt x="57787" y="125336"/>
                      <a:pt x="56801" y="130365"/>
                    </a:cubicBezTo>
                    <a:close/>
                    <a:moveTo>
                      <a:pt x="60745" y="58871"/>
                    </a:moveTo>
                    <a:cubicBezTo>
                      <a:pt x="59759" y="64591"/>
                      <a:pt x="53645" y="63112"/>
                      <a:pt x="47729" y="55814"/>
                    </a:cubicBezTo>
                    <a:cubicBezTo>
                      <a:pt x="41910" y="48616"/>
                      <a:pt x="47630" y="39839"/>
                      <a:pt x="50983" y="40135"/>
                    </a:cubicBezTo>
                    <a:cubicBezTo>
                      <a:pt x="56702" y="40727"/>
                      <a:pt x="61633" y="53152"/>
                      <a:pt x="60745" y="58871"/>
                    </a:cubicBezTo>
                    <a:close/>
                    <a:moveTo>
                      <a:pt x="81947" y="99105"/>
                    </a:moveTo>
                    <a:cubicBezTo>
                      <a:pt x="80566" y="106106"/>
                      <a:pt x="72086" y="105317"/>
                      <a:pt x="64197" y="97527"/>
                    </a:cubicBezTo>
                    <a:cubicBezTo>
                      <a:pt x="56209" y="89737"/>
                      <a:pt x="64394" y="78199"/>
                      <a:pt x="69029" y="78101"/>
                    </a:cubicBezTo>
                    <a:cubicBezTo>
                      <a:pt x="76819" y="77903"/>
                      <a:pt x="83327" y="92103"/>
                      <a:pt x="81947" y="99105"/>
                    </a:cubicBezTo>
                    <a:close/>
                    <a:moveTo>
                      <a:pt x="111234" y="57787"/>
                    </a:moveTo>
                    <a:cubicBezTo>
                      <a:pt x="108276" y="64098"/>
                      <a:pt x="103148" y="59463"/>
                      <a:pt x="100288" y="48123"/>
                    </a:cubicBezTo>
                    <a:cubicBezTo>
                      <a:pt x="97429" y="36782"/>
                      <a:pt x="106107" y="29091"/>
                      <a:pt x="109065" y="31063"/>
                    </a:cubicBezTo>
                    <a:cubicBezTo>
                      <a:pt x="114193" y="34416"/>
                      <a:pt x="114193" y="51475"/>
                      <a:pt x="111234" y="577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5" name="Google Shape;75;p4"/>
          <p:cNvGrpSpPr/>
          <p:nvPr/>
        </p:nvGrpSpPr>
        <p:grpSpPr>
          <a:xfrm rot="-900811" flipH="1">
            <a:off x="10339067" y="5807764"/>
            <a:ext cx="2393308" cy="1910621"/>
            <a:chOff x="504650" y="238125"/>
            <a:chExt cx="6440225" cy="5141350"/>
          </a:xfrm>
        </p:grpSpPr>
        <p:sp>
          <p:nvSpPr>
            <p:cNvPr id="76" name="Google Shape;76;p4"/>
            <p:cNvSpPr/>
            <p:nvPr/>
          </p:nvSpPr>
          <p:spPr>
            <a:xfrm>
              <a:off x="1319150" y="1586500"/>
              <a:ext cx="5625725" cy="3792975"/>
            </a:xfrm>
            <a:custGeom>
              <a:avLst/>
              <a:gdLst/>
              <a:ahLst/>
              <a:cxnLst/>
              <a:rect l="l" t="t" r="r" b="b"/>
              <a:pathLst>
                <a:path w="225029" h="151719" extrusionOk="0">
                  <a:moveTo>
                    <a:pt x="205801" y="1"/>
                  </a:moveTo>
                  <a:cubicBezTo>
                    <a:pt x="179551" y="1"/>
                    <a:pt x="151605" y="5109"/>
                    <a:pt x="124908" y="15771"/>
                  </a:cubicBezTo>
                  <a:lnTo>
                    <a:pt x="107914" y="47160"/>
                  </a:lnTo>
                  <a:lnTo>
                    <a:pt x="111161" y="21724"/>
                  </a:lnTo>
                  <a:lnTo>
                    <a:pt x="111161" y="21724"/>
                  </a:lnTo>
                  <a:cubicBezTo>
                    <a:pt x="92977" y="30275"/>
                    <a:pt x="76200" y="41423"/>
                    <a:pt x="61155" y="54737"/>
                  </a:cubicBezTo>
                  <a:lnTo>
                    <a:pt x="49357" y="81039"/>
                  </a:lnTo>
                  <a:lnTo>
                    <a:pt x="50223" y="65236"/>
                  </a:lnTo>
                  <a:lnTo>
                    <a:pt x="50223" y="65236"/>
                  </a:lnTo>
                  <a:cubicBezTo>
                    <a:pt x="26736" y="89589"/>
                    <a:pt x="9526" y="119247"/>
                    <a:pt x="1" y="151718"/>
                  </a:cubicBezTo>
                  <a:lnTo>
                    <a:pt x="1" y="151718"/>
                  </a:lnTo>
                  <a:cubicBezTo>
                    <a:pt x="28143" y="145008"/>
                    <a:pt x="58666" y="132777"/>
                    <a:pt x="88215" y="117190"/>
                  </a:cubicBezTo>
                  <a:lnTo>
                    <a:pt x="73927" y="110912"/>
                  </a:lnTo>
                  <a:lnTo>
                    <a:pt x="97632" y="112103"/>
                  </a:lnTo>
                  <a:cubicBezTo>
                    <a:pt x="107698" y="106583"/>
                    <a:pt x="117656" y="100522"/>
                    <a:pt x="127181" y="94352"/>
                  </a:cubicBezTo>
                  <a:lnTo>
                    <a:pt x="99147" y="81796"/>
                  </a:lnTo>
                  <a:lnTo>
                    <a:pt x="99147" y="81796"/>
                  </a:lnTo>
                  <a:lnTo>
                    <a:pt x="142334" y="84069"/>
                  </a:lnTo>
                  <a:cubicBezTo>
                    <a:pt x="151751" y="77358"/>
                    <a:pt x="160843" y="70431"/>
                    <a:pt x="169394" y="63396"/>
                  </a:cubicBezTo>
                  <a:lnTo>
                    <a:pt x="145148" y="53438"/>
                  </a:lnTo>
                  <a:lnTo>
                    <a:pt x="179784" y="54304"/>
                  </a:lnTo>
                  <a:cubicBezTo>
                    <a:pt x="199267" y="36769"/>
                    <a:pt x="215070" y="18585"/>
                    <a:pt x="225028" y="942"/>
                  </a:cubicBezTo>
                  <a:cubicBezTo>
                    <a:pt x="218754" y="317"/>
                    <a:pt x="212330" y="1"/>
                    <a:pt x="205801" y="1"/>
                  </a:cubicBez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135150" y="1217675"/>
              <a:ext cx="5384875" cy="4137450"/>
            </a:xfrm>
            <a:custGeom>
              <a:avLst/>
              <a:gdLst/>
              <a:ahLst/>
              <a:cxnLst/>
              <a:rect l="l" t="t" r="r" b="b"/>
              <a:pathLst>
                <a:path w="215395" h="165498" extrusionOk="0">
                  <a:moveTo>
                    <a:pt x="116248" y="22081"/>
                  </a:moveTo>
                  <a:lnTo>
                    <a:pt x="101311" y="54444"/>
                  </a:lnTo>
                  <a:lnTo>
                    <a:pt x="103043" y="28792"/>
                  </a:lnTo>
                  <a:cubicBezTo>
                    <a:pt x="85400" y="38533"/>
                    <a:pt x="69273" y="50656"/>
                    <a:pt x="55094" y="64944"/>
                  </a:cubicBezTo>
                  <a:lnTo>
                    <a:pt x="44919" y="91895"/>
                  </a:lnTo>
                  <a:lnTo>
                    <a:pt x="44811" y="76092"/>
                  </a:lnTo>
                  <a:cubicBezTo>
                    <a:pt x="22839" y="101745"/>
                    <a:pt x="7469" y="132484"/>
                    <a:pt x="0" y="165497"/>
                  </a:cubicBezTo>
                  <a:lnTo>
                    <a:pt x="79989" y="93735"/>
                  </a:lnTo>
                  <a:lnTo>
                    <a:pt x="215395" y="1191"/>
                  </a:lnTo>
                  <a:cubicBezTo>
                    <a:pt x="183789" y="0"/>
                    <a:pt x="148828" y="6819"/>
                    <a:pt x="116248" y="2208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1135150" y="1244725"/>
              <a:ext cx="5384875" cy="4107700"/>
            </a:xfrm>
            <a:custGeom>
              <a:avLst/>
              <a:gdLst/>
              <a:ahLst/>
              <a:cxnLst/>
              <a:rect l="l" t="t" r="r" b="b"/>
              <a:pathLst>
                <a:path w="215395" h="164308" extrusionOk="0">
                  <a:moveTo>
                    <a:pt x="71329" y="119063"/>
                  </a:moveTo>
                  <a:lnTo>
                    <a:pt x="95034" y="118847"/>
                  </a:lnTo>
                  <a:cubicBezTo>
                    <a:pt x="104775" y="112677"/>
                    <a:pt x="114300" y="106075"/>
                    <a:pt x="123500" y="99256"/>
                  </a:cubicBezTo>
                  <a:lnTo>
                    <a:pt x="94709" y="88432"/>
                  </a:lnTo>
                  <a:lnTo>
                    <a:pt x="137896" y="88107"/>
                  </a:lnTo>
                  <a:cubicBezTo>
                    <a:pt x="146880" y="80855"/>
                    <a:pt x="155431" y="73387"/>
                    <a:pt x="163549" y="65702"/>
                  </a:cubicBezTo>
                  <a:lnTo>
                    <a:pt x="138870" y="57259"/>
                  </a:lnTo>
                  <a:lnTo>
                    <a:pt x="173506" y="55960"/>
                  </a:lnTo>
                  <a:cubicBezTo>
                    <a:pt x="191907" y="37235"/>
                    <a:pt x="206519" y="18185"/>
                    <a:pt x="215395" y="1"/>
                  </a:cubicBezTo>
                  <a:cubicBezTo>
                    <a:pt x="84102" y="50873"/>
                    <a:pt x="0" y="164307"/>
                    <a:pt x="0" y="164307"/>
                  </a:cubicBezTo>
                  <a:cubicBezTo>
                    <a:pt x="27709" y="155756"/>
                    <a:pt x="57367" y="141685"/>
                    <a:pt x="85833" y="12436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710325" y="286825"/>
              <a:ext cx="2216200" cy="4773350"/>
            </a:xfrm>
            <a:custGeom>
              <a:avLst/>
              <a:gdLst/>
              <a:ahLst/>
              <a:cxnLst/>
              <a:rect l="l" t="t" r="r" b="b"/>
              <a:pathLst>
                <a:path w="88648" h="190934" extrusionOk="0">
                  <a:moveTo>
                    <a:pt x="87457" y="0"/>
                  </a:moveTo>
                  <a:lnTo>
                    <a:pt x="87457" y="0"/>
                  </a:lnTo>
                  <a:cubicBezTo>
                    <a:pt x="64618" y="12556"/>
                    <a:pt x="45027" y="30415"/>
                    <a:pt x="30415" y="51955"/>
                  </a:cubicBezTo>
                  <a:lnTo>
                    <a:pt x="33121" y="79015"/>
                  </a:lnTo>
                  <a:lnTo>
                    <a:pt x="33121" y="79015"/>
                  </a:lnTo>
                  <a:lnTo>
                    <a:pt x="24354" y="61588"/>
                  </a:lnTo>
                  <a:cubicBezTo>
                    <a:pt x="16561" y="74685"/>
                    <a:pt x="10607" y="88864"/>
                    <a:pt x="6711" y="103693"/>
                  </a:cubicBezTo>
                  <a:lnTo>
                    <a:pt x="10499" y="125341"/>
                  </a:lnTo>
                  <a:lnTo>
                    <a:pt x="4438" y="114950"/>
                  </a:lnTo>
                  <a:lnTo>
                    <a:pt x="4438" y="114950"/>
                  </a:lnTo>
                  <a:cubicBezTo>
                    <a:pt x="0" y="140278"/>
                    <a:pt x="1732" y="166363"/>
                    <a:pt x="9525" y="190933"/>
                  </a:cubicBezTo>
                  <a:cubicBezTo>
                    <a:pt x="24354" y="174697"/>
                    <a:pt x="38533" y="154024"/>
                    <a:pt x="50547" y="131618"/>
                  </a:cubicBezTo>
                  <a:lnTo>
                    <a:pt x="50547" y="131618"/>
                  </a:lnTo>
                  <a:lnTo>
                    <a:pt x="38858" y="133675"/>
                  </a:lnTo>
                  <a:lnTo>
                    <a:pt x="54336" y="124366"/>
                  </a:lnTo>
                  <a:cubicBezTo>
                    <a:pt x="58232" y="116573"/>
                    <a:pt x="61912" y="108564"/>
                    <a:pt x="65376" y="100554"/>
                  </a:cubicBezTo>
                  <a:lnTo>
                    <a:pt x="65376" y="100554"/>
                  </a:lnTo>
                  <a:lnTo>
                    <a:pt x="42321" y="104559"/>
                  </a:lnTo>
                  <a:lnTo>
                    <a:pt x="42321" y="104559"/>
                  </a:lnTo>
                  <a:lnTo>
                    <a:pt x="70571" y="87674"/>
                  </a:lnTo>
                  <a:cubicBezTo>
                    <a:pt x="73710" y="79447"/>
                    <a:pt x="76416" y="71221"/>
                    <a:pt x="78798" y="63103"/>
                  </a:cubicBezTo>
                  <a:lnTo>
                    <a:pt x="78798" y="63103"/>
                  </a:lnTo>
                  <a:lnTo>
                    <a:pt x="59315" y="67216"/>
                  </a:lnTo>
                  <a:lnTo>
                    <a:pt x="81612" y="52929"/>
                  </a:lnTo>
                  <a:cubicBezTo>
                    <a:pt x="86374" y="33554"/>
                    <a:pt x="88647" y="15370"/>
                    <a:pt x="87457" y="0"/>
                  </a:cubicBez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04650" y="238125"/>
              <a:ext cx="1967275" cy="4884275"/>
            </a:xfrm>
            <a:custGeom>
              <a:avLst/>
              <a:gdLst/>
              <a:ahLst/>
              <a:cxnLst/>
              <a:rect l="l" t="t" r="r" b="b"/>
              <a:pathLst>
                <a:path w="78691" h="195371" extrusionOk="0">
                  <a:moveTo>
                    <a:pt x="25004" y="55418"/>
                  </a:moveTo>
                  <a:lnTo>
                    <a:pt x="29334" y="82153"/>
                  </a:lnTo>
                  <a:lnTo>
                    <a:pt x="19592" y="65268"/>
                  </a:lnTo>
                  <a:cubicBezTo>
                    <a:pt x="12557" y="78906"/>
                    <a:pt x="7578" y="93410"/>
                    <a:pt x="4655" y="108455"/>
                  </a:cubicBezTo>
                  <a:lnTo>
                    <a:pt x="9742" y="129778"/>
                  </a:lnTo>
                  <a:lnTo>
                    <a:pt x="2923" y="119820"/>
                  </a:lnTo>
                  <a:cubicBezTo>
                    <a:pt x="1" y="145364"/>
                    <a:pt x="3356" y="171342"/>
                    <a:pt x="12665" y="195371"/>
                  </a:cubicBezTo>
                  <a:lnTo>
                    <a:pt x="32581" y="116032"/>
                  </a:lnTo>
                  <a:lnTo>
                    <a:pt x="78690" y="0"/>
                  </a:lnTo>
                  <a:cubicBezTo>
                    <a:pt x="56718" y="13963"/>
                    <a:pt x="38317" y="32905"/>
                    <a:pt x="25004" y="55418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821250" y="238125"/>
              <a:ext cx="1704775" cy="4884275"/>
            </a:xfrm>
            <a:custGeom>
              <a:avLst/>
              <a:gdLst/>
              <a:ahLst/>
              <a:cxnLst/>
              <a:rect l="l" t="t" r="r" b="b"/>
              <a:pathLst>
                <a:path w="68191" h="195371" extrusionOk="0">
                  <a:moveTo>
                    <a:pt x="25762" y="136381"/>
                  </a:moveTo>
                  <a:lnTo>
                    <a:pt x="40590" y="126206"/>
                  </a:lnTo>
                  <a:cubicBezTo>
                    <a:pt x="44054" y="118088"/>
                    <a:pt x="47409" y="109970"/>
                    <a:pt x="50223" y="101744"/>
                  </a:cubicBezTo>
                  <a:lnTo>
                    <a:pt x="27493" y="107156"/>
                  </a:lnTo>
                  <a:lnTo>
                    <a:pt x="54553" y="88539"/>
                  </a:lnTo>
                  <a:cubicBezTo>
                    <a:pt x="57259" y="80097"/>
                    <a:pt x="59532" y="71762"/>
                    <a:pt x="61372" y="63644"/>
                  </a:cubicBezTo>
                  <a:lnTo>
                    <a:pt x="42106" y="68732"/>
                  </a:lnTo>
                  <a:lnTo>
                    <a:pt x="63428" y="53145"/>
                  </a:lnTo>
                  <a:cubicBezTo>
                    <a:pt x="67109" y="33554"/>
                    <a:pt x="68191" y="15262"/>
                    <a:pt x="66026" y="0"/>
                  </a:cubicBezTo>
                  <a:cubicBezTo>
                    <a:pt x="4872" y="87998"/>
                    <a:pt x="1" y="195371"/>
                    <a:pt x="1" y="195371"/>
                  </a:cubicBezTo>
                  <a:cubicBezTo>
                    <a:pt x="13855" y="178161"/>
                    <a:pt x="26627" y="156730"/>
                    <a:pt x="37235" y="133675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370575" y="830725"/>
              <a:ext cx="2194550" cy="3653075"/>
            </a:xfrm>
            <a:custGeom>
              <a:avLst/>
              <a:gdLst/>
              <a:ahLst/>
              <a:cxnLst/>
              <a:rect l="l" t="t" r="r" b="b"/>
              <a:pathLst>
                <a:path w="87782" h="146123" extrusionOk="0">
                  <a:moveTo>
                    <a:pt x="85833" y="0"/>
                  </a:moveTo>
                  <a:cubicBezTo>
                    <a:pt x="85508" y="650"/>
                    <a:pt x="85184" y="1191"/>
                    <a:pt x="84859" y="1732"/>
                  </a:cubicBezTo>
                  <a:cubicBezTo>
                    <a:pt x="83668" y="3139"/>
                    <a:pt x="82478" y="4546"/>
                    <a:pt x="81071" y="5737"/>
                  </a:cubicBezTo>
                  <a:lnTo>
                    <a:pt x="75009" y="11474"/>
                  </a:lnTo>
                  <a:cubicBezTo>
                    <a:pt x="72736" y="13855"/>
                    <a:pt x="70247" y="16561"/>
                    <a:pt x="67433" y="19375"/>
                  </a:cubicBezTo>
                  <a:cubicBezTo>
                    <a:pt x="64618" y="22189"/>
                    <a:pt x="61912" y="25545"/>
                    <a:pt x="58882" y="29116"/>
                  </a:cubicBezTo>
                  <a:cubicBezTo>
                    <a:pt x="57475" y="30740"/>
                    <a:pt x="55851" y="32580"/>
                    <a:pt x="54444" y="34528"/>
                  </a:cubicBezTo>
                  <a:cubicBezTo>
                    <a:pt x="53037" y="36368"/>
                    <a:pt x="51522" y="38425"/>
                    <a:pt x="50115" y="40482"/>
                  </a:cubicBezTo>
                  <a:cubicBezTo>
                    <a:pt x="48599" y="42430"/>
                    <a:pt x="47084" y="44486"/>
                    <a:pt x="45677" y="46651"/>
                  </a:cubicBezTo>
                  <a:lnTo>
                    <a:pt x="41455" y="53362"/>
                  </a:lnTo>
                  <a:cubicBezTo>
                    <a:pt x="38533" y="57691"/>
                    <a:pt x="35935" y="62346"/>
                    <a:pt x="33229" y="67000"/>
                  </a:cubicBezTo>
                  <a:lnTo>
                    <a:pt x="31173" y="70464"/>
                  </a:lnTo>
                  <a:lnTo>
                    <a:pt x="29333" y="73927"/>
                  </a:lnTo>
                  <a:lnTo>
                    <a:pt x="25544" y="80963"/>
                  </a:lnTo>
                  <a:cubicBezTo>
                    <a:pt x="23163" y="85617"/>
                    <a:pt x="20890" y="90271"/>
                    <a:pt x="18834" y="94817"/>
                  </a:cubicBezTo>
                  <a:cubicBezTo>
                    <a:pt x="16777" y="99363"/>
                    <a:pt x="14721" y="103801"/>
                    <a:pt x="13097" y="108022"/>
                  </a:cubicBezTo>
                  <a:cubicBezTo>
                    <a:pt x="12231" y="110187"/>
                    <a:pt x="11257" y="112244"/>
                    <a:pt x="10499" y="114192"/>
                  </a:cubicBezTo>
                  <a:cubicBezTo>
                    <a:pt x="9742" y="116249"/>
                    <a:pt x="8984" y="118197"/>
                    <a:pt x="8335" y="120037"/>
                  </a:cubicBezTo>
                  <a:cubicBezTo>
                    <a:pt x="6819" y="123825"/>
                    <a:pt x="5629" y="127181"/>
                    <a:pt x="4654" y="130320"/>
                  </a:cubicBezTo>
                  <a:cubicBezTo>
                    <a:pt x="3680" y="133459"/>
                    <a:pt x="2706" y="136164"/>
                    <a:pt x="2057" y="138329"/>
                  </a:cubicBezTo>
                  <a:cubicBezTo>
                    <a:pt x="1407" y="140602"/>
                    <a:pt x="866" y="142334"/>
                    <a:pt x="541" y="143525"/>
                  </a:cubicBezTo>
                  <a:cubicBezTo>
                    <a:pt x="217" y="144824"/>
                    <a:pt x="0" y="145473"/>
                    <a:pt x="0" y="145473"/>
                  </a:cubicBezTo>
                  <a:lnTo>
                    <a:pt x="2814" y="146122"/>
                  </a:lnTo>
                  <a:cubicBezTo>
                    <a:pt x="2814" y="146122"/>
                    <a:pt x="3031" y="145473"/>
                    <a:pt x="3356" y="144282"/>
                  </a:cubicBezTo>
                  <a:cubicBezTo>
                    <a:pt x="3680" y="143200"/>
                    <a:pt x="4221" y="141468"/>
                    <a:pt x="4979" y="139195"/>
                  </a:cubicBezTo>
                  <a:cubicBezTo>
                    <a:pt x="5629" y="137030"/>
                    <a:pt x="6603" y="134324"/>
                    <a:pt x="7685" y="131294"/>
                  </a:cubicBezTo>
                  <a:cubicBezTo>
                    <a:pt x="8659" y="128263"/>
                    <a:pt x="9958" y="124908"/>
                    <a:pt x="11365" y="121228"/>
                  </a:cubicBezTo>
                  <a:lnTo>
                    <a:pt x="13638" y="115383"/>
                  </a:lnTo>
                  <a:cubicBezTo>
                    <a:pt x="14504" y="113434"/>
                    <a:pt x="15370" y="111378"/>
                    <a:pt x="16236" y="109321"/>
                  </a:cubicBezTo>
                  <a:cubicBezTo>
                    <a:pt x="17860" y="105100"/>
                    <a:pt x="19808" y="100662"/>
                    <a:pt x="21973" y="96224"/>
                  </a:cubicBezTo>
                  <a:cubicBezTo>
                    <a:pt x="24029" y="91678"/>
                    <a:pt x="26302" y="87132"/>
                    <a:pt x="28683" y="82478"/>
                  </a:cubicBezTo>
                  <a:lnTo>
                    <a:pt x="32255" y="75551"/>
                  </a:lnTo>
                  <a:lnTo>
                    <a:pt x="34095" y="71979"/>
                  </a:lnTo>
                  <a:lnTo>
                    <a:pt x="36152" y="68624"/>
                  </a:lnTo>
                  <a:cubicBezTo>
                    <a:pt x="38858" y="63969"/>
                    <a:pt x="41347" y="59423"/>
                    <a:pt x="44270" y="55094"/>
                  </a:cubicBezTo>
                  <a:lnTo>
                    <a:pt x="48383" y="48491"/>
                  </a:lnTo>
                  <a:cubicBezTo>
                    <a:pt x="49790" y="46435"/>
                    <a:pt x="51305" y="44378"/>
                    <a:pt x="52712" y="42322"/>
                  </a:cubicBezTo>
                  <a:cubicBezTo>
                    <a:pt x="54119" y="40265"/>
                    <a:pt x="55418" y="38209"/>
                    <a:pt x="56825" y="36368"/>
                  </a:cubicBezTo>
                  <a:cubicBezTo>
                    <a:pt x="58232" y="34420"/>
                    <a:pt x="59748" y="32580"/>
                    <a:pt x="61047" y="30740"/>
                  </a:cubicBezTo>
                  <a:cubicBezTo>
                    <a:pt x="63861" y="27168"/>
                    <a:pt x="66350" y="23596"/>
                    <a:pt x="68948" y="20674"/>
                  </a:cubicBezTo>
                  <a:cubicBezTo>
                    <a:pt x="71654" y="17751"/>
                    <a:pt x="73927" y="14937"/>
                    <a:pt x="76092" y="12556"/>
                  </a:cubicBezTo>
                  <a:lnTo>
                    <a:pt x="82045" y="6711"/>
                  </a:lnTo>
                  <a:cubicBezTo>
                    <a:pt x="83235" y="5412"/>
                    <a:pt x="84643" y="4222"/>
                    <a:pt x="86158" y="3139"/>
                  </a:cubicBezTo>
                  <a:cubicBezTo>
                    <a:pt x="86591" y="2814"/>
                    <a:pt x="87240" y="2490"/>
                    <a:pt x="87781" y="2273"/>
                  </a:cubicBezTo>
                  <a:lnTo>
                    <a:pt x="858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2810125" y="1309675"/>
              <a:ext cx="852425" cy="351800"/>
            </a:xfrm>
            <a:custGeom>
              <a:avLst/>
              <a:gdLst/>
              <a:ahLst/>
              <a:cxnLst/>
              <a:rect l="l" t="t" r="r" b="b"/>
              <a:pathLst>
                <a:path w="34097" h="14072" extrusionOk="0">
                  <a:moveTo>
                    <a:pt x="33447" y="1"/>
                  </a:moveTo>
                  <a:cubicBezTo>
                    <a:pt x="33014" y="325"/>
                    <a:pt x="32581" y="542"/>
                    <a:pt x="32148" y="758"/>
                  </a:cubicBezTo>
                  <a:cubicBezTo>
                    <a:pt x="30849" y="1299"/>
                    <a:pt x="29550" y="1732"/>
                    <a:pt x="28251" y="2057"/>
                  </a:cubicBezTo>
                  <a:cubicBezTo>
                    <a:pt x="27493" y="2165"/>
                    <a:pt x="26628" y="2274"/>
                    <a:pt x="25653" y="2598"/>
                  </a:cubicBezTo>
                  <a:lnTo>
                    <a:pt x="22839" y="3356"/>
                  </a:lnTo>
                  <a:lnTo>
                    <a:pt x="19700" y="4114"/>
                  </a:lnTo>
                  <a:lnTo>
                    <a:pt x="16561" y="5088"/>
                  </a:lnTo>
                  <a:cubicBezTo>
                    <a:pt x="15479" y="5412"/>
                    <a:pt x="14397" y="5629"/>
                    <a:pt x="13423" y="6062"/>
                  </a:cubicBezTo>
                  <a:lnTo>
                    <a:pt x="10392" y="7144"/>
                  </a:lnTo>
                  <a:cubicBezTo>
                    <a:pt x="9418" y="7469"/>
                    <a:pt x="8444" y="7794"/>
                    <a:pt x="7578" y="8227"/>
                  </a:cubicBezTo>
                  <a:lnTo>
                    <a:pt x="5088" y="9201"/>
                  </a:lnTo>
                  <a:cubicBezTo>
                    <a:pt x="3573" y="9850"/>
                    <a:pt x="2274" y="10391"/>
                    <a:pt x="1300" y="10824"/>
                  </a:cubicBezTo>
                  <a:cubicBezTo>
                    <a:pt x="434" y="11257"/>
                    <a:pt x="1" y="11474"/>
                    <a:pt x="1" y="11474"/>
                  </a:cubicBezTo>
                  <a:lnTo>
                    <a:pt x="1516" y="14072"/>
                  </a:lnTo>
                  <a:cubicBezTo>
                    <a:pt x="1516" y="14072"/>
                    <a:pt x="1949" y="13747"/>
                    <a:pt x="2707" y="13206"/>
                  </a:cubicBezTo>
                  <a:cubicBezTo>
                    <a:pt x="3465" y="12664"/>
                    <a:pt x="4655" y="11907"/>
                    <a:pt x="6062" y="11149"/>
                  </a:cubicBezTo>
                  <a:cubicBezTo>
                    <a:pt x="7578" y="10500"/>
                    <a:pt x="9201" y="9526"/>
                    <a:pt x="11150" y="8768"/>
                  </a:cubicBezTo>
                  <a:lnTo>
                    <a:pt x="13964" y="7577"/>
                  </a:lnTo>
                  <a:cubicBezTo>
                    <a:pt x="14938" y="7144"/>
                    <a:pt x="16020" y="6820"/>
                    <a:pt x="16994" y="6387"/>
                  </a:cubicBezTo>
                  <a:lnTo>
                    <a:pt x="20133" y="5304"/>
                  </a:lnTo>
                  <a:lnTo>
                    <a:pt x="23164" y="4547"/>
                  </a:lnTo>
                  <a:lnTo>
                    <a:pt x="25978" y="3681"/>
                  </a:lnTo>
                  <a:cubicBezTo>
                    <a:pt x="26844" y="3464"/>
                    <a:pt x="27710" y="3248"/>
                    <a:pt x="28576" y="3139"/>
                  </a:cubicBezTo>
                  <a:cubicBezTo>
                    <a:pt x="29875" y="2923"/>
                    <a:pt x="31282" y="2815"/>
                    <a:pt x="32581" y="2815"/>
                  </a:cubicBezTo>
                  <a:cubicBezTo>
                    <a:pt x="33122" y="2815"/>
                    <a:pt x="33555" y="2815"/>
                    <a:pt x="34096" y="2923"/>
                  </a:cubicBezTo>
                  <a:lnTo>
                    <a:pt x="334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3600275" y="1244700"/>
              <a:ext cx="304900" cy="179400"/>
            </a:xfrm>
            <a:custGeom>
              <a:avLst/>
              <a:gdLst/>
              <a:ahLst/>
              <a:cxnLst/>
              <a:rect l="l" t="t" r="r" b="b"/>
              <a:pathLst>
                <a:path w="12196" h="7176" extrusionOk="0">
                  <a:moveTo>
                    <a:pt x="7256" y="0"/>
                  </a:moveTo>
                  <a:cubicBezTo>
                    <a:pt x="7219" y="0"/>
                    <a:pt x="7182" y="1"/>
                    <a:pt x="7144" y="2"/>
                  </a:cubicBezTo>
                  <a:cubicBezTo>
                    <a:pt x="5196" y="326"/>
                    <a:pt x="1" y="2383"/>
                    <a:pt x="325" y="4440"/>
                  </a:cubicBezTo>
                  <a:cubicBezTo>
                    <a:pt x="522" y="6209"/>
                    <a:pt x="5094" y="7175"/>
                    <a:pt x="7472" y="7175"/>
                  </a:cubicBezTo>
                  <a:cubicBezTo>
                    <a:pt x="7712" y="7175"/>
                    <a:pt x="7930" y="7165"/>
                    <a:pt x="8118" y="7146"/>
                  </a:cubicBezTo>
                  <a:cubicBezTo>
                    <a:pt x="12196" y="6073"/>
                    <a:pt x="11487" y="0"/>
                    <a:pt x="7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478500" y="688800"/>
              <a:ext cx="312575" cy="212100"/>
            </a:xfrm>
            <a:custGeom>
              <a:avLst/>
              <a:gdLst/>
              <a:ahLst/>
              <a:cxnLst/>
              <a:rect l="l" t="t" r="r" b="b"/>
              <a:pathLst>
                <a:path w="12503" h="8484" extrusionOk="0">
                  <a:moveTo>
                    <a:pt x="7279" y="0"/>
                  </a:moveTo>
                  <a:cubicBezTo>
                    <a:pt x="6610" y="0"/>
                    <a:pt x="5900" y="210"/>
                    <a:pt x="5196" y="698"/>
                  </a:cubicBezTo>
                  <a:cubicBezTo>
                    <a:pt x="3573" y="1781"/>
                    <a:pt x="1" y="6218"/>
                    <a:pt x="1191" y="7842"/>
                  </a:cubicBezTo>
                  <a:cubicBezTo>
                    <a:pt x="1498" y="8302"/>
                    <a:pt x="2152" y="8484"/>
                    <a:pt x="2969" y="8484"/>
                  </a:cubicBezTo>
                  <a:cubicBezTo>
                    <a:pt x="5036" y="8484"/>
                    <a:pt x="8146" y="7319"/>
                    <a:pt x="9309" y="6543"/>
                  </a:cubicBezTo>
                  <a:cubicBezTo>
                    <a:pt x="12503" y="4326"/>
                    <a:pt x="10317" y="0"/>
                    <a:pt x="72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2940025" y="581775"/>
              <a:ext cx="127200" cy="868625"/>
            </a:xfrm>
            <a:custGeom>
              <a:avLst/>
              <a:gdLst/>
              <a:ahLst/>
              <a:cxnLst/>
              <a:rect l="l" t="t" r="r" b="b"/>
              <a:pathLst>
                <a:path w="5088" h="34745" extrusionOk="0">
                  <a:moveTo>
                    <a:pt x="5088" y="0"/>
                  </a:moveTo>
                  <a:lnTo>
                    <a:pt x="2057" y="325"/>
                  </a:lnTo>
                  <a:cubicBezTo>
                    <a:pt x="2382" y="758"/>
                    <a:pt x="2490" y="1191"/>
                    <a:pt x="2598" y="1732"/>
                  </a:cubicBezTo>
                  <a:cubicBezTo>
                    <a:pt x="3031" y="3031"/>
                    <a:pt x="3248" y="4330"/>
                    <a:pt x="3356" y="5629"/>
                  </a:cubicBezTo>
                  <a:cubicBezTo>
                    <a:pt x="3464" y="6495"/>
                    <a:pt x="3572" y="7361"/>
                    <a:pt x="3572" y="8226"/>
                  </a:cubicBezTo>
                  <a:lnTo>
                    <a:pt x="3572" y="11257"/>
                  </a:lnTo>
                  <a:lnTo>
                    <a:pt x="3572" y="14396"/>
                  </a:lnTo>
                  <a:cubicBezTo>
                    <a:pt x="3572" y="15478"/>
                    <a:pt x="3356" y="16561"/>
                    <a:pt x="3356" y="17643"/>
                  </a:cubicBezTo>
                  <a:cubicBezTo>
                    <a:pt x="3248" y="18726"/>
                    <a:pt x="3139" y="19808"/>
                    <a:pt x="3031" y="20890"/>
                  </a:cubicBezTo>
                  <a:cubicBezTo>
                    <a:pt x="2815" y="21865"/>
                    <a:pt x="2706" y="22947"/>
                    <a:pt x="2598" y="23921"/>
                  </a:cubicBezTo>
                  <a:cubicBezTo>
                    <a:pt x="2382" y="25978"/>
                    <a:pt x="1949" y="27818"/>
                    <a:pt x="1624" y="29333"/>
                  </a:cubicBezTo>
                  <a:cubicBezTo>
                    <a:pt x="1191" y="30957"/>
                    <a:pt x="866" y="32255"/>
                    <a:pt x="542" y="33121"/>
                  </a:cubicBezTo>
                  <a:cubicBezTo>
                    <a:pt x="217" y="33987"/>
                    <a:pt x="0" y="34528"/>
                    <a:pt x="0" y="34528"/>
                  </a:cubicBezTo>
                  <a:lnTo>
                    <a:pt x="975" y="34745"/>
                  </a:lnTo>
                  <a:lnTo>
                    <a:pt x="3356" y="32364"/>
                  </a:lnTo>
                  <a:cubicBezTo>
                    <a:pt x="3464" y="31714"/>
                    <a:pt x="3572" y="30848"/>
                    <a:pt x="3681" y="29982"/>
                  </a:cubicBezTo>
                  <a:cubicBezTo>
                    <a:pt x="3789" y="29008"/>
                    <a:pt x="3897" y="28251"/>
                    <a:pt x="4005" y="27276"/>
                  </a:cubicBezTo>
                  <a:cubicBezTo>
                    <a:pt x="4005" y="26302"/>
                    <a:pt x="4222" y="25328"/>
                    <a:pt x="4222" y="24246"/>
                  </a:cubicBezTo>
                  <a:cubicBezTo>
                    <a:pt x="4330" y="23272"/>
                    <a:pt x="4438" y="22189"/>
                    <a:pt x="4438" y="21107"/>
                  </a:cubicBezTo>
                  <a:cubicBezTo>
                    <a:pt x="4546" y="20024"/>
                    <a:pt x="4438" y="18834"/>
                    <a:pt x="4546" y="17751"/>
                  </a:cubicBezTo>
                  <a:cubicBezTo>
                    <a:pt x="4655" y="16669"/>
                    <a:pt x="4546" y="15587"/>
                    <a:pt x="4655" y="14504"/>
                  </a:cubicBezTo>
                  <a:cubicBezTo>
                    <a:pt x="4763" y="13422"/>
                    <a:pt x="4655" y="12340"/>
                    <a:pt x="4655" y="11257"/>
                  </a:cubicBezTo>
                  <a:lnTo>
                    <a:pt x="4655" y="8335"/>
                  </a:lnTo>
                  <a:cubicBezTo>
                    <a:pt x="4655" y="7361"/>
                    <a:pt x="4546" y="6495"/>
                    <a:pt x="4546" y="5629"/>
                  </a:cubicBezTo>
                  <a:cubicBezTo>
                    <a:pt x="4438" y="4222"/>
                    <a:pt x="4546" y="2923"/>
                    <a:pt x="4655" y="1516"/>
                  </a:cubicBezTo>
                  <a:cubicBezTo>
                    <a:pt x="4763" y="974"/>
                    <a:pt x="4871" y="433"/>
                    <a:pt x="50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908100" y="365450"/>
              <a:ext cx="188900" cy="270825"/>
            </a:xfrm>
            <a:custGeom>
              <a:avLst/>
              <a:gdLst/>
              <a:ahLst/>
              <a:cxnLst/>
              <a:rect l="l" t="t" r="r" b="b"/>
              <a:pathLst>
                <a:path w="7556" h="10833" extrusionOk="0">
                  <a:moveTo>
                    <a:pt x="3903" y="0"/>
                  </a:moveTo>
                  <a:cubicBezTo>
                    <a:pt x="1962" y="0"/>
                    <a:pt x="1" y="1459"/>
                    <a:pt x="303" y="3999"/>
                  </a:cubicBezTo>
                  <a:cubicBezTo>
                    <a:pt x="513" y="5889"/>
                    <a:pt x="2861" y="10833"/>
                    <a:pt x="4681" y="10833"/>
                  </a:cubicBezTo>
                  <a:cubicBezTo>
                    <a:pt x="4738" y="10833"/>
                    <a:pt x="4794" y="10828"/>
                    <a:pt x="4849" y="10818"/>
                  </a:cubicBezTo>
                  <a:cubicBezTo>
                    <a:pt x="6798" y="10493"/>
                    <a:pt x="7555" y="4865"/>
                    <a:pt x="7339" y="2917"/>
                  </a:cubicBezTo>
                  <a:cubicBezTo>
                    <a:pt x="6957" y="911"/>
                    <a:pt x="5436" y="0"/>
                    <a:pt x="39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580125" y="976850"/>
              <a:ext cx="140750" cy="876750"/>
            </a:xfrm>
            <a:custGeom>
              <a:avLst/>
              <a:gdLst/>
              <a:ahLst/>
              <a:cxnLst/>
              <a:rect l="l" t="t" r="r" b="b"/>
              <a:pathLst>
                <a:path w="5630" h="35070" extrusionOk="0">
                  <a:moveTo>
                    <a:pt x="2815" y="0"/>
                  </a:moveTo>
                  <a:lnTo>
                    <a:pt x="1" y="758"/>
                  </a:lnTo>
                  <a:cubicBezTo>
                    <a:pt x="325" y="1083"/>
                    <a:pt x="542" y="1624"/>
                    <a:pt x="758" y="2057"/>
                  </a:cubicBezTo>
                  <a:cubicBezTo>
                    <a:pt x="1300" y="3247"/>
                    <a:pt x="1733" y="4546"/>
                    <a:pt x="2057" y="5845"/>
                  </a:cubicBezTo>
                  <a:cubicBezTo>
                    <a:pt x="2165" y="6711"/>
                    <a:pt x="2382" y="7577"/>
                    <a:pt x="2490" y="8443"/>
                  </a:cubicBezTo>
                  <a:cubicBezTo>
                    <a:pt x="2598" y="9309"/>
                    <a:pt x="2815" y="10283"/>
                    <a:pt x="2923" y="11365"/>
                  </a:cubicBezTo>
                  <a:cubicBezTo>
                    <a:pt x="3031" y="12339"/>
                    <a:pt x="3248" y="13422"/>
                    <a:pt x="3356" y="14504"/>
                  </a:cubicBezTo>
                  <a:cubicBezTo>
                    <a:pt x="3464" y="15478"/>
                    <a:pt x="3464" y="16669"/>
                    <a:pt x="3573" y="17751"/>
                  </a:cubicBezTo>
                  <a:cubicBezTo>
                    <a:pt x="3573" y="18834"/>
                    <a:pt x="3681" y="19916"/>
                    <a:pt x="3681" y="20998"/>
                  </a:cubicBezTo>
                  <a:lnTo>
                    <a:pt x="3681" y="24137"/>
                  </a:lnTo>
                  <a:cubicBezTo>
                    <a:pt x="3681" y="26194"/>
                    <a:pt x="3573" y="28034"/>
                    <a:pt x="3464" y="29658"/>
                  </a:cubicBezTo>
                  <a:cubicBezTo>
                    <a:pt x="3248" y="31281"/>
                    <a:pt x="3031" y="32580"/>
                    <a:pt x="2923" y="33554"/>
                  </a:cubicBezTo>
                  <a:cubicBezTo>
                    <a:pt x="2707" y="34420"/>
                    <a:pt x="2598" y="34961"/>
                    <a:pt x="2598" y="34961"/>
                  </a:cubicBezTo>
                  <a:lnTo>
                    <a:pt x="3573" y="35069"/>
                  </a:lnTo>
                  <a:lnTo>
                    <a:pt x="5629" y="32255"/>
                  </a:lnTo>
                  <a:lnTo>
                    <a:pt x="5629" y="29766"/>
                  </a:lnTo>
                  <a:cubicBezTo>
                    <a:pt x="5629" y="28792"/>
                    <a:pt x="5629" y="28034"/>
                    <a:pt x="5521" y="27060"/>
                  </a:cubicBezTo>
                  <a:cubicBezTo>
                    <a:pt x="5413" y="26086"/>
                    <a:pt x="5521" y="25112"/>
                    <a:pt x="5413" y="24029"/>
                  </a:cubicBezTo>
                  <a:cubicBezTo>
                    <a:pt x="5304" y="23055"/>
                    <a:pt x="5304" y="21973"/>
                    <a:pt x="5196" y="20890"/>
                  </a:cubicBezTo>
                  <a:cubicBezTo>
                    <a:pt x="5088" y="19808"/>
                    <a:pt x="4980" y="18725"/>
                    <a:pt x="4871" y="17535"/>
                  </a:cubicBezTo>
                  <a:cubicBezTo>
                    <a:pt x="4763" y="16452"/>
                    <a:pt x="4655" y="15370"/>
                    <a:pt x="4547" y="14288"/>
                  </a:cubicBezTo>
                  <a:cubicBezTo>
                    <a:pt x="4330" y="13205"/>
                    <a:pt x="4222" y="12231"/>
                    <a:pt x="4006" y="11149"/>
                  </a:cubicBezTo>
                  <a:cubicBezTo>
                    <a:pt x="3897" y="10175"/>
                    <a:pt x="3681" y="9200"/>
                    <a:pt x="3573" y="8226"/>
                  </a:cubicBezTo>
                  <a:cubicBezTo>
                    <a:pt x="3464" y="7252"/>
                    <a:pt x="3140" y="6386"/>
                    <a:pt x="3031" y="5629"/>
                  </a:cubicBezTo>
                  <a:cubicBezTo>
                    <a:pt x="2815" y="4221"/>
                    <a:pt x="2707" y="2923"/>
                    <a:pt x="2707" y="1624"/>
                  </a:cubicBezTo>
                  <a:cubicBezTo>
                    <a:pt x="2707" y="1083"/>
                    <a:pt x="2707" y="541"/>
                    <a:pt x="2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460375" y="758800"/>
              <a:ext cx="211775" cy="275950"/>
            </a:xfrm>
            <a:custGeom>
              <a:avLst/>
              <a:gdLst/>
              <a:ahLst/>
              <a:cxnLst/>
              <a:rect l="l" t="t" r="r" b="b"/>
              <a:pathLst>
                <a:path w="8471" h="11038" extrusionOk="0">
                  <a:moveTo>
                    <a:pt x="4572" y="1"/>
                  </a:moveTo>
                  <a:cubicBezTo>
                    <a:pt x="2320" y="1"/>
                    <a:pt x="0" y="1994"/>
                    <a:pt x="1111" y="4934"/>
                  </a:cubicBezTo>
                  <a:cubicBezTo>
                    <a:pt x="1623" y="6676"/>
                    <a:pt x="4367" y="11038"/>
                    <a:pt x="6219" y="11038"/>
                  </a:cubicBezTo>
                  <a:cubicBezTo>
                    <a:pt x="6323" y="11038"/>
                    <a:pt x="6425" y="11024"/>
                    <a:pt x="6523" y="10995"/>
                  </a:cubicBezTo>
                  <a:cubicBezTo>
                    <a:pt x="8471" y="10454"/>
                    <a:pt x="8471" y="4826"/>
                    <a:pt x="7930" y="2877"/>
                  </a:cubicBezTo>
                  <a:cubicBezTo>
                    <a:pt x="7501" y="861"/>
                    <a:pt x="6051" y="1"/>
                    <a:pt x="45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185050" y="1434150"/>
              <a:ext cx="221925" cy="868650"/>
            </a:xfrm>
            <a:custGeom>
              <a:avLst/>
              <a:gdLst/>
              <a:ahLst/>
              <a:cxnLst/>
              <a:rect l="l" t="t" r="r" b="b"/>
              <a:pathLst>
                <a:path w="8877" h="34746" extrusionOk="0">
                  <a:moveTo>
                    <a:pt x="2815" y="0"/>
                  </a:moveTo>
                  <a:lnTo>
                    <a:pt x="1" y="975"/>
                  </a:lnTo>
                  <a:cubicBezTo>
                    <a:pt x="326" y="1408"/>
                    <a:pt x="650" y="1732"/>
                    <a:pt x="975" y="2273"/>
                  </a:cubicBezTo>
                  <a:cubicBezTo>
                    <a:pt x="1624" y="3356"/>
                    <a:pt x="2166" y="4547"/>
                    <a:pt x="2599" y="5845"/>
                  </a:cubicBezTo>
                  <a:cubicBezTo>
                    <a:pt x="2815" y="6603"/>
                    <a:pt x="3140" y="7469"/>
                    <a:pt x="3356" y="8335"/>
                  </a:cubicBezTo>
                  <a:cubicBezTo>
                    <a:pt x="3573" y="9309"/>
                    <a:pt x="3789" y="10283"/>
                    <a:pt x="4006" y="11257"/>
                  </a:cubicBezTo>
                  <a:cubicBezTo>
                    <a:pt x="4222" y="12231"/>
                    <a:pt x="4547" y="13314"/>
                    <a:pt x="4763" y="14288"/>
                  </a:cubicBezTo>
                  <a:cubicBezTo>
                    <a:pt x="4980" y="15370"/>
                    <a:pt x="5088" y="16453"/>
                    <a:pt x="5305" y="17535"/>
                  </a:cubicBezTo>
                  <a:cubicBezTo>
                    <a:pt x="5521" y="18618"/>
                    <a:pt x="5738" y="19700"/>
                    <a:pt x="5738" y="20782"/>
                  </a:cubicBezTo>
                  <a:cubicBezTo>
                    <a:pt x="5846" y="21865"/>
                    <a:pt x="5954" y="22839"/>
                    <a:pt x="6062" y="23921"/>
                  </a:cubicBezTo>
                  <a:cubicBezTo>
                    <a:pt x="6279" y="25870"/>
                    <a:pt x="6387" y="27818"/>
                    <a:pt x="6387" y="29441"/>
                  </a:cubicBezTo>
                  <a:cubicBezTo>
                    <a:pt x="6387" y="31065"/>
                    <a:pt x="6387" y="32364"/>
                    <a:pt x="6279" y="33338"/>
                  </a:cubicBezTo>
                  <a:cubicBezTo>
                    <a:pt x="6171" y="34204"/>
                    <a:pt x="6171" y="34745"/>
                    <a:pt x="6171" y="34745"/>
                  </a:cubicBezTo>
                  <a:lnTo>
                    <a:pt x="7145" y="34745"/>
                  </a:lnTo>
                  <a:lnTo>
                    <a:pt x="8876" y="31823"/>
                  </a:lnTo>
                  <a:cubicBezTo>
                    <a:pt x="8768" y="31065"/>
                    <a:pt x="8660" y="30307"/>
                    <a:pt x="8552" y="29333"/>
                  </a:cubicBezTo>
                  <a:cubicBezTo>
                    <a:pt x="8552" y="28359"/>
                    <a:pt x="8335" y="27601"/>
                    <a:pt x="8227" y="26627"/>
                  </a:cubicBezTo>
                  <a:cubicBezTo>
                    <a:pt x="8119" y="25653"/>
                    <a:pt x="8011" y="24679"/>
                    <a:pt x="7794" y="23705"/>
                  </a:cubicBezTo>
                  <a:cubicBezTo>
                    <a:pt x="7686" y="22622"/>
                    <a:pt x="7469" y="21540"/>
                    <a:pt x="7253" y="20566"/>
                  </a:cubicBezTo>
                  <a:cubicBezTo>
                    <a:pt x="7145" y="19483"/>
                    <a:pt x="6820" y="18401"/>
                    <a:pt x="6603" y="17319"/>
                  </a:cubicBezTo>
                  <a:cubicBezTo>
                    <a:pt x="6387" y="16236"/>
                    <a:pt x="6171" y="15154"/>
                    <a:pt x="5954" y="14072"/>
                  </a:cubicBezTo>
                  <a:cubicBezTo>
                    <a:pt x="5738" y="12989"/>
                    <a:pt x="5413" y="12015"/>
                    <a:pt x="5088" y="10933"/>
                  </a:cubicBezTo>
                  <a:cubicBezTo>
                    <a:pt x="4872" y="9958"/>
                    <a:pt x="4655" y="8984"/>
                    <a:pt x="4330" y="8118"/>
                  </a:cubicBezTo>
                  <a:cubicBezTo>
                    <a:pt x="4114" y="7144"/>
                    <a:pt x="3789" y="6387"/>
                    <a:pt x="3573" y="5521"/>
                  </a:cubicBezTo>
                  <a:cubicBezTo>
                    <a:pt x="3248" y="4222"/>
                    <a:pt x="2923" y="2923"/>
                    <a:pt x="2815" y="1624"/>
                  </a:cubicBezTo>
                  <a:cubicBezTo>
                    <a:pt x="2707" y="1083"/>
                    <a:pt x="2707" y="542"/>
                    <a:pt x="28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2052775" y="1231325"/>
              <a:ext cx="227025" cy="264000"/>
            </a:xfrm>
            <a:custGeom>
              <a:avLst/>
              <a:gdLst/>
              <a:ahLst/>
              <a:cxnLst/>
              <a:rect l="l" t="t" r="r" b="b"/>
              <a:pathLst>
                <a:path w="9081" h="10560" extrusionOk="0">
                  <a:moveTo>
                    <a:pt x="4639" y="1"/>
                  </a:moveTo>
                  <a:cubicBezTo>
                    <a:pt x="2329" y="1"/>
                    <a:pt x="0" y="2133"/>
                    <a:pt x="1179" y="4975"/>
                  </a:cubicBezTo>
                  <a:cubicBezTo>
                    <a:pt x="1886" y="6590"/>
                    <a:pt x="4946" y="10559"/>
                    <a:pt x="6848" y="10559"/>
                  </a:cubicBezTo>
                  <a:cubicBezTo>
                    <a:pt x="6985" y="10559"/>
                    <a:pt x="7116" y="10538"/>
                    <a:pt x="7240" y="10495"/>
                  </a:cubicBezTo>
                  <a:cubicBezTo>
                    <a:pt x="9080" y="9737"/>
                    <a:pt x="8647" y="4109"/>
                    <a:pt x="7890" y="2269"/>
                  </a:cubicBezTo>
                  <a:cubicBezTo>
                    <a:pt x="7228" y="673"/>
                    <a:pt x="5937" y="1"/>
                    <a:pt x="46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854925" y="2026750"/>
              <a:ext cx="221925" cy="868650"/>
            </a:xfrm>
            <a:custGeom>
              <a:avLst/>
              <a:gdLst/>
              <a:ahLst/>
              <a:cxnLst/>
              <a:rect l="l" t="t" r="r" b="b"/>
              <a:pathLst>
                <a:path w="8877" h="34746" extrusionOk="0">
                  <a:moveTo>
                    <a:pt x="2815" y="1"/>
                  </a:moveTo>
                  <a:lnTo>
                    <a:pt x="1" y="975"/>
                  </a:lnTo>
                  <a:cubicBezTo>
                    <a:pt x="326" y="1408"/>
                    <a:pt x="650" y="1841"/>
                    <a:pt x="867" y="2274"/>
                  </a:cubicBezTo>
                  <a:cubicBezTo>
                    <a:pt x="1624" y="3356"/>
                    <a:pt x="2166" y="4655"/>
                    <a:pt x="2490" y="5846"/>
                  </a:cubicBezTo>
                  <a:cubicBezTo>
                    <a:pt x="2815" y="6712"/>
                    <a:pt x="3140" y="7469"/>
                    <a:pt x="3356" y="8443"/>
                  </a:cubicBezTo>
                  <a:cubicBezTo>
                    <a:pt x="3464" y="9309"/>
                    <a:pt x="3789" y="10283"/>
                    <a:pt x="4006" y="11258"/>
                  </a:cubicBezTo>
                  <a:cubicBezTo>
                    <a:pt x="4222" y="12232"/>
                    <a:pt x="4439" y="13314"/>
                    <a:pt x="4763" y="14396"/>
                  </a:cubicBezTo>
                  <a:cubicBezTo>
                    <a:pt x="4980" y="15371"/>
                    <a:pt x="5088" y="16453"/>
                    <a:pt x="5305" y="17535"/>
                  </a:cubicBezTo>
                  <a:cubicBezTo>
                    <a:pt x="5413" y="18618"/>
                    <a:pt x="5629" y="19700"/>
                    <a:pt x="5737" y="20783"/>
                  </a:cubicBezTo>
                  <a:cubicBezTo>
                    <a:pt x="5846" y="21865"/>
                    <a:pt x="5954" y="22839"/>
                    <a:pt x="6062" y="23921"/>
                  </a:cubicBezTo>
                  <a:cubicBezTo>
                    <a:pt x="6279" y="25870"/>
                    <a:pt x="6279" y="27818"/>
                    <a:pt x="6387" y="29442"/>
                  </a:cubicBezTo>
                  <a:cubicBezTo>
                    <a:pt x="6387" y="31065"/>
                    <a:pt x="6387" y="32472"/>
                    <a:pt x="6279" y="33338"/>
                  </a:cubicBezTo>
                  <a:cubicBezTo>
                    <a:pt x="6170" y="34204"/>
                    <a:pt x="6170" y="34745"/>
                    <a:pt x="6170" y="34745"/>
                  </a:cubicBezTo>
                  <a:lnTo>
                    <a:pt x="7145" y="34745"/>
                  </a:lnTo>
                  <a:lnTo>
                    <a:pt x="8876" y="31823"/>
                  </a:lnTo>
                  <a:cubicBezTo>
                    <a:pt x="8768" y="31065"/>
                    <a:pt x="8660" y="30199"/>
                    <a:pt x="8660" y="29333"/>
                  </a:cubicBezTo>
                  <a:cubicBezTo>
                    <a:pt x="8552" y="28359"/>
                    <a:pt x="8443" y="27493"/>
                    <a:pt x="8227" y="26627"/>
                  </a:cubicBezTo>
                  <a:cubicBezTo>
                    <a:pt x="8119" y="25653"/>
                    <a:pt x="8010" y="24679"/>
                    <a:pt x="7794" y="23705"/>
                  </a:cubicBezTo>
                  <a:cubicBezTo>
                    <a:pt x="7686" y="22623"/>
                    <a:pt x="7469" y="21540"/>
                    <a:pt x="7253" y="20458"/>
                  </a:cubicBezTo>
                  <a:cubicBezTo>
                    <a:pt x="7145" y="19484"/>
                    <a:pt x="6820" y="18401"/>
                    <a:pt x="6603" y="17319"/>
                  </a:cubicBezTo>
                  <a:cubicBezTo>
                    <a:pt x="6387" y="16237"/>
                    <a:pt x="6170" y="15154"/>
                    <a:pt x="5954" y="14072"/>
                  </a:cubicBezTo>
                  <a:lnTo>
                    <a:pt x="5088" y="11041"/>
                  </a:lnTo>
                  <a:cubicBezTo>
                    <a:pt x="4872" y="9959"/>
                    <a:pt x="4655" y="8985"/>
                    <a:pt x="4439" y="8119"/>
                  </a:cubicBezTo>
                  <a:cubicBezTo>
                    <a:pt x="4114" y="7144"/>
                    <a:pt x="3789" y="6387"/>
                    <a:pt x="3573" y="5521"/>
                  </a:cubicBezTo>
                  <a:cubicBezTo>
                    <a:pt x="3248" y="4222"/>
                    <a:pt x="2923" y="2923"/>
                    <a:pt x="2815" y="1624"/>
                  </a:cubicBezTo>
                  <a:cubicBezTo>
                    <a:pt x="2815" y="1083"/>
                    <a:pt x="2815" y="542"/>
                    <a:pt x="28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722650" y="1823950"/>
              <a:ext cx="227025" cy="264525"/>
            </a:xfrm>
            <a:custGeom>
              <a:avLst/>
              <a:gdLst/>
              <a:ahLst/>
              <a:cxnLst/>
              <a:rect l="l" t="t" r="r" b="b"/>
              <a:pathLst>
                <a:path w="9081" h="10581" extrusionOk="0">
                  <a:moveTo>
                    <a:pt x="4639" y="0"/>
                  </a:moveTo>
                  <a:cubicBezTo>
                    <a:pt x="2329" y="0"/>
                    <a:pt x="0" y="2132"/>
                    <a:pt x="1179" y="4974"/>
                  </a:cubicBezTo>
                  <a:cubicBezTo>
                    <a:pt x="1878" y="6671"/>
                    <a:pt x="4880" y="10580"/>
                    <a:pt x="6786" y="10580"/>
                  </a:cubicBezTo>
                  <a:cubicBezTo>
                    <a:pt x="6946" y="10580"/>
                    <a:pt x="7098" y="10553"/>
                    <a:pt x="7240" y="10494"/>
                  </a:cubicBezTo>
                  <a:cubicBezTo>
                    <a:pt x="9080" y="9736"/>
                    <a:pt x="8647" y="4108"/>
                    <a:pt x="7890" y="2268"/>
                  </a:cubicBezTo>
                  <a:cubicBezTo>
                    <a:pt x="7228" y="672"/>
                    <a:pt x="5936" y="0"/>
                    <a:pt x="4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497750" y="2651825"/>
              <a:ext cx="324725" cy="852425"/>
            </a:xfrm>
            <a:custGeom>
              <a:avLst/>
              <a:gdLst/>
              <a:ahLst/>
              <a:cxnLst/>
              <a:rect l="l" t="t" r="r" b="b"/>
              <a:pathLst>
                <a:path w="12989" h="34097" extrusionOk="0">
                  <a:moveTo>
                    <a:pt x="2706" y="1"/>
                  </a:moveTo>
                  <a:lnTo>
                    <a:pt x="0" y="1408"/>
                  </a:lnTo>
                  <a:cubicBezTo>
                    <a:pt x="433" y="1733"/>
                    <a:pt x="758" y="2166"/>
                    <a:pt x="1083" y="2490"/>
                  </a:cubicBezTo>
                  <a:cubicBezTo>
                    <a:pt x="1840" y="3573"/>
                    <a:pt x="2598" y="4763"/>
                    <a:pt x="3139" y="5954"/>
                  </a:cubicBezTo>
                  <a:cubicBezTo>
                    <a:pt x="3572" y="6712"/>
                    <a:pt x="3897" y="7469"/>
                    <a:pt x="4222" y="8335"/>
                  </a:cubicBezTo>
                  <a:lnTo>
                    <a:pt x="5304" y="11041"/>
                  </a:lnTo>
                  <a:lnTo>
                    <a:pt x="6386" y="13964"/>
                  </a:lnTo>
                  <a:cubicBezTo>
                    <a:pt x="6711" y="15046"/>
                    <a:pt x="7036" y="16020"/>
                    <a:pt x="7361" y="17103"/>
                  </a:cubicBezTo>
                  <a:cubicBezTo>
                    <a:pt x="7685" y="18185"/>
                    <a:pt x="8010" y="19159"/>
                    <a:pt x="8227" y="20241"/>
                  </a:cubicBezTo>
                  <a:lnTo>
                    <a:pt x="8984" y="23272"/>
                  </a:lnTo>
                  <a:cubicBezTo>
                    <a:pt x="9525" y="25220"/>
                    <a:pt x="9742" y="27169"/>
                    <a:pt x="9958" y="28684"/>
                  </a:cubicBezTo>
                  <a:cubicBezTo>
                    <a:pt x="10283" y="30199"/>
                    <a:pt x="10391" y="31715"/>
                    <a:pt x="10391" y="32581"/>
                  </a:cubicBezTo>
                  <a:cubicBezTo>
                    <a:pt x="10391" y="33447"/>
                    <a:pt x="10391" y="34096"/>
                    <a:pt x="10391" y="34096"/>
                  </a:cubicBezTo>
                  <a:lnTo>
                    <a:pt x="11365" y="33988"/>
                  </a:lnTo>
                  <a:lnTo>
                    <a:pt x="12989" y="30741"/>
                  </a:lnTo>
                  <a:cubicBezTo>
                    <a:pt x="12773" y="29983"/>
                    <a:pt x="12556" y="29225"/>
                    <a:pt x="12340" y="28359"/>
                  </a:cubicBezTo>
                  <a:cubicBezTo>
                    <a:pt x="12123" y="27385"/>
                    <a:pt x="11907" y="26628"/>
                    <a:pt x="11690" y="25762"/>
                  </a:cubicBezTo>
                  <a:cubicBezTo>
                    <a:pt x="11365" y="24788"/>
                    <a:pt x="11149" y="23922"/>
                    <a:pt x="10824" y="22839"/>
                  </a:cubicBezTo>
                  <a:cubicBezTo>
                    <a:pt x="10500" y="21757"/>
                    <a:pt x="10175" y="20783"/>
                    <a:pt x="9850" y="19809"/>
                  </a:cubicBezTo>
                  <a:cubicBezTo>
                    <a:pt x="9525" y="18726"/>
                    <a:pt x="9092" y="17752"/>
                    <a:pt x="8768" y="16670"/>
                  </a:cubicBezTo>
                  <a:cubicBezTo>
                    <a:pt x="8443" y="15587"/>
                    <a:pt x="8118" y="14613"/>
                    <a:pt x="7685" y="13531"/>
                  </a:cubicBezTo>
                  <a:lnTo>
                    <a:pt x="6495" y="10608"/>
                  </a:lnTo>
                  <a:cubicBezTo>
                    <a:pt x="6170" y="9634"/>
                    <a:pt x="5737" y="8660"/>
                    <a:pt x="5412" y="7902"/>
                  </a:cubicBezTo>
                  <a:cubicBezTo>
                    <a:pt x="5088" y="7036"/>
                    <a:pt x="4655" y="6170"/>
                    <a:pt x="4330" y="5413"/>
                  </a:cubicBezTo>
                  <a:cubicBezTo>
                    <a:pt x="3680" y="4222"/>
                    <a:pt x="3248" y="2923"/>
                    <a:pt x="2923" y="1624"/>
                  </a:cubicBezTo>
                  <a:cubicBezTo>
                    <a:pt x="2815" y="1083"/>
                    <a:pt x="2706" y="542"/>
                    <a:pt x="2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348050" y="2461025"/>
              <a:ext cx="252550" cy="256825"/>
            </a:xfrm>
            <a:custGeom>
              <a:avLst/>
              <a:gdLst/>
              <a:ahLst/>
              <a:cxnLst/>
              <a:rect l="l" t="t" r="r" b="b"/>
              <a:pathLst>
                <a:path w="10102" h="10273" extrusionOk="0">
                  <a:moveTo>
                    <a:pt x="4803" y="0"/>
                  </a:moveTo>
                  <a:cubicBezTo>
                    <a:pt x="2378" y="0"/>
                    <a:pt x="0" y="2554"/>
                    <a:pt x="1551" y="5360"/>
                  </a:cubicBezTo>
                  <a:cubicBezTo>
                    <a:pt x="2422" y="6908"/>
                    <a:pt x="5801" y="10273"/>
                    <a:pt x="7745" y="10273"/>
                  </a:cubicBezTo>
                  <a:cubicBezTo>
                    <a:pt x="7976" y="10273"/>
                    <a:pt x="8186" y="10226"/>
                    <a:pt x="8370" y="10122"/>
                  </a:cubicBezTo>
                  <a:cubicBezTo>
                    <a:pt x="10101" y="9148"/>
                    <a:pt x="8803" y="3628"/>
                    <a:pt x="7828" y="1896"/>
                  </a:cubicBezTo>
                  <a:cubicBezTo>
                    <a:pt x="7072" y="555"/>
                    <a:pt x="5932" y="0"/>
                    <a:pt x="48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574725" y="1715575"/>
              <a:ext cx="844275" cy="286850"/>
            </a:xfrm>
            <a:custGeom>
              <a:avLst/>
              <a:gdLst/>
              <a:ahLst/>
              <a:cxnLst/>
              <a:rect l="l" t="t" r="r" b="b"/>
              <a:pathLst>
                <a:path w="33771" h="11474" extrusionOk="0">
                  <a:moveTo>
                    <a:pt x="33554" y="0"/>
                  </a:moveTo>
                  <a:cubicBezTo>
                    <a:pt x="33013" y="325"/>
                    <a:pt x="32580" y="541"/>
                    <a:pt x="32039" y="650"/>
                  </a:cubicBezTo>
                  <a:cubicBezTo>
                    <a:pt x="30740" y="1083"/>
                    <a:pt x="29441" y="1407"/>
                    <a:pt x="28142" y="1624"/>
                  </a:cubicBezTo>
                  <a:cubicBezTo>
                    <a:pt x="27168" y="1732"/>
                    <a:pt x="26302" y="1732"/>
                    <a:pt x="25436" y="1949"/>
                  </a:cubicBezTo>
                  <a:lnTo>
                    <a:pt x="22514" y="2490"/>
                  </a:lnTo>
                  <a:lnTo>
                    <a:pt x="19375" y="3031"/>
                  </a:lnTo>
                  <a:lnTo>
                    <a:pt x="16128" y="3789"/>
                  </a:lnTo>
                  <a:cubicBezTo>
                    <a:pt x="15045" y="4005"/>
                    <a:pt x="13963" y="4222"/>
                    <a:pt x="12881" y="4546"/>
                  </a:cubicBezTo>
                  <a:lnTo>
                    <a:pt x="9850" y="5304"/>
                  </a:lnTo>
                  <a:cubicBezTo>
                    <a:pt x="8876" y="5520"/>
                    <a:pt x="7902" y="5845"/>
                    <a:pt x="7036" y="6170"/>
                  </a:cubicBezTo>
                  <a:lnTo>
                    <a:pt x="4330" y="6928"/>
                  </a:lnTo>
                  <a:cubicBezTo>
                    <a:pt x="3464" y="7252"/>
                    <a:pt x="2706" y="7469"/>
                    <a:pt x="1949" y="7685"/>
                  </a:cubicBezTo>
                  <a:lnTo>
                    <a:pt x="0" y="10608"/>
                  </a:lnTo>
                  <a:lnTo>
                    <a:pt x="433" y="11474"/>
                  </a:lnTo>
                  <a:cubicBezTo>
                    <a:pt x="433" y="11474"/>
                    <a:pt x="866" y="11149"/>
                    <a:pt x="1732" y="10716"/>
                  </a:cubicBezTo>
                  <a:cubicBezTo>
                    <a:pt x="2490" y="10283"/>
                    <a:pt x="3680" y="9742"/>
                    <a:pt x="5196" y="8984"/>
                  </a:cubicBezTo>
                  <a:cubicBezTo>
                    <a:pt x="6711" y="8335"/>
                    <a:pt x="8443" y="7577"/>
                    <a:pt x="10391" y="6928"/>
                  </a:cubicBezTo>
                  <a:lnTo>
                    <a:pt x="13314" y="5953"/>
                  </a:lnTo>
                  <a:cubicBezTo>
                    <a:pt x="14396" y="5629"/>
                    <a:pt x="15370" y="5304"/>
                    <a:pt x="16452" y="5088"/>
                  </a:cubicBezTo>
                  <a:lnTo>
                    <a:pt x="19700" y="4222"/>
                  </a:lnTo>
                  <a:lnTo>
                    <a:pt x="22730" y="3680"/>
                  </a:lnTo>
                  <a:lnTo>
                    <a:pt x="25653" y="3031"/>
                  </a:lnTo>
                  <a:cubicBezTo>
                    <a:pt x="26519" y="2923"/>
                    <a:pt x="27493" y="2815"/>
                    <a:pt x="28250" y="2706"/>
                  </a:cubicBezTo>
                  <a:cubicBezTo>
                    <a:pt x="28900" y="2652"/>
                    <a:pt x="29576" y="2625"/>
                    <a:pt x="30253" y="2625"/>
                  </a:cubicBezTo>
                  <a:cubicBezTo>
                    <a:pt x="30929" y="2625"/>
                    <a:pt x="31606" y="2652"/>
                    <a:pt x="32255" y="2706"/>
                  </a:cubicBezTo>
                  <a:cubicBezTo>
                    <a:pt x="32796" y="2815"/>
                    <a:pt x="33229" y="2815"/>
                    <a:pt x="33771" y="3031"/>
                  </a:cubicBezTo>
                  <a:lnTo>
                    <a:pt x="335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362150" y="1661425"/>
              <a:ext cx="304900" cy="178650"/>
            </a:xfrm>
            <a:custGeom>
              <a:avLst/>
              <a:gdLst/>
              <a:ahLst/>
              <a:cxnLst/>
              <a:rect l="l" t="t" r="r" b="b"/>
              <a:pathLst>
                <a:path w="12196" h="7146" extrusionOk="0">
                  <a:moveTo>
                    <a:pt x="7467" y="0"/>
                  </a:moveTo>
                  <a:cubicBezTo>
                    <a:pt x="7432" y="0"/>
                    <a:pt x="7397" y="1"/>
                    <a:pt x="7361" y="2"/>
                  </a:cubicBezTo>
                  <a:cubicBezTo>
                    <a:pt x="5412" y="2"/>
                    <a:pt x="1" y="1950"/>
                    <a:pt x="109" y="3898"/>
                  </a:cubicBezTo>
                  <a:cubicBezTo>
                    <a:pt x="217" y="5846"/>
                    <a:pt x="5737" y="7145"/>
                    <a:pt x="7685" y="7145"/>
                  </a:cubicBezTo>
                  <a:cubicBezTo>
                    <a:pt x="12196" y="6716"/>
                    <a:pt x="11912" y="0"/>
                    <a:pt x="74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04125" y="2259475"/>
              <a:ext cx="860525" cy="200250"/>
            </a:xfrm>
            <a:custGeom>
              <a:avLst/>
              <a:gdLst/>
              <a:ahLst/>
              <a:cxnLst/>
              <a:rect l="l" t="t" r="r" b="b"/>
              <a:pathLst>
                <a:path w="34421" h="8010" extrusionOk="0">
                  <a:moveTo>
                    <a:pt x="34420" y="0"/>
                  </a:moveTo>
                  <a:cubicBezTo>
                    <a:pt x="33987" y="109"/>
                    <a:pt x="33446" y="325"/>
                    <a:pt x="32905" y="433"/>
                  </a:cubicBezTo>
                  <a:cubicBezTo>
                    <a:pt x="31606" y="758"/>
                    <a:pt x="30307" y="866"/>
                    <a:pt x="28900" y="974"/>
                  </a:cubicBezTo>
                  <a:cubicBezTo>
                    <a:pt x="28467" y="1029"/>
                    <a:pt x="28034" y="1029"/>
                    <a:pt x="27588" y="1029"/>
                  </a:cubicBezTo>
                  <a:cubicBezTo>
                    <a:pt x="27141" y="1029"/>
                    <a:pt x="26681" y="1029"/>
                    <a:pt x="26194" y="1083"/>
                  </a:cubicBezTo>
                  <a:lnTo>
                    <a:pt x="23272" y="1299"/>
                  </a:lnTo>
                  <a:lnTo>
                    <a:pt x="20133" y="1407"/>
                  </a:lnTo>
                  <a:lnTo>
                    <a:pt x="16777" y="1840"/>
                  </a:lnTo>
                  <a:cubicBezTo>
                    <a:pt x="15695" y="1949"/>
                    <a:pt x="14613" y="2057"/>
                    <a:pt x="13530" y="2273"/>
                  </a:cubicBezTo>
                  <a:lnTo>
                    <a:pt x="10391" y="2706"/>
                  </a:lnTo>
                  <a:cubicBezTo>
                    <a:pt x="9309" y="2923"/>
                    <a:pt x="8335" y="3139"/>
                    <a:pt x="7469" y="3247"/>
                  </a:cubicBezTo>
                  <a:lnTo>
                    <a:pt x="4763" y="3789"/>
                  </a:lnTo>
                  <a:lnTo>
                    <a:pt x="2273" y="4438"/>
                  </a:lnTo>
                  <a:lnTo>
                    <a:pt x="0" y="7144"/>
                  </a:lnTo>
                  <a:lnTo>
                    <a:pt x="325" y="8010"/>
                  </a:lnTo>
                  <a:cubicBezTo>
                    <a:pt x="325" y="8010"/>
                    <a:pt x="866" y="7793"/>
                    <a:pt x="1732" y="7360"/>
                  </a:cubicBezTo>
                  <a:cubicBezTo>
                    <a:pt x="2598" y="7036"/>
                    <a:pt x="3789" y="6495"/>
                    <a:pt x="5412" y="6062"/>
                  </a:cubicBezTo>
                  <a:cubicBezTo>
                    <a:pt x="6928" y="5520"/>
                    <a:pt x="8768" y="4979"/>
                    <a:pt x="10824" y="4546"/>
                  </a:cubicBezTo>
                  <a:lnTo>
                    <a:pt x="13855" y="3789"/>
                  </a:lnTo>
                  <a:cubicBezTo>
                    <a:pt x="14829" y="3572"/>
                    <a:pt x="15911" y="3464"/>
                    <a:pt x="16994" y="3247"/>
                  </a:cubicBezTo>
                  <a:lnTo>
                    <a:pt x="20241" y="2706"/>
                  </a:lnTo>
                  <a:lnTo>
                    <a:pt x="23380" y="2382"/>
                  </a:lnTo>
                  <a:lnTo>
                    <a:pt x="26302" y="2165"/>
                  </a:lnTo>
                  <a:cubicBezTo>
                    <a:pt x="27168" y="2057"/>
                    <a:pt x="28142" y="2057"/>
                    <a:pt x="29008" y="2057"/>
                  </a:cubicBezTo>
                  <a:cubicBezTo>
                    <a:pt x="30307" y="2057"/>
                    <a:pt x="31714" y="2165"/>
                    <a:pt x="33013" y="2490"/>
                  </a:cubicBezTo>
                  <a:cubicBezTo>
                    <a:pt x="33446" y="2598"/>
                    <a:pt x="33987" y="2706"/>
                    <a:pt x="34420" y="2923"/>
                  </a:cubicBezTo>
                  <a:lnTo>
                    <a:pt x="344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3110500" y="2216025"/>
              <a:ext cx="308575" cy="179025"/>
            </a:xfrm>
            <a:custGeom>
              <a:avLst/>
              <a:gdLst/>
              <a:ahLst/>
              <a:cxnLst/>
              <a:rect l="l" t="t" r="r" b="b"/>
              <a:pathLst>
                <a:path w="12343" h="7161" extrusionOk="0">
                  <a:moveTo>
                    <a:pt x="7443" y="0"/>
                  </a:moveTo>
                  <a:cubicBezTo>
                    <a:pt x="5317" y="0"/>
                    <a:pt x="213" y="1277"/>
                    <a:pt x="109" y="3254"/>
                  </a:cubicBezTo>
                  <a:cubicBezTo>
                    <a:pt x="0" y="5202"/>
                    <a:pt x="5304" y="7042"/>
                    <a:pt x="7361" y="7150"/>
                  </a:cubicBezTo>
                  <a:cubicBezTo>
                    <a:pt x="7464" y="7157"/>
                    <a:pt x="7565" y="7161"/>
                    <a:pt x="7664" y="7161"/>
                  </a:cubicBezTo>
                  <a:cubicBezTo>
                    <a:pt x="12032" y="7161"/>
                    <a:pt x="12342" y="324"/>
                    <a:pt x="7685" y="6"/>
                  </a:cubicBezTo>
                  <a:cubicBezTo>
                    <a:pt x="7610" y="2"/>
                    <a:pt x="7529" y="0"/>
                    <a:pt x="7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976700" y="2730300"/>
              <a:ext cx="849700" cy="259800"/>
            </a:xfrm>
            <a:custGeom>
              <a:avLst/>
              <a:gdLst/>
              <a:ahLst/>
              <a:cxnLst/>
              <a:rect l="l" t="t" r="r" b="b"/>
              <a:pathLst>
                <a:path w="33988" h="10392" extrusionOk="0">
                  <a:moveTo>
                    <a:pt x="33879" y="1"/>
                  </a:moveTo>
                  <a:cubicBezTo>
                    <a:pt x="33446" y="217"/>
                    <a:pt x="32905" y="434"/>
                    <a:pt x="32364" y="650"/>
                  </a:cubicBezTo>
                  <a:cubicBezTo>
                    <a:pt x="31065" y="975"/>
                    <a:pt x="29766" y="1300"/>
                    <a:pt x="28467" y="1408"/>
                  </a:cubicBezTo>
                  <a:cubicBezTo>
                    <a:pt x="27601" y="1516"/>
                    <a:pt x="26627" y="1516"/>
                    <a:pt x="25761" y="1733"/>
                  </a:cubicBezTo>
                  <a:lnTo>
                    <a:pt x="22839" y="2057"/>
                  </a:lnTo>
                  <a:lnTo>
                    <a:pt x="19592" y="2599"/>
                  </a:lnTo>
                  <a:lnTo>
                    <a:pt x="16345" y="3140"/>
                  </a:lnTo>
                  <a:cubicBezTo>
                    <a:pt x="15262" y="3356"/>
                    <a:pt x="14180" y="3573"/>
                    <a:pt x="13097" y="3789"/>
                  </a:cubicBezTo>
                  <a:lnTo>
                    <a:pt x="10067" y="4547"/>
                  </a:lnTo>
                  <a:cubicBezTo>
                    <a:pt x="8984" y="4763"/>
                    <a:pt x="8010" y="4980"/>
                    <a:pt x="7144" y="5304"/>
                  </a:cubicBezTo>
                  <a:lnTo>
                    <a:pt x="4547" y="5954"/>
                  </a:lnTo>
                  <a:lnTo>
                    <a:pt x="2165" y="6712"/>
                  </a:lnTo>
                  <a:lnTo>
                    <a:pt x="1" y="9418"/>
                  </a:lnTo>
                  <a:lnTo>
                    <a:pt x="325" y="10392"/>
                  </a:lnTo>
                  <a:cubicBezTo>
                    <a:pt x="325" y="10392"/>
                    <a:pt x="866" y="10067"/>
                    <a:pt x="1732" y="9634"/>
                  </a:cubicBezTo>
                  <a:cubicBezTo>
                    <a:pt x="2598" y="9201"/>
                    <a:pt x="3789" y="8660"/>
                    <a:pt x="5304" y="8119"/>
                  </a:cubicBezTo>
                  <a:cubicBezTo>
                    <a:pt x="6820" y="7469"/>
                    <a:pt x="8551" y="6820"/>
                    <a:pt x="10500" y="6170"/>
                  </a:cubicBezTo>
                  <a:lnTo>
                    <a:pt x="13530" y="5304"/>
                  </a:lnTo>
                  <a:cubicBezTo>
                    <a:pt x="14505" y="4980"/>
                    <a:pt x="15587" y="4763"/>
                    <a:pt x="16669" y="4547"/>
                  </a:cubicBezTo>
                  <a:lnTo>
                    <a:pt x="19916" y="3789"/>
                  </a:lnTo>
                  <a:lnTo>
                    <a:pt x="23055" y="3248"/>
                  </a:lnTo>
                  <a:lnTo>
                    <a:pt x="25870" y="2815"/>
                  </a:lnTo>
                  <a:cubicBezTo>
                    <a:pt x="26844" y="2707"/>
                    <a:pt x="27710" y="2599"/>
                    <a:pt x="28575" y="2599"/>
                  </a:cubicBezTo>
                  <a:cubicBezTo>
                    <a:pt x="29113" y="2554"/>
                    <a:pt x="29651" y="2527"/>
                    <a:pt x="30189" y="2527"/>
                  </a:cubicBezTo>
                  <a:cubicBezTo>
                    <a:pt x="30950" y="2527"/>
                    <a:pt x="31711" y="2580"/>
                    <a:pt x="32472" y="2707"/>
                  </a:cubicBezTo>
                  <a:cubicBezTo>
                    <a:pt x="33013" y="2707"/>
                    <a:pt x="33554" y="2815"/>
                    <a:pt x="33987" y="3031"/>
                  </a:cubicBezTo>
                  <a:lnTo>
                    <a:pt x="33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774950" y="2681600"/>
              <a:ext cx="297700" cy="178625"/>
            </a:xfrm>
            <a:custGeom>
              <a:avLst/>
              <a:gdLst/>
              <a:ahLst/>
              <a:cxnLst/>
              <a:rect l="l" t="t" r="r" b="b"/>
              <a:pathLst>
                <a:path w="11908" h="7145" extrusionOk="0">
                  <a:moveTo>
                    <a:pt x="7361" y="0"/>
                  </a:moveTo>
                  <a:cubicBezTo>
                    <a:pt x="5413" y="0"/>
                    <a:pt x="1" y="1624"/>
                    <a:pt x="1" y="3681"/>
                  </a:cubicBezTo>
                  <a:cubicBezTo>
                    <a:pt x="1" y="5629"/>
                    <a:pt x="5521" y="7144"/>
                    <a:pt x="7469" y="7144"/>
                  </a:cubicBezTo>
                  <a:cubicBezTo>
                    <a:pt x="11907" y="6820"/>
                    <a:pt x="11907" y="109"/>
                    <a:pt x="73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703400" y="3117250"/>
              <a:ext cx="738750" cy="527700"/>
            </a:xfrm>
            <a:custGeom>
              <a:avLst/>
              <a:gdLst/>
              <a:ahLst/>
              <a:cxnLst/>
              <a:rect l="l" t="t" r="r" b="b"/>
              <a:pathLst>
                <a:path w="29550" h="21108" extrusionOk="0">
                  <a:moveTo>
                    <a:pt x="28359" y="1"/>
                  </a:moveTo>
                  <a:cubicBezTo>
                    <a:pt x="27926" y="434"/>
                    <a:pt x="27601" y="759"/>
                    <a:pt x="27168" y="1083"/>
                  </a:cubicBezTo>
                  <a:cubicBezTo>
                    <a:pt x="26086" y="1949"/>
                    <a:pt x="24895" y="2599"/>
                    <a:pt x="23705" y="3140"/>
                  </a:cubicBezTo>
                  <a:cubicBezTo>
                    <a:pt x="22947" y="3573"/>
                    <a:pt x="22081" y="3898"/>
                    <a:pt x="21323" y="4330"/>
                  </a:cubicBezTo>
                  <a:lnTo>
                    <a:pt x="18617" y="5738"/>
                  </a:lnTo>
                  <a:lnTo>
                    <a:pt x="15803" y="7253"/>
                  </a:lnTo>
                  <a:lnTo>
                    <a:pt x="12989" y="8876"/>
                  </a:lnTo>
                  <a:cubicBezTo>
                    <a:pt x="12123" y="9526"/>
                    <a:pt x="11149" y="9959"/>
                    <a:pt x="10175" y="10608"/>
                  </a:cubicBezTo>
                  <a:lnTo>
                    <a:pt x="7469" y="12340"/>
                  </a:lnTo>
                  <a:cubicBezTo>
                    <a:pt x="6603" y="12881"/>
                    <a:pt x="5845" y="13531"/>
                    <a:pt x="4979" y="14072"/>
                  </a:cubicBezTo>
                  <a:lnTo>
                    <a:pt x="2815" y="15587"/>
                  </a:lnTo>
                  <a:lnTo>
                    <a:pt x="866" y="17103"/>
                  </a:lnTo>
                  <a:lnTo>
                    <a:pt x="1" y="20458"/>
                  </a:lnTo>
                  <a:lnTo>
                    <a:pt x="650" y="21107"/>
                  </a:lnTo>
                  <a:cubicBezTo>
                    <a:pt x="650" y="21107"/>
                    <a:pt x="1191" y="20783"/>
                    <a:pt x="1624" y="20025"/>
                  </a:cubicBezTo>
                  <a:cubicBezTo>
                    <a:pt x="2165" y="19376"/>
                    <a:pt x="3139" y="18401"/>
                    <a:pt x="4330" y="17319"/>
                  </a:cubicBezTo>
                  <a:cubicBezTo>
                    <a:pt x="5629" y="16237"/>
                    <a:pt x="7036" y="15046"/>
                    <a:pt x="8660" y="13747"/>
                  </a:cubicBezTo>
                  <a:lnTo>
                    <a:pt x="11149" y="11907"/>
                  </a:lnTo>
                  <a:cubicBezTo>
                    <a:pt x="12015" y="11258"/>
                    <a:pt x="12989" y="10717"/>
                    <a:pt x="13855" y="10067"/>
                  </a:cubicBezTo>
                  <a:lnTo>
                    <a:pt x="16561" y="8335"/>
                  </a:lnTo>
                  <a:lnTo>
                    <a:pt x="19267" y="6712"/>
                  </a:lnTo>
                  <a:lnTo>
                    <a:pt x="21865" y="5305"/>
                  </a:lnTo>
                  <a:cubicBezTo>
                    <a:pt x="22622" y="4872"/>
                    <a:pt x="23380" y="4547"/>
                    <a:pt x="24246" y="4222"/>
                  </a:cubicBezTo>
                  <a:cubicBezTo>
                    <a:pt x="25437" y="3573"/>
                    <a:pt x="26735" y="3248"/>
                    <a:pt x="27926" y="2923"/>
                  </a:cubicBezTo>
                  <a:cubicBezTo>
                    <a:pt x="28467" y="2815"/>
                    <a:pt x="29008" y="2707"/>
                    <a:pt x="29550" y="2707"/>
                  </a:cubicBezTo>
                  <a:lnTo>
                    <a:pt x="283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363650" y="3015575"/>
              <a:ext cx="322925" cy="188750"/>
            </a:xfrm>
            <a:custGeom>
              <a:avLst/>
              <a:gdLst/>
              <a:ahLst/>
              <a:cxnLst/>
              <a:rect l="l" t="t" r="r" b="b"/>
              <a:pathLst>
                <a:path w="12917" h="7550" extrusionOk="0">
                  <a:moveTo>
                    <a:pt x="7792" y="0"/>
                  </a:moveTo>
                  <a:cubicBezTo>
                    <a:pt x="7351" y="0"/>
                    <a:pt x="6880" y="87"/>
                    <a:pt x="6387" y="280"/>
                  </a:cubicBezTo>
                  <a:cubicBezTo>
                    <a:pt x="4547" y="929"/>
                    <a:pt x="1" y="4393"/>
                    <a:pt x="758" y="6233"/>
                  </a:cubicBezTo>
                  <a:cubicBezTo>
                    <a:pt x="1105" y="7214"/>
                    <a:pt x="2869" y="7549"/>
                    <a:pt x="4718" y="7549"/>
                  </a:cubicBezTo>
                  <a:cubicBezTo>
                    <a:pt x="6335" y="7549"/>
                    <a:pt x="8018" y="7293"/>
                    <a:pt x="8876" y="6990"/>
                  </a:cubicBezTo>
                  <a:cubicBezTo>
                    <a:pt x="12917" y="5547"/>
                    <a:pt x="11314" y="0"/>
                    <a:pt x="77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4"/>
          <p:cNvSpPr/>
          <p:nvPr/>
        </p:nvSpPr>
        <p:spPr>
          <a:xfrm rot="-8100000">
            <a:off x="-1552465" y="4695216"/>
            <a:ext cx="5162352" cy="4523465"/>
          </a:xfrm>
          <a:custGeom>
            <a:avLst/>
            <a:gdLst/>
            <a:ahLst/>
            <a:cxnLst/>
            <a:rect l="l" t="t" r="r" b="b"/>
            <a:pathLst>
              <a:path w="238480" h="208966" extrusionOk="0">
                <a:moveTo>
                  <a:pt x="0" y="0"/>
                </a:moveTo>
                <a:lnTo>
                  <a:pt x="0" y="204280"/>
                </a:lnTo>
                <a:cubicBezTo>
                  <a:pt x="4796" y="207539"/>
                  <a:pt x="10349" y="208966"/>
                  <a:pt x="16050" y="208966"/>
                </a:cubicBezTo>
                <a:cubicBezTo>
                  <a:pt x="25307" y="208966"/>
                  <a:pt x="34952" y="205204"/>
                  <a:pt x="42372" y="199414"/>
                </a:cubicBezTo>
                <a:cubicBezTo>
                  <a:pt x="54364" y="190058"/>
                  <a:pt x="62187" y="176507"/>
                  <a:pt x="70818" y="163978"/>
                </a:cubicBezTo>
                <a:cubicBezTo>
                  <a:pt x="79448" y="151449"/>
                  <a:pt x="89934" y="139082"/>
                  <a:pt x="104399" y="134296"/>
                </a:cubicBezTo>
                <a:cubicBezTo>
                  <a:pt x="109554" y="132592"/>
                  <a:pt x="114843" y="131962"/>
                  <a:pt x="120202" y="131962"/>
                </a:cubicBezTo>
                <a:cubicBezTo>
                  <a:pt x="131334" y="131962"/>
                  <a:pt x="142770" y="134681"/>
                  <a:pt x="153950" y="136151"/>
                </a:cubicBezTo>
                <a:cubicBezTo>
                  <a:pt x="157557" y="136631"/>
                  <a:pt x="161312" y="136911"/>
                  <a:pt x="165074" y="136911"/>
                </a:cubicBezTo>
                <a:cubicBezTo>
                  <a:pt x="178587" y="136911"/>
                  <a:pt x="192195" y="133300"/>
                  <a:pt x="199387" y="122385"/>
                </a:cubicBezTo>
                <a:cubicBezTo>
                  <a:pt x="208851" y="108001"/>
                  <a:pt x="202398" y="89100"/>
                  <a:pt x="201403" y="71920"/>
                </a:cubicBezTo>
                <a:cubicBezTo>
                  <a:pt x="199763" y="44228"/>
                  <a:pt x="214631" y="16185"/>
                  <a:pt x="238479" y="201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596372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F87E1-147C-4A7D-A220-7AB05F52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DB0ABA-AA5C-47C0-A5DC-5D2FE8DA1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7B892-F24B-445A-B829-FB6DAE1E1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B00382-C7B3-49D9-8DB3-F2F049F85F2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FBE965-618B-40D5-BE87-3E08ABE90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23FCA-DF6B-40FA-8835-8A2B45F3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90386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8DE3-B2F7-47CE-B22E-AC6539549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EE94F-4CF6-413D-B0EA-708D7B01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E2B77-03F1-4572-9AEB-E1B3EBE35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C6075-63B1-4A4C-AF60-9E790CDA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B00382-C7B3-49D9-8DB3-F2F049F85F2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0913A-50AB-45B4-B1D3-C9280E21D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A6F1C-8E39-4710-A373-D55E31188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5202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0202-AF3C-435D-B081-B0BEE746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AF7E9-1CD6-457E-AE18-9E159F03E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778C35-AECD-4096-BB99-D47167E7C8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1E8193-1AA0-4150-90B7-BF79EDF718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D236E-D71C-4081-BA1A-DCD29B2781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CDD53-EAD1-4596-8311-A1DF9336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B00382-C7B3-49D9-8DB3-F2F049F85F2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06316E-2198-4E26-85F8-657F8ACE3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5BB8B8-347A-4EDC-95F3-521DD0FC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43145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25712-CB61-4DDE-B3B4-999C54861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015F1-2FEF-4B8B-BF51-B95E7517F4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B00382-C7B3-49D9-8DB3-F2F049F85F2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0FB28-E074-42D5-B371-1F8E6D6E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CB7B7-7DD7-4B1C-9FD2-F6A7370C7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6875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DBC11-0A61-4158-B580-4575C086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B00382-C7B3-49D9-8DB3-F2F049F85F2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C590C5-34A9-4416-BDF4-65A61A3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61B17-F65D-4863-A529-46FA8864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81038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C7839-ED62-4BD5-BA85-28FBBE955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DCC5-F297-482C-BB8C-CB470B776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4F861-F5FA-4998-A21F-B93DB0BA26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C6EB5-6882-49D3-817F-AC85A5E9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B00382-C7B3-49D9-8DB3-F2F049F85F2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2E9E31-1762-4D41-B501-7B95C7C7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570FB-ED51-4E82-885B-333D58C31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8830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8095E-104D-408D-B361-03A89FB4C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5C23AC-A768-49BC-B0E6-6E4E7CCA7E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40800-A615-4457-8EBA-D9560E698A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B0239C-BE40-4515-9180-A81E3A44A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B00382-C7B3-49D9-8DB3-F2F049F85F2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9C5EF-C768-401D-90FC-0280DF97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7CC3B-7C4A-4C07-AC45-A01BD60A4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940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871AD-9549-4037-8BE3-E3899EB0F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37F8CF-4E89-4EE1-B363-B07B47EA4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4CC93-27D7-4A19-9043-066A6A43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B00382-C7B3-49D9-8DB3-F2F049F85F2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5A64A-620C-448C-AA7D-81C737740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3AD9C-00E1-442F-B4F9-F6F35492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97368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AE3E36-2A46-43D2-B5FF-7B6E81F1D6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7581-0075-4578-BDAF-1CBA29EE1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FEB02-E186-4750-AE64-EEB1E1EA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B00382-C7B3-49D9-8DB3-F2F049F85F2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7463F-6DBE-4A14-9725-8F507DF74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B41FA-38C2-49D5-A7D1-245A9B47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0540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6074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 ">
  <p:cSld name="Title only 4 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397E448D-3F65-CBAE-C59C-E5CA531CBBDF}"/>
              </a:ext>
            </a:extLst>
          </p:cNvPr>
          <p:cNvSpPr/>
          <p:nvPr userDrawn="1"/>
        </p:nvSpPr>
        <p:spPr>
          <a:xfrm>
            <a:off x="233916" y="287079"/>
            <a:ext cx="11610754" cy="6570921"/>
          </a:xfrm>
          <a:custGeom>
            <a:avLst/>
            <a:gdLst>
              <a:gd name="connsiteX0" fmla="*/ 399709 w 11610754"/>
              <a:gd name="connsiteY0" fmla="*/ 0 h 6570921"/>
              <a:gd name="connsiteX1" fmla="*/ 11244031 w 11610754"/>
              <a:gd name="connsiteY1" fmla="*/ 0 h 6570921"/>
              <a:gd name="connsiteX2" fmla="*/ 11610754 w 11610754"/>
              <a:gd name="connsiteY2" fmla="*/ 366723 h 6570921"/>
              <a:gd name="connsiteX3" fmla="*/ 11610754 w 11610754"/>
              <a:gd name="connsiteY3" fmla="*/ 6171212 h 6570921"/>
              <a:gd name="connsiteX4" fmla="*/ 11211045 w 11610754"/>
              <a:gd name="connsiteY4" fmla="*/ 6570921 h 6570921"/>
              <a:gd name="connsiteX5" fmla="*/ 366723 w 11610754"/>
              <a:gd name="connsiteY5" fmla="*/ 6570921 h 6570921"/>
              <a:gd name="connsiteX6" fmla="*/ 0 w 11610754"/>
              <a:gd name="connsiteY6" fmla="*/ 6204198 h 6570921"/>
              <a:gd name="connsiteX7" fmla="*/ 0 w 11610754"/>
              <a:gd name="connsiteY7" fmla="*/ 399709 h 6570921"/>
              <a:gd name="connsiteX8" fmla="*/ 399709 w 11610754"/>
              <a:gd name="connsiteY8" fmla="*/ 0 h 6570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10754" h="6570921" fill="none" extrusionOk="0">
                <a:moveTo>
                  <a:pt x="399709" y="0"/>
                </a:moveTo>
                <a:cubicBezTo>
                  <a:pt x="5368212" y="130856"/>
                  <a:pt x="6033870" y="126729"/>
                  <a:pt x="11244031" y="0"/>
                </a:cubicBezTo>
                <a:cubicBezTo>
                  <a:pt x="11454789" y="3474"/>
                  <a:pt x="11601123" y="190889"/>
                  <a:pt x="11610754" y="366723"/>
                </a:cubicBezTo>
                <a:cubicBezTo>
                  <a:pt x="11665637" y="1206517"/>
                  <a:pt x="11719539" y="3951980"/>
                  <a:pt x="11610754" y="6171212"/>
                </a:cubicBezTo>
                <a:cubicBezTo>
                  <a:pt x="11638026" y="6413180"/>
                  <a:pt x="11437890" y="6567608"/>
                  <a:pt x="11211045" y="6570921"/>
                </a:cubicBezTo>
                <a:cubicBezTo>
                  <a:pt x="9259151" y="6677488"/>
                  <a:pt x="3006881" y="6430404"/>
                  <a:pt x="366723" y="6570921"/>
                </a:cubicBezTo>
                <a:cubicBezTo>
                  <a:pt x="174977" y="6570728"/>
                  <a:pt x="-9" y="6386816"/>
                  <a:pt x="0" y="6204198"/>
                </a:cubicBezTo>
                <a:cubicBezTo>
                  <a:pt x="60567" y="5031521"/>
                  <a:pt x="88459" y="2255716"/>
                  <a:pt x="0" y="399709"/>
                </a:cubicBezTo>
                <a:cubicBezTo>
                  <a:pt x="-13104" y="189161"/>
                  <a:pt x="200925" y="3192"/>
                  <a:pt x="399709" y="0"/>
                </a:cubicBezTo>
                <a:close/>
              </a:path>
              <a:path w="11610754" h="6570921" stroke="0" extrusionOk="0">
                <a:moveTo>
                  <a:pt x="399709" y="0"/>
                </a:moveTo>
                <a:cubicBezTo>
                  <a:pt x="4481737" y="-89578"/>
                  <a:pt x="9319734" y="-133700"/>
                  <a:pt x="11244031" y="0"/>
                </a:cubicBezTo>
                <a:cubicBezTo>
                  <a:pt x="11456603" y="-13918"/>
                  <a:pt x="11586344" y="151268"/>
                  <a:pt x="11610754" y="366723"/>
                </a:cubicBezTo>
                <a:cubicBezTo>
                  <a:pt x="11584010" y="1364629"/>
                  <a:pt x="11562841" y="4658671"/>
                  <a:pt x="11610754" y="6171212"/>
                </a:cubicBezTo>
                <a:cubicBezTo>
                  <a:pt x="11609744" y="6376434"/>
                  <a:pt x="11422793" y="6535548"/>
                  <a:pt x="11211045" y="6570921"/>
                </a:cubicBezTo>
                <a:cubicBezTo>
                  <a:pt x="5949179" y="6591753"/>
                  <a:pt x="4528383" y="6450455"/>
                  <a:pt x="366723" y="6570921"/>
                </a:cubicBezTo>
                <a:cubicBezTo>
                  <a:pt x="148365" y="6561946"/>
                  <a:pt x="10695" y="6370568"/>
                  <a:pt x="0" y="6204198"/>
                </a:cubicBezTo>
                <a:cubicBezTo>
                  <a:pt x="34198" y="5141002"/>
                  <a:pt x="156806" y="1205770"/>
                  <a:pt x="0" y="399709"/>
                </a:cubicBezTo>
                <a:cubicBezTo>
                  <a:pt x="-10351" y="187317"/>
                  <a:pt x="184579" y="-754"/>
                  <a:pt x="399709" y="0"/>
                </a:cubicBezTo>
                <a:close/>
              </a:path>
            </a:pathLst>
          </a:custGeom>
          <a:solidFill>
            <a:schemeClr val="bg1">
              <a:alpha val="91000"/>
            </a:schemeClr>
          </a:solidFill>
          <a:ln w="76200">
            <a:solidFill>
              <a:srgbClr val="33CCCC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607552313">
                  <a:prstGeom prst="round2DiagRect">
                    <a:avLst>
                      <a:gd name="adj1" fmla="val 6083"/>
                      <a:gd name="adj2" fmla="val 558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690054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58248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557598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2372483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10/4/2025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8" rIns="91420" bIns="45698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0" tIns="45699" rIns="91420" bIns="45699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351" kern="0" dirty="0">
              <a:solidFill>
                <a:srgbClr val="FFFFFF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9" y="4"/>
            <a:ext cx="1207699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81347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77061-2381-4310-862C-0F87F95B05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7F547-D2E4-4E30-AA87-1110AD8D3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83B16-772A-4AFF-B285-21A10B5A3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0C0729-C83D-47C9-9317-8C47D1C6B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40401-1416-46CD-AAAE-1E1980E12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33676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B426-7A48-4614-96DD-D4287AEA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07B2D-2408-420E-B7CE-D8E0F9C7F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5C8-A2EE-4F72-98A9-4DCE420F0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C1223-6B09-4A97-93B0-EC870602A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496531-D52B-4A8D-AADB-F1C6BBC2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94337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0D3E5-3359-4086-9DFE-4DA98B0DD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77688-BD04-4C56-B29E-F02AF4014D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A012-1F4B-4223-888E-0008BF452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D7399-827B-4A1D-A106-BD4F975C8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6F41D-B27C-484A-A285-8C63EC238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172908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BB4F2-1AC1-47D3-A51D-5572E3D52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34CD7A-187E-459D-A35B-EAA4D9941A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283843-6F9F-4846-8116-39ED88B491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F09E5-3AEE-4540-A60C-751CF3C6C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346CD-5BA5-4E75-B0AF-434D9224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4935A-9B77-404A-A1D2-7F2FCB91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869158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22EFA-F255-4289-9257-43EA20829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D443F-4849-4C2D-BFE8-0BB674BD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B967AF-F48C-4069-9AC9-31473186DE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43313-EDF9-4776-B229-9967CF5A6E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D495E-4DC7-435A-BA67-950CF81E89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E3DC64-57A8-4D09-A2BD-FA9D70DFA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45E0A1-B2D6-4C15-9923-058FF5707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13280C-C0DD-444F-8D8C-3158514F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357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1C325-07D6-4E4A-B2CD-833CDFF32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18520-C014-4629-A7CB-74C75FDC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B23E6F-FF80-4234-9E0C-CD32A66E0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F33B30-3BB3-4166-997A-541B7AAB6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67174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 and body 1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16"/>
          <p:cNvGrpSpPr/>
          <p:nvPr/>
        </p:nvGrpSpPr>
        <p:grpSpPr>
          <a:xfrm rot="4267449">
            <a:off x="-905679" y="-624843"/>
            <a:ext cx="1688388" cy="1752320"/>
            <a:chOff x="1296625" y="218400"/>
            <a:chExt cx="5051400" cy="5242675"/>
          </a:xfrm>
        </p:grpSpPr>
        <p:sp>
          <p:nvSpPr>
            <p:cNvPr id="1083" name="Google Shape;1083;p16"/>
            <p:cNvSpPr/>
            <p:nvPr/>
          </p:nvSpPr>
          <p:spPr>
            <a:xfrm>
              <a:off x="1318825" y="385700"/>
              <a:ext cx="5029200" cy="5075375"/>
            </a:xfrm>
            <a:custGeom>
              <a:avLst/>
              <a:gdLst/>
              <a:ahLst/>
              <a:cxnLst/>
              <a:rect l="l" t="t" r="r" b="b"/>
              <a:pathLst>
                <a:path w="201168" h="203015" extrusionOk="0">
                  <a:moveTo>
                    <a:pt x="56909" y="36382"/>
                  </a:moveTo>
                  <a:cubicBezTo>
                    <a:pt x="57006" y="36382"/>
                    <a:pt x="57102" y="36388"/>
                    <a:pt x="57195" y="36401"/>
                  </a:cubicBezTo>
                  <a:cubicBezTo>
                    <a:pt x="63111" y="37388"/>
                    <a:pt x="67450" y="50602"/>
                    <a:pt x="66168" y="56518"/>
                  </a:cubicBezTo>
                  <a:cubicBezTo>
                    <a:pt x="65662" y="58818"/>
                    <a:pt x="64369" y="59916"/>
                    <a:pt x="62639" y="59916"/>
                  </a:cubicBezTo>
                  <a:cubicBezTo>
                    <a:pt x="59990" y="59916"/>
                    <a:pt x="56315" y="57345"/>
                    <a:pt x="52856" y="52574"/>
                  </a:cubicBezTo>
                  <a:cubicBezTo>
                    <a:pt x="47291" y="44898"/>
                    <a:pt x="53396" y="36382"/>
                    <a:pt x="56909" y="36382"/>
                  </a:cubicBezTo>
                  <a:close/>
                  <a:moveTo>
                    <a:pt x="116794" y="29884"/>
                  </a:moveTo>
                  <a:cubicBezTo>
                    <a:pt x="117312" y="29884"/>
                    <a:pt x="117770" y="30015"/>
                    <a:pt x="118137" y="30288"/>
                  </a:cubicBezTo>
                  <a:cubicBezTo>
                    <a:pt x="123166" y="34035"/>
                    <a:pt x="122180" y="51785"/>
                    <a:pt x="118827" y="58195"/>
                  </a:cubicBezTo>
                  <a:cubicBezTo>
                    <a:pt x="117806" y="60090"/>
                    <a:pt x="116639" y="60977"/>
                    <a:pt x="115443" y="60977"/>
                  </a:cubicBezTo>
                  <a:cubicBezTo>
                    <a:pt x="112593" y="60977"/>
                    <a:pt x="109577" y="55948"/>
                    <a:pt x="107980" y="47545"/>
                  </a:cubicBezTo>
                  <a:cubicBezTo>
                    <a:pt x="105984" y="36958"/>
                    <a:pt x="112999" y="29884"/>
                    <a:pt x="116794" y="29884"/>
                  </a:cubicBezTo>
                  <a:close/>
                  <a:moveTo>
                    <a:pt x="162952" y="60022"/>
                  </a:moveTo>
                  <a:cubicBezTo>
                    <a:pt x="166254" y="60022"/>
                    <a:pt x="169040" y="60613"/>
                    <a:pt x="170499" y="62041"/>
                  </a:cubicBezTo>
                  <a:cubicBezTo>
                    <a:pt x="173113" y="64654"/>
                    <a:pt x="167366" y="74772"/>
                    <a:pt x="155683" y="74772"/>
                  </a:cubicBezTo>
                  <a:cubicBezTo>
                    <a:pt x="155463" y="74772"/>
                    <a:pt x="155241" y="74769"/>
                    <a:pt x="155017" y="74761"/>
                  </a:cubicBezTo>
                  <a:cubicBezTo>
                    <a:pt x="142888" y="74268"/>
                    <a:pt x="137070" y="70028"/>
                    <a:pt x="142790" y="65591"/>
                  </a:cubicBezTo>
                  <a:cubicBezTo>
                    <a:pt x="146736" y="62648"/>
                    <a:pt x="155990" y="60022"/>
                    <a:pt x="162952" y="60022"/>
                  </a:cubicBezTo>
                  <a:close/>
                  <a:moveTo>
                    <a:pt x="73700" y="76930"/>
                  </a:moveTo>
                  <a:cubicBezTo>
                    <a:pt x="73720" y="76930"/>
                    <a:pt x="73741" y="76930"/>
                    <a:pt x="73761" y="76931"/>
                  </a:cubicBezTo>
                  <a:cubicBezTo>
                    <a:pt x="81848" y="77227"/>
                    <a:pt x="87863" y="92413"/>
                    <a:pt x="86088" y="99612"/>
                  </a:cubicBezTo>
                  <a:cubicBezTo>
                    <a:pt x="85268" y="102763"/>
                    <a:pt x="83124" y="104289"/>
                    <a:pt x="80312" y="104289"/>
                  </a:cubicBezTo>
                  <a:cubicBezTo>
                    <a:pt x="76700" y="104289"/>
                    <a:pt x="71984" y="101772"/>
                    <a:pt x="67549" y="96949"/>
                  </a:cubicBezTo>
                  <a:cubicBezTo>
                    <a:pt x="59694" y="88406"/>
                    <a:pt x="68851" y="76930"/>
                    <a:pt x="73700" y="76930"/>
                  </a:cubicBezTo>
                  <a:close/>
                  <a:moveTo>
                    <a:pt x="166451" y="117736"/>
                  </a:moveTo>
                  <a:cubicBezTo>
                    <a:pt x="169540" y="117736"/>
                    <a:pt x="172250" y="118429"/>
                    <a:pt x="173655" y="120123"/>
                  </a:cubicBezTo>
                  <a:cubicBezTo>
                    <a:pt x="175733" y="122673"/>
                    <a:pt x="171929" y="132012"/>
                    <a:pt x="163023" y="132012"/>
                  </a:cubicBezTo>
                  <a:cubicBezTo>
                    <a:pt x="162632" y="132012"/>
                    <a:pt x="162232" y="131994"/>
                    <a:pt x="161822" y="131956"/>
                  </a:cubicBezTo>
                  <a:cubicBezTo>
                    <a:pt x="152158" y="130970"/>
                    <a:pt x="147326" y="126434"/>
                    <a:pt x="151763" y="122391"/>
                  </a:cubicBezTo>
                  <a:cubicBezTo>
                    <a:pt x="154579" y="119825"/>
                    <a:pt x="161088" y="117736"/>
                    <a:pt x="166451" y="117736"/>
                  </a:cubicBezTo>
                  <a:close/>
                  <a:moveTo>
                    <a:pt x="118201" y="113018"/>
                  </a:moveTo>
                  <a:cubicBezTo>
                    <a:pt x="122166" y="113018"/>
                    <a:pt x="125744" y="114076"/>
                    <a:pt x="127603" y="116671"/>
                  </a:cubicBezTo>
                  <a:cubicBezTo>
                    <a:pt x="130193" y="120371"/>
                    <a:pt x="126277" y="132917"/>
                    <a:pt x="116345" y="132917"/>
                  </a:cubicBezTo>
                  <a:cubicBezTo>
                    <a:pt x="115687" y="132917"/>
                    <a:pt x="115002" y="132862"/>
                    <a:pt x="114291" y="132745"/>
                  </a:cubicBezTo>
                  <a:cubicBezTo>
                    <a:pt x="102852" y="130970"/>
                    <a:pt x="96935" y="124363"/>
                    <a:pt x="101964" y="118841"/>
                  </a:cubicBezTo>
                  <a:cubicBezTo>
                    <a:pt x="105018" y="115548"/>
                    <a:pt x="112071" y="113018"/>
                    <a:pt x="118201" y="113018"/>
                  </a:cubicBezTo>
                  <a:close/>
                  <a:moveTo>
                    <a:pt x="49146" y="114402"/>
                  </a:moveTo>
                  <a:cubicBezTo>
                    <a:pt x="49166" y="114402"/>
                    <a:pt x="49187" y="114403"/>
                    <a:pt x="49207" y="114403"/>
                  </a:cubicBezTo>
                  <a:cubicBezTo>
                    <a:pt x="55124" y="114699"/>
                    <a:pt x="59364" y="125546"/>
                    <a:pt x="58082" y="130674"/>
                  </a:cubicBezTo>
                  <a:cubicBezTo>
                    <a:pt x="57522" y="132960"/>
                    <a:pt x="55999" y="134057"/>
                    <a:pt x="53993" y="134057"/>
                  </a:cubicBezTo>
                  <a:cubicBezTo>
                    <a:pt x="51412" y="134057"/>
                    <a:pt x="48031" y="132241"/>
                    <a:pt x="44868" y="128801"/>
                  </a:cubicBezTo>
                  <a:cubicBezTo>
                    <a:pt x="39281" y="122625"/>
                    <a:pt x="45679" y="114402"/>
                    <a:pt x="49146" y="114402"/>
                  </a:cubicBezTo>
                  <a:close/>
                  <a:moveTo>
                    <a:pt x="124420" y="1"/>
                  </a:moveTo>
                  <a:cubicBezTo>
                    <a:pt x="124079" y="1"/>
                    <a:pt x="123727" y="5"/>
                    <a:pt x="123363" y="14"/>
                  </a:cubicBezTo>
                  <a:cubicBezTo>
                    <a:pt x="115178" y="112"/>
                    <a:pt x="100682" y="3662"/>
                    <a:pt x="94864" y="12439"/>
                  </a:cubicBezTo>
                  <a:cubicBezTo>
                    <a:pt x="89046" y="21117"/>
                    <a:pt x="90032" y="34232"/>
                    <a:pt x="94963" y="42121"/>
                  </a:cubicBezTo>
                  <a:cubicBezTo>
                    <a:pt x="99894" y="49911"/>
                    <a:pt x="104528" y="65295"/>
                    <a:pt x="97034" y="71507"/>
                  </a:cubicBezTo>
                  <a:cubicBezTo>
                    <a:pt x="95345" y="72885"/>
                    <a:pt x="93495" y="73572"/>
                    <a:pt x="91609" y="73572"/>
                  </a:cubicBezTo>
                  <a:cubicBezTo>
                    <a:pt x="85125" y="73572"/>
                    <a:pt x="78200" y="65460"/>
                    <a:pt x="75832" y="49418"/>
                  </a:cubicBezTo>
                  <a:cubicBezTo>
                    <a:pt x="72775" y="28710"/>
                    <a:pt x="86975" y="11453"/>
                    <a:pt x="84017" y="8198"/>
                  </a:cubicBezTo>
                  <a:cubicBezTo>
                    <a:pt x="83432" y="7557"/>
                    <a:pt x="82078" y="7222"/>
                    <a:pt x="80172" y="7222"/>
                  </a:cubicBezTo>
                  <a:cubicBezTo>
                    <a:pt x="72119" y="7222"/>
                    <a:pt x="54219" y="13196"/>
                    <a:pt x="42896" y="27231"/>
                  </a:cubicBezTo>
                  <a:cubicBezTo>
                    <a:pt x="31753" y="41135"/>
                    <a:pt x="36388" y="60759"/>
                    <a:pt x="41417" y="68549"/>
                  </a:cubicBezTo>
                  <a:cubicBezTo>
                    <a:pt x="46446" y="76438"/>
                    <a:pt x="53645" y="83341"/>
                    <a:pt x="52363" y="91328"/>
                  </a:cubicBezTo>
                  <a:cubicBezTo>
                    <a:pt x="51825" y="94440"/>
                    <a:pt x="49401" y="96250"/>
                    <a:pt x="46158" y="96250"/>
                  </a:cubicBezTo>
                  <a:cubicBezTo>
                    <a:pt x="41078" y="96250"/>
                    <a:pt x="33988" y="91808"/>
                    <a:pt x="28992" y="80974"/>
                  </a:cubicBezTo>
                  <a:cubicBezTo>
                    <a:pt x="20708" y="63322"/>
                    <a:pt x="25047" y="43008"/>
                    <a:pt x="24456" y="41233"/>
                  </a:cubicBezTo>
                  <a:cubicBezTo>
                    <a:pt x="24247" y="40667"/>
                    <a:pt x="23696" y="40335"/>
                    <a:pt x="22891" y="40335"/>
                  </a:cubicBezTo>
                  <a:cubicBezTo>
                    <a:pt x="21030" y="40335"/>
                    <a:pt x="17808" y="42106"/>
                    <a:pt x="14299" y="46854"/>
                  </a:cubicBezTo>
                  <a:cubicBezTo>
                    <a:pt x="6508" y="56913"/>
                    <a:pt x="2170" y="69239"/>
                    <a:pt x="1972" y="81960"/>
                  </a:cubicBezTo>
                  <a:cubicBezTo>
                    <a:pt x="1676" y="98921"/>
                    <a:pt x="8974" y="104345"/>
                    <a:pt x="17356" y="107501"/>
                  </a:cubicBezTo>
                  <a:cubicBezTo>
                    <a:pt x="25639" y="110755"/>
                    <a:pt x="28893" y="117164"/>
                    <a:pt x="23864" y="121208"/>
                  </a:cubicBezTo>
                  <a:cubicBezTo>
                    <a:pt x="22503" y="122297"/>
                    <a:pt x="20457" y="122687"/>
                    <a:pt x="18157" y="122687"/>
                  </a:cubicBezTo>
                  <a:cubicBezTo>
                    <a:pt x="12358" y="122687"/>
                    <a:pt x="4944" y="120209"/>
                    <a:pt x="2796" y="120209"/>
                  </a:cubicBezTo>
                  <a:cubicBezTo>
                    <a:pt x="2710" y="120209"/>
                    <a:pt x="2633" y="120213"/>
                    <a:pt x="2564" y="120221"/>
                  </a:cubicBezTo>
                  <a:cubicBezTo>
                    <a:pt x="0" y="120419"/>
                    <a:pt x="1282" y="127026"/>
                    <a:pt x="9072" y="135704"/>
                  </a:cubicBezTo>
                  <a:cubicBezTo>
                    <a:pt x="16764" y="144381"/>
                    <a:pt x="27907" y="144973"/>
                    <a:pt x="38261" y="146255"/>
                  </a:cubicBezTo>
                  <a:cubicBezTo>
                    <a:pt x="48616" y="147537"/>
                    <a:pt x="51771" y="153651"/>
                    <a:pt x="52757" y="157891"/>
                  </a:cubicBezTo>
                  <a:cubicBezTo>
                    <a:pt x="53589" y="161466"/>
                    <a:pt x="55191" y="161747"/>
                    <a:pt x="55673" y="161747"/>
                  </a:cubicBezTo>
                  <a:cubicBezTo>
                    <a:pt x="55763" y="161747"/>
                    <a:pt x="55814" y="161737"/>
                    <a:pt x="55814" y="161737"/>
                  </a:cubicBezTo>
                  <a:cubicBezTo>
                    <a:pt x="55814" y="161737"/>
                    <a:pt x="56084" y="163624"/>
                    <a:pt x="59882" y="163624"/>
                  </a:cubicBezTo>
                  <a:cubicBezTo>
                    <a:pt x="60063" y="163624"/>
                    <a:pt x="60252" y="163620"/>
                    <a:pt x="60449" y="163611"/>
                  </a:cubicBezTo>
                  <a:cubicBezTo>
                    <a:pt x="60717" y="163598"/>
                    <a:pt x="60994" y="163592"/>
                    <a:pt x="61280" y="163592"/>
                  </a:cubicBezTo>
                  <a:cubicBezTo>
                    <a:pt x="65618" y="163592"/>
                    <a:pt x="71848" y="165187"/>
                    <a:pt x="75734" y="174162"/>
                  </a:cubicBezTo>
                  <a:cubicBezTo>
                    <a:pt x="79974" y="183727"/>
                    <a:pt x="83623" y="194180"/>
                    <a:pt x="94174" y="199209"/>
                  </a:cubicBezTo>
                  <a:cubicBezTo>
                    <a:pt x="99905" y="201941"/>
                    <a:pt x="104501" y="203014"/>
                    <a:pt x="107425" y="203014"/>
                  </a:cubicBezTo>
                  <a:cubicBezTo>
                    <a:pt x="109886" y="203014"/>
                    <a:pt x="111163" y="202255"/>
                    <a:pt x="110938" y="201083"/>
                  </a:cubicBezTo>
                  <a:cubicBezTo>
                    <a:pt x="110346" y="198618"/>
                    <a:pt x="101471" y="186784"/>
                    <a:pt x="103937" y="180868"/>
                  </a:cubicBezTo>
                  <a:cubicBezTo>
                    <a:pt x="104951" y="178332"/>
                    <a:pt x="106853" y="177118"/>
                    <a:pt x="109114" y="177118"/>
                  </a:cubicBezTo>
                  <a:cubicBezTo>
                    <a:pt x="112129" y="177118"/>
                    <a:pt x="115784" y="179276"/>
                    <a:pt x="118827" y="183333"/>
                  </a:cubicBezTo>
                  <a:cubicBezTo>
                    <a:pt x="122780" y="188580"/>
                    <a:pt x="127729" y="192885"/>
                    <a:pt x="136348" y="192885"/>
                  </a:cubicBezTo>
                  <a:cubicBezTo>
                    <a:pt x="139552" y="192885"/>
                    <a:pt x="143264" y="192289"/>
                    <a:pt x="147622" y="190926"/>
                  </a:cubicBezTo>
                  <a:cubicBezTo>
                    <a:pt x="159751" y="187080"/>
                    <a:pt x="170401" y="179487"/>
                    <a:pt x="177895" y="169133"/>
                  </a:cubicBezTo>
                  <a:cubicBezTo>
                    <a:pt x="182924" y="162329"/>
                    <a:pt x="182333" y="157891"/>
                    <a:pt x="180361" y="157793"/>
                  </a:cubicBezTo>
                  <a:cubicBezTo>
                    <a:pt x="180350" y="157792"/>
                    <a:pt x="180340" y="157792"/>
                    <a:pt x="180329" y="157792"/>
                  </a:cubicBezTo>
                  <a:cubicBezTo>
                    <a:pt x="178399" y="157792"/>
                    <a:pt x="164479" y="165245"/>
                    <a:pt x="148293" y="165245"/>
                  </a:cubicBezTo>
                  <a:cubicBezTo>
                    <a:pt x="145874" y="165245"/>
                    <a:pt x="143404" y="165078"/>
                    <a:pt x="140916" y="164695"/>
                  </a:cubicBezTo>
                  <a:cubicBezTo>
                    <a:pt x="121588" y="161836"/>
                    <a:pt x="117052" y="148720"/>
                    <a:pt x="124349" y="145269"/>
                  </a:cubicBezTo>
                  <a:cubicBezTo>
                    <a:pt x="126150" y="144417"/>
                    <a:pt x="128034" y="144070"/>
                    <a:pt x="129987" y="144070"/>
                  </a:cubicBezTo>
                  <a:cubicBezTo>
                    <a:pt x="135947" y="144070"/>
                    <a:pt x="142538" y="147306"/>
                    <a:pt x="149298" y="149312"/>
                  </a:cubicBezTo>
                  <a:cubicBezTo>
                    <a:pt x="151601" y="149977"/>
                    <a:pt x="154667" y="150397"/>
                    <a:pt x="158123" y="150397"/>
                  </a:cubicBezTo>
                  <a:cubicBezTo>
                    <a:pt x="167986" y="150397"/>
                    <a:pt x="181024" y="146979"/>
                    <a:pt x="188545" y="136098"/>
                  </a:cubicBezTo>
                  <a:cubicBezTo>
                    <a:pt x="201168" y="117756"/>
                    <a:pt x="199097" y="93202"/>
                    <a:pt x="195152" y="91328"/>
                  </a:cubicBezTo>
                  <a:cubicBezTo>
                    <a:pt x="194962" y="91238"/>
                    <a:pt x="194752" y="91195"/>
                    <a:pt x="194522" y="91195"/>
                  </a:cubicBezTo>
                  <a:cubicBezTo>
                    <a:pt x="189973" y="91195"/>
                    <a:pt x="177588" y="108037"/>
                    <a:pt x="157877" y="110853"/>
                  </a:cubicBezTo>
                  <a:cubicBezTo>
                    <a:pt x="154984" y="111253"/>
                    <a:pt x="152296" y="111439"/>
                    <a:pt x="149821" y="111439"/>
                  </a:cubicBezTo>
                  <a:cubicBezTo>
                    <a:pt x="134579" y="111439"/>
                    <a:pt x="127450" y="104387"/>
                    <a:pt x="130759" y="96752"/>
                  </a:cubicBezTo>
                  <a:cubicBezTo>
                    <a:pt x="133196" y="90979"/>
                    <a:pt x="140848" y="88961"/>
                    <a:pt x="148342" y="88961"/>
                  </a:cubicBezTo>
                  <a:cubicBezTo>
                    <a:pt x="152370" y="88961"/>
                    <a:pt x="156352" y="89544"/>
                    <a:pt x="159455" y="90441"/>
                  </a:cubicBezTo>
                  <a:cubicBezTo>
                    <a:pt x="161567" y="91021"/>
                    <a:pt x="163897" y="91312"/>
                    <a:pt x="166313" y="91312"/>
                  </a:cubicBezTo>
                  <a:cubicBezTo>
                    <a:pt x="174164" y="91312"/>
                    <a:pt x="182925" y="88242"/>
                    <a:pt x="188052" y="82059"/>
                  </a:cubicBezTo>
                  <a:cubicBezTo>
                    <a:pt x="194659" y="74071"/>
                    <a:pt x="194068" y="59082"/>
                    <a:pt x="191799" y="51193"/>
                  </a:cubicBezTo>
                  <a:cubicBezTo>
                    <a:pt x="190118" y="45077"/>
                    <a:pt x="188258" y="42754"/>
                    <a:pt x="186129" y="42754"/>
                  </a:cubicBezTo>
                  <a:cubicBezTo>
                    <a:pt x="185511" y="42754"/>
                    <a:pt x="184871" y="42950"/>
                    <a:pt x="184206" y="43304"/>
                  </a:cubicBezTo>
                  <a:cubicBezTo>
                    <a:pt x="182097" y="44541"/>
                    <a:pt x="174781" y="49535"/>
                    <a:pt x="169861" y="49535"/>
                  </a:cubicBezTo>
                  <a:cubicBezTo>
                    <a:pt x="168112" y="49535"/>
                    <a:pt x="166666" y="48904"/>
                    <a:pt x="165865" y="47249"/>
                  </a:cubicBezTo>
                  <a:cubicBezTo>
                    <a:pt x="162709" y="40938"/>
                    <a:pt x="164484" y="35119"/>
                    <a:pt x="169513" y="32654"/>
                  </a:cubicBezTo>
                  <a:cubicBezTo>
                    <a:pt x="174542" y="30189"/>
                    <a:pt x="180755" y="27231"/>
                    <a:pt x="180361" y="20722"/>
                  </a:cubicBezTo>
                  <a:cubicBezTo>
                    <a:pt x="179966" y="14312"/>
                    <a:pt x="177402" y="5240"/>
                    <a:pt x="174444" y="3071"/>
                  </a:cubicBezTo>
                  <a:cubicBezTo>
                    <a:pt x="172916" y="1859"/>
                    <a:pt x="169503" y="1351"/>
                    <a:pt x="165693" y="1351"/>
                  </a:cubicBezTo>
                  <a:cubicBezTo>
                    <a:pt x="162370" y="1351"/>
                    <a:pt x="158746" y="1737"/>
                    <a:pt x="155806" y="2380"/>
                  </a:cubicBezTo>
                  <a:cubicBezTo>
                    <a:pt x="149594" y="3860"/>
                    <a:pt x="148410" y="10664"/>
                    <a:pt x="147523" y="16186"/>
                  </a:cubicBezTo>
                  <a:cubicBezTo>
                    <a:pt x="146670" y="20962"/>
                    <a:pt x="142794" y="24115"/>
                    <a:pt x="137233" y="24115"/>
                  </a:cubicBezTo>
                  <a:cubicBezTo>
                    <a:pt x="136363" y="24115"/>
                    <a:pt x="135453" y="24038"/>
                    <a:pt x="134506" y="23878"/>
                  </a:cubicBezTo>
                  <a:cubicBezTo>
                    <a:pt x="127603" y="22694"/>
                    <a:pt x="132337" y="8297"/>
                    <a:pt x="133126" y="5142"/>
                  </a:cubicBezTo>
                  <a:cubicBezTo>
                    <a:pt x="133786" y="2030"/>
                    <a:pt x="131832" y="1"/>
                    <a:pt x="124420" y="1"/>
                  </a:cubicBez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2704300" y="270150"/>
              <a:ext cx="3424325" cy="4913375"/>
            </a:xfrm>
            <a:custGeom>
              <a:avLst/>
              <a:gdLst/>
              <a:ahLst/>
              <a:cxnLst/>
              <a:rect l="l" t="t" r="r" b="b"/>
              <a:pathLst>
                <a:path w="136973" h="196535" extrusionOk="0">
                  <a:moveTo>
                    <a:pt x="129872" y="83525"/>
                  </a:moveTo>
                  <a:cubicBezTo>
                    <a:pt x="125928" y="81849"/>
                    <a:pt x="114883" y="100191"/>
                    <a:pt x="95161" y="104036"/>
                  </a:cubicBezTo>
                  <a:cubicBezTo>
                    <a:pt x="75439" y="107981"/>
                    <a:pt x="65183" y="100782"/>
                    <a:pt x="68437" y="92006"/>
                  </a:cubicBezTo>
                  <a:cubicBezTo>
                    <a:pt x="71593" y="83229"/>
                    <a:pt x="86976" y="82539"/>
                    <a:pt x="95753" y="84413"/>
                  </a:cubicBezTo>
                  <a:cubicBezTo>
                    <a:pt x="104430" y="86286"/>
                    <a:pt x="116658" y="83032"/>
                    <a:pt x="122575" y="74946"/>
                  </a:cubicBezTo>
                  <a:cubicBezTo>
                    <a:pt x="128492" y="66958"/>
                    <a:pt x="127210" y="52660"/>
                    <a:pt x="124646" y="45165"/>
                  </a:cubicBezTo>
                  <a:cubicBezTo>
                    <a:pt x="122180" y="37671"/>
                    <a:pt x="119617" y="36389"/>
                    <a:pt x="116954" y="38065"/>
                  </a:cubicBezTo>
                  <a:cubicBezTo>
                    <a:pt x="114291" y="39741"/>
                    <a:pt x="102754" y="48617"/>
                    <a:pt x="99401" y="42798"/>
                  </a:cubicBezTo>
                  <a:cubicBezTo>
                    <a:pt x="96048" y="36882"/>
                    <a:pt x="97528" y="31261"/>
                    <a:pt x="102162" y="28598"/>
                  </a:cubicBezTo>
                  <a:cubicBezTo>
                    <a:pt x="106797" y="25936"/>
                    <a:pt x="112615" y="22780"/>
                    <a:pt x="111925" y="16666"/>
                  </a:cubicBezTo>
                  <a:cubicBezTo>
                    <a:pt x="111235" y="10454"/>
                    <a:pt x="108375" y="1776"/>
                    <a:pt x="105416" y="1"/>
                  </a:cubicBezTo>
                  <a:lnTo>
                    <a:pt x="1" y="158174"/>
                  </a:lnTo>
                  <a:cubicBezTo>
                    <a:pt x="1" y="158174"/>
                    <a:pt x="297" y="160245"/>
                    <a:pt x="4537" y="159752"/>
                  </a:cubicBezTo>
                  <a:cubicBezTo>
                    <a:pt x="8679" y="159358"/>
                    <a:pt x="15187" y="160146"/>
                    <a:pt x="19723" y="169120"/>
                  </a:cubicBezTo>
                  <a:cubicBezTo>
                    <a:pt x="24161" y="177995"/>
                    <a:pt x="28204" y="187955"/>
                    <a:pt x="38558" y="192294"/>
                  </a:cubicBezTo>
                  <a:cubicBezTo>
                    <a:pt x="49011" y="196534"/>
                    <a:pt x="55322" y="195548"/>
                    <a:pt x="54730" y="193181"/>
                  </a:cubicBezTo>
                  <a:cubicBezTo>
                    <a:pt x="54138" y="190815"/>
                    <a:pt x="44869" y="179967"/>
                    <a:pt x="46940" y="174149"/>
                  </a:cubicBezTo>
                  <a:cubicBezTo>
                    <a:pt x="49109" y="168331"/>
                    <a:pt x="55913" y="169219"/>
                    <a:pt x="61436" y="175727"/>
                  </a:cubicBezTo>
                  <a:cubicBezTo>
                    <a:pt x="66958" y="182137"/>
                    <a:pt x="74255" y="187166"/>
                    <a:pt x="89441" y="181447"/>
                  </a:cubicBezTo>
                  <a:cubicBezTo>
                    <a:pt x="100880" y="177206"/>
                    <a:pt x="110643" y="169317"/>
                    <a:pt x="117250" y="158963"/>
                  </a:cubicBezTo>
                  <a:cubicBezTo>
                    <a:pt x="121786" y="152258"/>
                    <a:pt x="120997" y="148017"/>
                    <a:pt x="119123" y="148017"/>
                  </a:cubicBezTo>
                  <a:cubicBezTo>
                    <a:pt x="117250" y="148017"/>
                    <a:pt x="100289" y="158470"/>
                    <a:pt x="81651" y="156695"/>
                  </a:cubicBezTo>
                  <a:cubicBezTo>
                    <a:pt x="63014" y="154920"/>
                    <a:pt x="57984" y="142594"/>
                    <a:pt x="64789" y="138846"/>
                  </a:cubicBezTo>
                  <a:cubicBezTo>
                    <a:pt x="71593" y="135099"/>
                    <a:pt x="80172" y="139438"/>
                    <a:pt x="88850" y="141410"/>
                  </a:cubicBezTo>
                  <a:cubicBezTo>
                    <a:pt x="97528" y="143481"/>
                    <a:pt x="116855" y="141410"/>
                    <a:pt x="125829" y="126717"/>
                  </a:cubicBezTo>
                  <a:cubicBezTo>
                    <a:pt x="136972" y="108474"/>
                    <a:pt x="133817" y="85004"/>
                    <a:pt x="129872" y="83525"/>
                  </a:cubicBezTo>
                  <a:close/>
                  <a:moveTo>
                    <a:pt x="78397" y="61633"/>
                  </a:moveTo>
                  <a:cubicBezTo>
                    <a:pt x="83722" y="57097"/>
                    <a:pt x="100091" y="52758"/>
                    <a:pt x="104726" y="56801"/>
                  </a:cubicBezTo>
                  <a:cubicBezTo>
                    <a:pt x="107389" y="59069"/>
                    <a:pt x="102261" y="69424"/>
                    <a:pt x="90526" y="69621"/>
                  </a:cubicBezTo>
                  <a:cubicBezTo>
                    <a:pt x="78791" y="69818"/>
                    <a:pt x="72973" y="66071"/>
                    <a:pt x="78397" y="61633"/>
                  </a:cubicBezTo>
                  <a:close/>
                  <a:moveTo>
                    <a:pt x="54434" y="127407"/>
                  </a:moveTo>
                  <a:cubicBezTo>
                    <a:pt x="43390" y="126224"/>
                    <a:pt x="37375" y="120209"/>
                    <a:pt x="41911" y="114785"/>
                  </a:cubicBezTo>
                  <a:cubicBezTo>
                    <a:pt x="46447" y="109263"/>
                    <a:pt x="61534" y="105220"/>
                    <a:pt x="66366" y="111334"/>
                  </a:cubicBezTo>
                  <a:cubicBezTo>
                    <a:pt x="69226" y="114982"/>
                    <a:pt x="65577" y="128591"/>
                    <a:pt x="54434" y="127407"/>
                  </a:cubicBezTo>
                  <a:close/>
                  <a:moveTo>
                    <a:pt x="100091" y="124153"/>
                  </a:moveTo>
                  <a:cubicBezTo>
                    <a:pt x="90723" y="123759"/>
                    <a:pt x="85891" y="119716"/>
                    <a:pt x="89934" y="115574"/>
                  </a:cubicBezTo>
                  <a:cubicBezTo>
                    <a:pt x="93978" y="111432"/>
                    <a:pt x="106896" y="107981"/>
                    <a:pt x="110741" y="112123"/>
                  </a:cubicBezTo>
                  <a:cubicBezTo>
                    <a:pt x="113010" y="114686"/>
                    <a:pt x="109361" y="124548"/>
                    <a:pt x="99993" y="12415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1296625" y="218400"/>
              <a:ext cx="4043100" cy="4018450"/>
            </a:xfrm>
            <a:custGeom>
              <a:avLst/>
              <a:gdLst/>
              <a:ahLst/>
              <a:cxnLst/>
              <a:rect l="l" t="t" r="r" b="b"/>
              <a:pathLst>
                <a:path w="161724" h="160738" extrusionOk="0">
                  <a:moveTo>
                    <a:pt x="143875" y="2367"/>
                  </a:moveTo>
                  <a:cubicBezTo>
                    <a:pt x="137859" y="4142"/>
                    <a:pt x="137268" y="10650"/>
                    <a:pt x="136578" y="15975"/>
                  </a:cubicBezTo>
                  <a:cubicBezTo>
                    <a:pt x="135887" y="21399"/>
                    <a:pt x="131252" y="24752"/>
                    <a:pt x="124547" y="24061"/>
                  </a:cubicBezTo>
                  <a:cubicBezTo>
                    <a:pt x="117841" y="23272"/>
                    <a:pt x="121687" y="9270"/>
                    <a:pt x="122180" y="6114"/>
                  </a:cubicBezTo>
                  <a:cubicBezTo>
                    <a:pt x="122772" y="3057"/>
                    <a:pt x="120504" y="1183"/>
                    <a:pt x="112615" y="1677"/>
                  </a:cubicBezTo>
                  <a:cubicBezTo>
                    <a:pt x="104825" y="2268"/>
                    <a:pt x="91019" y="6508"/>
                    <a:pt x="85891" y="15088"/>
                  </a:cubicBezTo>
                  <a:cubicBezTo>
                    <a:pt x="80763" y="23766"/>
                    <a:pt x="82440" y="36289"/>
                    <a:pt x="87568" y="43587"/>
                  </a:cubicBezTo>
                  <a:cubicBezTo>
                    <a:pt x="92695" y="50884"/>
                    <a:pt x="97922" y="65380"/>
                    <a:pt x="91019" y="71592"/>
                  </a:cubicBezTo>
                  <a:cubicBezTo>
                    <a:pt x="84215" y="77903"/>
                    <a:pt x="73663" y="71296"/>
                    <a:pt x="69620" y="51574"/>
                  </a:cubicBezTo>
                  <a:cubicBezTo>
                    <a:pt x="65577" y="31950"/>
                    <a:pt x="78298" y="14595"/>
                    <a:pt x="75241" y="11636"/>
                  </a:cubicBezTo>
                  <a:cubicBezTo>
                    <a:pt x="72283" y="8579"/>
                    <a:pt x="49405" y="14693"/>
                    <a:pt x="36881" y="31950"/>
                  </a:cubicBezTo>
                  <a:cubicBezTo>
                    <a:pt x="26922" y="45855"/>
                    <a:pt x="32345" y="64492"/>
                    <a:pt x="37572" y="71691"/>
                  </a:cubicBezTo>
                  <a:cubicBezTo>
                    <a:pt x="42798" y="78988"/>
                    <a:pt x="49997" y="85201"/>
                    <a:pt x="49208" y="92991"/>
                  </a:cubicBezTo>
                  <a:cubicBezTo>
                    <a:pt x="48320" y="100683"/>
                    <a:pt x="35106" y="100781"/>
                    <a:pt x="26231" y="84313"/>
                  </a:cubicBezTo>
                  <a:cubicBezTo>
                    <a:pt x="17455" y="67845"/>
                    <a:pt x="20610" y="48024"/>
                    <a:pt x="19920" y="46446"/>
                  </a:cubicBezTo>
                  <a:cubicBezTo>
                    <a:pt x="19131" y="44770"/>
                    <a:pt x="14990" y="45559"/>
                    <a:pt x="10453" y="52264"/>
                  </a:cubicBezTo>
                  <a:cubicBezTo>
                    <a:pt x="3452" y="62323"/>
                    <a:pt x="1" y="74452"/>
                    <a:pt x="395" y="86680"/>
                  </a:cubicBezTo>
                  <a:cubicBezTo>
                    <a:pt x="987" y="102754"/>
                    <a:pt x="8383" y="107586"/>
                    <a:pt x="16469" y="110248"/>
                  </a:cubicBezTo>
                  <a:cubicBezTo>
                    <a:pt x="24456" y="112812"/>
                    <a:pt x="28006" y="118827"/>
                    <a:pt x="23470" y="122969"/>
                  </a:cubicBezTo>
                  <a:cubicBezTo>
                    <a:pt x="18835" y="127111"/>
                    <a:pt x="5326" y="122772"/>
                    <a:pt x="2860" y="123166"/>
                  </a:cubicBezTo>
                  <a:cubicBezTo>
                    <a:pt x="494" y="123561"/>
                    <a:pt x="1973" y="129773"/>
                    <a:pt x="9960" y="137662"/>
                  </a:cubicBezTo>
                  <a:cubicBezTo>
                    <a:pt x="17849" y="145650"/>
                    <a:pt x="28598" y="145551"/>
                    <a:pt x="38558" y="146340"/>
                  </a:cubicBezTo>
                  <a:cubicBezTo>
                    <a:pt x="48517" y="147129"/>
                    <a:pt x="51772" y="152750"/>
                    <a:pt x="53054" y="156793"/>
                  </a:cubicBezTo>
                  <a:cubicBezTo>
                    <a:pt x="54237" y="160737"/>
                    <a:pt x="56209" y="160343"/>
                    <a:pt x="56209" y="160343"/>
                  </a:cubicBezTo>
                  <a:lnTo>
                    <a:pt x="161723" y="2071"/>
                  </a:lnTo>
                  <a:cubicBezTo>
                    <a:pt x="158864" y="0"/>
                    <a:pt x="149791" y="690"/>
                    <a:pt x="143875" y="2367"/>
                  </a:cubicBezTo>
                  <a:close/>
                  <a:moveTo>
                    <a:pt x="56801" y="130365"/>
                  </a:moveTo>
                  <a:cubicBezTo>
                    <a:pt x="55815" y="135394"/>
                    <a:pt x="49701" y="134901"/>
                    <a:pt x="43981" y="129280"/>
                  </a:cubicBezTo>
                  <a:cubicBezTo>
                    <a:pt x="38262" y="123659"/>
                    <a:pt x="44179" y="115376"/>
                    <a:pt x="47433" y="115277"/>
                  </a:cubicBezTo>
                  <a:cubicBezTo>
                    <a:pt x="53152" y="115179"/>
                    <a:pt x="57787" y="125336"/>
                    <a:pt x="56801" y="130365"/>
                  </a:cubicBezTo>
                  <a:close/>
                  <a:moveTo>
                    <a:pt x="60745" y="58871"/>
                  </a:moveTo>
                  <a:cubicBezTo>
                    <a:pt x="59759" y="64591"/>
                    <a:pt x="53645" y="63112"/>
                    <a:pt x="47729" y="55814"/>
                  </a:cubicBezTo>
                  <a:cubicBezTo>
                    <a:pt x="41910" y="48616"/>
                    <a:pt x="47630" y="39839"/>
                    <a:pt x="50983" y="40135"/>
                  </a:cubicBezTo>
                  <a:cubicBezTo>
                    <a:pt x="56702" y="40727"/>
                    <a:pt x="61633" y="53152"/>
                    <a:pt x="60745" y="58871"/>
                  </a:cubicBezTo>
                  <a:close/>
                  <a:moveTo>
                    <a:pt x="81947" y="99105"/>
                  </a:moveTo>
                  <a:cubicBezTo>
                    <a:pt x="80566" y="106106"/>
                    <a:pt x="72086" y="105317"/>
                    <a:pt x="64197" y="97527"/>
                  </a:cubicBezTo>
                  <a:cubicBezTo>
                    <a:pt x="56209" y="89737"/>
                    <a:pt x="64394" y="78199"/>
                    <a:pt x="69029" y="78101"/>
                  </a:cubicBezTo>
                  <a:cubicBezTo>
                    <a:pt x="76819" y="77903"/>
                    <a:pt x="83327" y="92103"/>
                    <a:pt x="81947" y="99105"/>
                  </a:cubicBezTo>
                  <a:close/>
                  <a:moveTo>
                    <a:pt x="111234" y="57787"/>
                  </a:moveTo>
                  <a:cubicBezTo>
                    <a:pt x="108276" y="64098"/>
                    <a:pt x="103148" y="59463"/>
                    <a:pt x="100288" y="48123"/>
                  </a:cubicBezTo>
                  <a:cubicBezTo>
                    <a:pt x="97429" y="36782"/>
                    <a:pt x="106107" y="29091"/>
                    <a:pt x="109065" y="31063"/>
                  </a:cubicBezTo>
                  <a:cubicBezTo>
                    <a:pt x="114193" y="34416"/>
                    <a:pt x="114193" y="51475"/>
                    <a:pt x="111234" y="5778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6" name="Google Shape;1086;p16"/>
          <p:cNvGrpSpPr/>
          <p:nvPr/>
        </p:nvGrpSpPr>
        <p:grpSpPr>
          <a:xfrm>
            <a:off x="-634440" y="4459901"/>
            <a:ext cx="13357131" cy="3535700"/>
            <a:chOff x="-475830" y="3344925"/>
            <a:chExt cx="10017848" cy="2651775"/>
          </a:xfrm>
        </p:grpSpPr>
        <p:sp>
          <p:nvSpPr>
            <p:cNvPr id="1087" name="Google Shape;1087;p16"/>
            <p:cNvSpPr/>
            <p:nvPr/>
          </p:nvSpPr>
          <p:spPr>
            <a:xfrm rot="-5400000">
              <a:off x="3739523" y="194205"/>
              <a:ext cx="1664947" cy="9940044"/>
            </a:xfrm>
            <a:custGeom>
              <a:avLst/>
              <a:gdLst/>
              <a:ahLst/>
              <a:cxnLst/>
              <a:rect l="l" t="t" r="r" b="b"/>
              <a:pathLst>
                <a:path w="78332" h="209099" extrusionOk="0">
                  <a:moveTo>
                    <a:pt x="0" y="0"/>
                  </a:moveTo>
                  <a:lnTo>
                    <a:pt x="0" y="209098"/>
                  </a:lnTo>
                  <a:lnTo>
                    <a:pt x="72089" y="209098"/>
                  </a:lnTo>
                  <a:cubicBezTo>
                    <a:pt x="77163" y="203401"/>
                    <a:pt x="78332" y="195034"/>
                    <a:pt x="76884" y="187543"/>
                  </a:cubicBezTo>
                  <a:cubicBezTo>
                    <a:pt x="75423" y="180053"/>
                    <a:pt x="71678" y="173239"/>
                    <a:pt x="67840" y="166652"/>
                  </a:cubicBezTo>
                  <a:cubicBezTo>
                    <a:pt x="63829" y="159799"/>
                    <a:pt x="59565" y="152773"/>
                    <a:pt x="58556" y="144884"/>
                  </a:cubicBezTo>
                  <a:cubicBezTo>
                    <a:pt x="57919" y="139864"/>
                    <a:pt x="58636" y="134764"/>
                    <a:pt x="59685" y="129810"/>
                  </a:cubicBezTo>
                  <a:cubicBezTo>
                    <a:pt x="60721" y="124896"/>
                    <a:pt x="62076" y="119995"/>
                    <a:pt x="64360" y="115519"/>
                  </a:cubicBezTo>
                  <a:cubicBezTo>
                    <a:pt x="66936" y="110459"/>
                    <a:pt x="70695" y="105891"/>
                    <a:pt x="71996" y="100352"/>
                  </a:cubicBezTo>
                  <a:cubicBezTo>
                    <a:pt x="74321" y="90471"/>
                    <a:pt x="68079" y="80524"/>
                    <a:pt x="60628" y="73604"/>
                  </a:cubicBezTo>
                  <a:cubicBezTo>
                    <a:pt x="57175" y="70403"/>
                    <a:pt x="53363" y="67508"/>
                    <a:pt x="50641" y="63670"/>
                  </a:cubicBezTo>
                  <a:cubicBezTo>
                    <a:pt x="47918" y="59832"/>
                    <a:pt x="46430" y="54692"/>
                    <a:pt x="48277" y="50362"/>
                  </a:cubicBezTo>
                  <a:cubicBezTo>
                    <a:pt x="49658" y="47148"/>
                    <a:pt x="52593" y="44930"/>
                    <a:pt x="55223" y="42632"/>
                  </a:cubicBezTo>
                  <a:cubicBezTo>
                    <a:pt x="60588" y="37958"/>
                    <a:pt x="65130" y="32419"/>
                    <a:pt x="68676" y="26270"/>
                  </a:cubicBezTo>
                  <a:cubicBezTo>
                    <a:pt x="70695" y="22751"/>
                    <a:pt x="72421" y="18501"/>
                    <a:pt x="70934" y="14716"/>
                  </a:cubicBezTo>
                  <a:cubicBezTo>
                    <a:pt x="69712" y="11608"/>
                    <a:pt x="66644" y="9682"/>
                    <a:pt x="63669" y="8141"/>
                  </a:cubicBezTo>
                  <a:cubicBezTo>
                    <a:pt x="56112" y="4223"/>
                    <a:pt x="48011" y="1487"/>
                    <a:pt x="3964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dk1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88" name="Google Shape;1088;p16"/>
            <p:cNvGrpSpPr/>
            <p:nvPr/>
          </p:nvGrpSpPr>
          <p:grpSpPr>
            <a:xfrm>
              <a:off x="1655748" y="4655754"/>
              <a:ext cx="739057" cy="702041"/>
              <a:chOff x="559072" y="1101613"/>
              <a:chExt cx="405451" cy="385144"/>
            </a:xfrm>
          </p:grpSpPr>
          <p:sp>
            <p:nvSpPr>
              <p:cNvPr id="1089" name="Google Shape;1089;p16"/>
              <p:cNvSpPr/>
              <p:nvPr/>
            </p:nvSpPr>
            <p:spPr>
              <a:xfrm>
                <a:off x="580129" y="1119523"/>
                <a:ext cx="384395" cy="347494"/>
              </a:xfrm>
              <a:custGeom>
                <a:avLst/>
                <a:gdLst/>
                <a:ahLst/>
                <a:cxnLst/>
                <a:rect l="l" t="t" r="r" b="b"/>
                <a:pathLst>
                  <a:path w="33845" h="30596" extrusionOk="0">
                    <a:moveTo>
                      <a:pt x="16790" y="0"/>
                    </a:moveTo>
                    <a:cubicBezTo>
                      <a:pt x="15038" y="0"/>
                      <a:pt x="13259" y="304"/>
                      <a:pt x="11525" y="940"/>
                    </a:cubicBezTo>
                    <a:lnTo>
                      <a:pt x="15830" y="14517"/>
                    </a:lnTo>
                    <a:lnTo>
                      <a:pt x="4836" y="5709"/>
                    </a:lnTo>
                    <a:lnTo>
                      <a:pt x="4836" y="5709"/>
                    </a:lnTo>
                    <a:cubicBezTo>
                      <a:pt x="1" y="11670"/>
                      <a:pt x="332" y="20213"/>
                      <a:pt x="5564" y="25776"/>
                    </a:cubicBezTo>
                    <a:cubicBezTo>
                      <a:pt x="8589" y="28953"/>
                      <a:pt x="12671" y="30596"/>
                      <a:pt x="16776" y="30596"/>
                    </a:cubicBezTo>
                    <a:cubicBezTo>
                      <a:pt x="19862" y="30596"/>
                      <a:pt x="22960" y="29667"/>
                      <a:pt x="25632" y="27763"/>
                    </a:cubicBezTo>
                    <a:cubicBezTo>
                      <a:pt x="31857" y="23326"/>
                      <a:pt x="33844" y="14981"/>
                      <a:pt x="30268" y="8226"/>
                    </a:cubicBezTo>
                    <a:cubicBezTo>
                      <a:pt x="27601" y="3042"/>
                      <a:pt x="22333" y="0"/>
                      <a:pt x="16790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0" name="Google Shape;1090;p16"/>
              <p:cNvSpPr/>
              <p:nvPr/>
            </p:nvSpPr>
            <p:spPr>
              <a:xfrm>
                <a:off x="559072" y="1101613"/>
                <a:ext cx="384383" cy="385144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33911" extrusionOk="0">
                    <a:moveTo>
                      <a:pt x="12584" y="2120"/>
                    </a:moveTo>
                    <a:lnTo>
                      <a:pt x="15896" y="15962"/>
                    </a:lnTo>
                    <a:lnTo>
                      <a:pt x="5564" y="6359"/>
                    </a:lnTo>
                    <a:cubicBezTo>
                      <a:pt x="332" y="11988"/>
                      <a:pt x="0" y="20598"/>
                      <a:pt x="4835" y="26493"/>
                    </a:cubicBezTo>
                    <a:cubicBezTo>
                      <a:pt x="9670" y="32453"/>
                      <a:pt x="18147" y="33910"/>
                      <a:pt x="24704" y="29936"/>
                    </a:cubicBezTo>
                    <a:cubicBezTo>
                      <a:pt x="31195" y="25963"/>
                      <a:pt x="33844" y="17750"/>
                      <a:pt x="30797" y="10730"/>
                    </a:cubicBezTo>
                    <a:cubicBezTo>
                      <a:pt x="27684" y="3710"/>
                      <a:pt x="19936" y="1"/>
                      <a:pt x="12584" y="21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1" name="Google Shape;1091;p16"/>
              <p:cNvSpPr/>
              <p:nvPr/>
            </p:nvSpPr>
            <p:spPr>
              <a:xfrm>
                <a:off x="701995" y="1101613"/>
                <a:ext cx="240711" cy="341509"/>
              </a:xfrm>
              <a:custGeom>
                <a:avLst/>
                <a:gdLst/>
                <a:ahLst/>
                <a:cxnLst/>
                <a:rect l="l" t="t" r="r" b="b"/>
                <a:pathLst>
                  <a:path w="21194" h="30069" extrusionOk="0">
                    <a:moveTo>
                      <a:pt x="0" y="2120"/>
                    </a:moveTo>
                    <a:lnTo>
                      <a:pt x="3312" y="15962"/>
                    </a:lnTo>
                    <a:lnTo>
                      <a:pt x="11656" y="30069"/>
                    </a:lnTo>
                    <a:cubicBezTo>
                      <a:pt x="18346" y="26228"/>
                      <a:pt x="21194" y="18015"/>
                      <a:pt x="18213" y="10929"/>
                    </a:cubicBezTo>
                    <a:cubicBezTo>
                      <a:pt x="15233" y="3776"/>
                      <a:pt x="7418" y="1"/>
                      <a:pt x="0" y="212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092" name="Google Shape;1092;p16"/>
            <p:cNvGrpSpPr/>
            <p:nvPr/>
          </p:nvGrpSpPr>
          <p:grpSpPr>
            <a:xfrm>
              <a:off x="-475830" y="3344925"/>
              <a:ext cx="1600937" cy="2518162"/>
              <a:chOff x="2146200" y="238125"/>
              <a:chExt cx="3303625" cy="5195300"/>
            </a:xfrm>
          </p:grpSpPr>
          <p:sp>
            <p:nvSpPr>
              <p:cNvPr id="1093" name="Google Shape;1093;p16"/>
              <p:cNvSpPr/>
              <p:nvPr/>
            </p:nvSpPr>
            <p:spPr>
              <a:xfrm>
                <a:off x="2254100" y="238125"/>
                <a:ext cx="920375" cy="3059325"/>
              </a:xfrm>
              <a:custGeom>
                <a:avLst/>
                <a:gdLst/>
                <a:ahLst/>
                <a:cxnLst/>
                <a:rect l="l" t="t" r="r" b="b"/>
                <a:pathLst>
                  <a:path w="36815" h="122373" extrusionOk="0">
                    <a:moveTo>
                      <a:pt x="8575" y="37233"/>
                    </a:moveTo>
                    <a:lnTo>
                      <a:pt x="13131" y="53062"/>
                    </a:lnTo>
                    <a:lnTo>
                      <a:pt x="5997" y="43649"/>
                    </a:lnTo>
                    <a:cubicBezTo>
                      <a:pt x="2819" y="52343"/>
                      <a:pt x="840" y="61456"/>
                      <a:pt x="181" y="70689"/>
                    </a:cubicBezTo>
                    <a:lnTo>
                      <a:pt x="4797" y="83220"/>
                    </a:lnTo>
                    <a:lnTo>
                      <a:pt x="1" y="77704"/>
                    </a:lnTo>
                    <a:cubicBezTo>
                      <a:pt x="121" y="93293"/>
                      <a:pt x="4078" y="108642"/>
                      <a:pt x="11453" y="122372"/>
                    </a:cubicBezTo>
                    <a:lnTo>
                      <a:pt x="17628" y="73208"/>
                    </a:lnTo>
                    <a:lnTo>
                      <a:pt x="36814" y="0"/>
                    </a:lnTo>
                    <a:cubicBezTo>
                      <a:pt x="25423" y="9173"/>
                      <a:pt x="15290" y="22064"/>
                      <a:pt x="8575" y="372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4" name="Google Shape;1094;p16"/>
              <p:cNvSpPr/>
              <p:nvPr/>
            </p:nvSpPr>
            <p:spPr>
              <a:xfrm>
                <a:off x="2416000" y="238125"/>
                <a:ext cx="836425" cy="3059325"/>
              </a:xfrm>
              <a:custGeom>
                <a:avLst/>
                <a:gdLst/>
                <a:ahLst/>
                <a:cxnLst/>
                <a:rect l="l" t="t" r="r" b="b"/>
                <a:pathLst>
                  <a:path w="33457" h="122373" extrusionOk="0">
                    <a:moveTo>
                      <a:pt x="16069" y="85019"/>
                    </a:moveTo>
                    <a:lnTo>
                      <a:pt x="24283" y="77824"/>
                    </a:lnTo>
                    <a:cubicBezTo>
                      <a:pt x="25782" y="72668"/>
                      <a:pt x="27161" y="67512"/>
                      <a:pt x="28300" y="62355"/>
                    </a:cubicBezTo>
                    <a:lnTo>
                      <a:pt x="14989" y="67332"/>
                    </a:lnTo>
                    <a:lnTo>
                      <a:pt x="29919" y="54141"/>
                    </a:lnTo>
                    <a:cubicBezTo>
                      <a:pt x="30878" y="48865"/>
                      <a:pt x="31657" y="43649"/>
                      <a:pt x="32137" y="38552"/>
                    </a:cubicBezTo>
                    <a:lnTo>
                      <a:pt x="20985" y="43049"/>
                    </a:lnTo>
                    <a:lnTo>
                      <a:pt x="32677" y="32137"/>
                    </a:lnTo>
                    <a:cubicBezTo>
                      <a:pt x="33456" y="20146"/>
                      <a:pt x="32737" y="8994"/>
                      <a:pt x="30338" y="0"/>
                    </a:cubicBezTo>
                    <a:cubicBezTo>
                      <a:pt x="0" y="57379"/>
                      <a:pt x="4977" y="122372"/>
                      <a:pt x="4977" y="122372"/>
                    </a:cubicBezTo>
                    <a:cubicBezTo>
                      <a:pt x="12052" y="111041"/>
                      <a:pt x="18167" y="97190"/>
                      <a:pt x="22844" y="825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5" name="Google Shape;1095;p16"/>
              <p:cNvSpPr/>
              <p:nvPr/>
            </p:nvSpPr>
            <p:spPr>
              <a:xfrm>
                <a:off x="2642325" y="956100"/>
                <a:ext cx="1424000" cy="2836000"/>
              </a:xfrm>
              <a:custGeom>
                <a:avLst/>
                <a:gdLst/>
                <a:ahLst/>
                <a:cxnLst/>
                <a:rect l="l" t="t" r="r" b="b"/>
                <a:pathLst>
                  <a:path w="56960" h="113440" extrusionOk="0">
                    <a:moveTo>
                      <a:pt x="20986" y="29859"/>
                    </a:moveTo>
                    <a:lnTo>
                      <a:pt x="21885" y="46287"/>
                    </a:lnTo>
                    <a:lnTo>
                      <a:pt x="17028" y="35495"/>
                    </a:lnTo>
                    <a:cubicBezTo>
                      <a:pt x="11932" y="43230"/>
                      <a:pt x="7975" y="51683"/>
                      <a:pt x="5217" y="60497"/>
                    </a:cubicBezTo>
                    <a:lnTo>
                      <a:pt x="6896" y="73748"/>
                    </a:lnTo>
                    <a:lnTo>
                      <a:pt x="3418" y="67272"/>
                    </a:lnTo>
                    <a:cubicBezTo>
                      <a:pt x="1" y="82501"/>
                      <a:pt x="360" y="98330"/>
                      <a:pt x="4378" y="113439"/>
                    </a:cubicBezTo>
                    <a:lnTo>
                      <a:pt x="21585" y="66913"/>
                    </a:lnTo>
                    <a:lnTo>
                      <a:pt x="56960" y="0"/>
                    </a:lnTo>
                    <a:cubicBezTo>
                      <a:pt x="43769" y="6356"/>
                      <a:pt x="30998" y="16609"/>
                      <a:pt x="20986" y="298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6" name="Google Shape;1096;p16"/>
              <p:cNvSpPr/>
              <p:nvPr/>
            </p:nvSpPr>
            <p:spPr>
              <a:xfrm>
                <a:off x="2751750" y="956100"/>
                <a:ext cx="1322075" cy="2836000"/>
              </a:xfrm>
              <a:custGeom>
                <a:avLst/>
                <a:gdLst/>
                <a:ahLst/>
                <a:cxnLst/>
                <a:rect l="l" t="t" r="r" b="b"/>
                <a:pathLst>
                  <a:path w="52883" h="113440" extrusionOk="0">
                    <a:moveTo>
                      <a:pt x="19367" y="79563"/>
                    </a:moveTo>
                    <a:lnTo>
                      <a:pt x="29020" y="74407"/>
                    </a:lnTo>
                    <a:cubicBezTo>
                      <a:pt x="31658" y="69790"/>
                      <a:pt x="34116" y="65054"/>
                      <a:pt x="36394" y="60257"/>
                    </a:cubicBezTo>
                    <a:lnTo>
                      <a:pt x="22304" y="62056"/>
                    </a:lnTo>
                    <a:lnTo>
                      <a:pt x="39872" y="52643"/>
                    </a:lnTo>
                    <a:cubicBezTo>
                      <a:pt x="42030" y="47726"/>
                      <a:pt x="43949" y="42810"/>
                      <a:pt x="45568" y="38013"/>
                    </a:cubicBezTo>
                    <a:lnTo>
                      <a:pt x="33696" y="39872"/>
                    </a:lnTo>
                    <a:lnTo>
                      <a:pt x="47546" y="31838"/>
                    </a:lnTo>
                    <a:cubicBezTo>
                      <a:pt x="51024" y="20326"/>
                      <a:pt x="52882" y="9354"/>
                      <a:pt x="52583" y="0"/>
                    </a:cubicBezTo>
                    <a:cubicBezTo>
                      <a:pt x="9953" y="48985"/>
                      <a:pt x="1" y="113439"/>
                      <a:pt x="1" y="113439"/>
                    </a:cubicBezTo>
                    <a:cubicBezTo>
                      <a:pt x="9474" y="103966"/>
                      <a:pt x="18587" y="91855"/>
                      <a:pt x="26501" y="786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7" name="Google Shape;1097;p16"/>
              <p:cNvSpPr/>
              <p:nvPr/>
            </p:nvSpPr>
            <p:spPr>
              <a:xfrm>
                <a:off x="3558175" y="2813275"/>
                <a:ext cx="686525" cy="1266600"/>
              </a:xfrm>
              <a:custGeom>
                <a:avLst/>
                <a:gdLst/>
                <a:ahLst/>
                <a:cxnLst/>
                <a:rect l="l" t="t" r="r" b="b"/>
                <a:pathLst>
                  <a:path w="27461" h="50664" extrusionOk="0">
                    <a:moveTo>
                      <a:pt x="19546" y="22964"/>
                    </a:moveTo>
                    <a:lnTo>
                      <a:pt x="21285" y="19606"/>
                    </a:lnTo>
                    <a:cubicBezTo>
                      <a:pt x="20026" y="15709"/>
                      <a:pt x="18167" y="11992"/>
                      <a:pt x="15709" y="8694"/>
                    </a:cubicBezTo>
                    <a:lnTo>
                      <a:pt x="11572" y="13491"/>
                    </a:lnTo>
                    <a:lnTo>
                      <a:pt x="12831" y="5576"/>
                    </a:lnTo>
                    <a:cubicBezTo>
                      <a:pt x="6356" y="0"/>
                      <a:pt x="0" y="2459"/>
                      <a:pt x="0" y="2459"/>
                    </a:cubicBezTo>
                    <a:lnTo>
                      <a:pt x="19906" y="50664"/>
                    </a:lnTo>
                    <a:cubicBezTo>
                      <a:pt x="19906" y="50664"/>
                      <a:pt x="27460" y="40891"/>
                      <a:pt x="22184" y="223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8" name="Google Shape;1098;p16"/>
              <p:cNvSpPr/>
              <p:nvPr/>
            </p:nvSpPr>
            <p:spPr>
              <a:xfrm>
                <a:off x="3379800" y="2874725"/>
                <a:ext cx="676025" cy="1205150"/>
              </a:xfrm>
              <a:custGeom>
                <a:avLst/>
                <a:gdLst/>
                <a:ahLst/>
                <a:cxnLst/>
                <a:rect l="l" t="t" r="r" b="b"/>
                <a:pathLst>
                  <a:path w="27041" h="48206" extrusionOk="0">
                    <a:moveTo>
                      <a:pt x="7135" y="1"/>
                    </a:moveTo>
                    <a:cubicBezTo>
                      <a:pt x="7135" y="1"/>
                      <a:pt x="0" y="3778"/>
                      <a:pt x="0" y="14030"/>
                    </a:cubicBezTo>
                    <a:lnTo>
                      <a:pt x="5516" y="15889"/>
                    </a:lnTo>
                    <a:lnTo>
                      <a:pt x="120" y="16429"/>
                    </a:lnTo>
                    <a:cubicBezTo>
                      <a:pt x="540" y="20206"/>
                      <a:pt x="1859" y="24643"/>
                      <a:pt x="4617" y="29919"/>
                    </a:cubicBezTo>
                    <a:lnTo>
                      <a:pt x="14390" y="31538"/>
                    </a:lnTo>
                    <a:lnTo>
                      <a:pt x="6236" y="32797"/>
                    </a:lnTo>
                    <a:cubicBezTo>
                      <a:pt x="15349" y="48026"/>
                      <a:pt x="27041" y="48206"/>
                      <a:pt x="27041" y="4820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9" name="Google Shape;1099;p16"/>
              <p:cNvSpPr/>
              <p:nvPr/>
            </p:nvSpPr>
            <p:spPr>
              <a:xfrm>
                <a:off x="4757300" y="3241950"/>
                <a:ext cx="692525" cy="1191675"/>
              </a:xfrm>
              <a:custGeom>
                <a:avLst/>
                <a:gdLst/>
                <a:ahLst/>
                <a:cxnLst/>
                <a:rect l="l" t="t" r="r" b="b"/>
                <a:pathLst>
                  <a:path w="27701" h="47667" extrusionOk="0">
                    <a:moveTo>
                      <a:pt x="19786" y="28301"/>
                    </a:moveTo>
                    <a:lnTo>
                      <a:pt x="23384" y="27281"/>
                    </a:lnTo>
                    <a:cubicBezTo>
                      <a:pt x="25362" y="23624"/>
                      <a:pt x="26741" y="19727"/>
                      <a:pt x="27461" y="15650"/>
                    </a:cubicBezTo>
                    <a:lnTo>
                      <a:pt x="21105" y="15950"/>
                    </a:lnTo>
                    <a:lnTo>
                      <a:pt x="27701" y="11453"/>
                    </a:lnTo>
                    <a:cubicBezTo>
                      <a:pt x="27281" y="2939"/>
                      <a:pt x="21105" y="1"/>
                      <a:pt x="21105" y="1"/>
                    </a:cubicBezTo>
                    <a:lnTo>
                      <a:pt x="1" y="47667"/>
                    </a:lnTo>
                    <a:cubicBezTo>
                      <a:pt x="1" y="47667"/>
                      <a:pt x="12292" y="46408"/>
                      <a:pt x="22005" y="2974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0" name="Google Shape;1100;p16"/>
              <p:cNvSpPr/>
              <p:nvPr/>
            </p:nvSpPr>
            <p:spPr>
              <a:xfrm>
                <a:off x="4559450" y="3179000"/>
                <a:ext cx="725500" cy="1254625"/>
              </a:xfrm>
              <a:custGeom>
                <a:avLst/>
                <a:gdLst/>
                <a:ahLst/>
                <a:cxnLst/>
                <a:rect l="l" t="t" r="r" b="b"/>
                <a:pathLst>
                  <a:path w="29020" h="50185" extrusionOk="0">
                    <a:moveTo>
                      <a:pt x="29019" y="2519"/>
                    </a:moveTo>
                    <a:cubicBezTo>
                      <a:pt x="29019" y="2519"/>
                      <a:pt x="21345" y="1"/>
                      <a:pt x="13910" y="7076"/>
                    </a:cubicBezTo>
                    <a:lnTo>
                      <a:pt x="16429" y="12352"/>
                    </a:lnTo>
                    <a:lnTo>
                      <a:pt x="12292" y="8814"/>
                    </a:lnTo>
                    <a:cubicBezTo>
                      <a:pt x="9833" y="11692"/>
                      <a:pt x="7495" y="15770"/>
                      <a:pt x="5576" y="21405"/>
                    </a:cubicBezTo>
                    <a:lnTo>
                      <a:pt x="11152" y="29560"/>
                    </a:lnTo>
                    <a:lnTo>
                      <a:pt x="4677" y="24523"/>
                    </a:lnTo>
                    <a:cubicBezTo>
                      <a:pt x="0" y="41671"/>
                      <a:pt x="7975" y="50185"/>
                      <a:pt x="7975" y="5018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1" name="Google Shape;1101;p16"/>
              <p:cNvSpPr/>
              <p:nvPr/>
            </p:nvSpPr>
            <p:spPr>
              <a:xfrm>
                <a:off x="4214700" y="2535975"/>
                <a:ext cx="771975" cy="1773250"/>
              </a:xfrm>
              <a:custGeom>
                <a:avLst/>
                <a:gdLst/>
                <a:ahLst/>
                <a:cxnLst/>
                <a:rect l="l" t="t" r="r" b="b"/>
                <a:pathLst>
                  <a:path w="30879" h="70930" extrusionOk="0">
                    <a:moveTo>
                      <a:pt x="23024" y="39572"/>
                    </a:moveTo>
                    <a:lnTo>
                      <a:pt x="27760" y="37353"/>
                    </a:lnTo>
                    <a:cubicBezTo>
                      <a:pt x="30039" y="30518"/>
                      <a:pt x="30878" y="24882"/>
                      <a:pt x="30818" y="20266"/>
                    </a:cubicBezTo>
                    <a:lnTo>
                      <a:pt x="22124" y="22124"/>
                    </a:lnTo>
                    <a:lnTo>
                      <a:pt x="30219" y="14330"/>
                    </a:lnTo>
                    <a:cubicBezTo>
                      <a:pt x="27640" y="2638"/>
                      <a:pt x="18467" y="0"/>
                      <a:pt x="18467" y="0"/>
                    </a:cubicBezTo>
                    <a:lnTo>
                      <a:pt x="0" y="70929"/>
                    </a:lnTo>
                    <a:cubicBezTo>
                      <a:pt x="0" y="70929"/>
                      <a:pt x="16728" y="66433"/>
                      <a:pt x="26381" y="4107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2" name="Google Shape;1102;p16"/>
              <p:cNvSpPr/>
              <p:nvPr/>
            </p:nvSpPr>
            <p:spPr>
              <a:xfrm>
                <a:off x="3889425" y="2492500"/>
                <a:ext cx="786950" cy="1816725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72669" extrusionOk="0">
                    <a:moveTo>
                      <a:pt x="31478" y="1739"/>
                    </a:moveTo>
                    <a:cubicBezTo>
                      <a:pt x="31478" y="1739"/>
                      <a:pt x="20206" y="0"/>
                      <a:pt x="11512" y="11512"/>
                    </a:cubicBezTo>
                    <a:lnTo>
                      <a:pt x="16189" y="18227"/>
                    </a:lnTo>
                    <a:lnTo>
                      <a:pt x="9654" y="14330"/>
                    </a:lnTo>
                    <a:cubicBezTo>
                      <a:pt x="6896" y="18827"/>
                      <a:pt x="4617" y="25003"/>
                      <a:pt x="3238" y="33277"/>
                    </a:cubicBezTo>
                    <a:lnTo>
                      <a:pt x="12831" y="43349"/>
                    </a:lnTo>
                    <a:lnTo>
                      <a:pt x="2579" y="37833"/>
                    </a:lnTo>
                    <a:cubicBezTo>
                      <a:pt x="1" y="62656"/>
                      <a:pt x="13011" y="72668"/>
                      <a:pt x="13011" y="726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3" name="Google Shape;1103;p16"/>
              <p:cNvSpPr/>
              <p:nvPr/>
            </p:nvSpPr>
            <p:spPr>
              <a:xfrm>
                <a:off x="3189425" y="4391825"/>
                <a:ext cx="1926150" cy="569050"/>
              </a:xfrm>
              <a:custGeom>
                <a:avLst/>
                <a:gdLst/>
                <a:ahLst/>
                <a:cxnLst/>
                <a:rect l="l" t="t" r="r" b="b"/>
                <a:pathLst>
                  <a:path w="77046" h="22762" extrusionOk="0">
                    <a:moveTo>
                      <a:pt x="44312" y="1"/>
                    </a:moveTo>
                    <a:cubicBezTo>
                      <a:pt x="38685" y="1"/>
                      <a:pt x="32657" y="381"/>
                      <a:pt x="26502" y="1372"/>
                    </a:cubicBezTo>
                    <a:cubicBezTo>
                      <a:pt x="1" y="5689"/>
                      <a:pt x="8155" y="18460"/>
                      <a:pt x="27581" y="21997"/>
                    </a:cubicBezTo>
                    <a:cubicBezTo>
                      <a:pt x="30493" y="22526"/>
                      <a:pt x="33284" y="22761"/>
                      <a:pt x="35944" y="22761"/>
                    </a:cubicBezTo>
                    <a:cubicBezTo>
                      <a:pt x="51081" y="22761"/>
                      <a:pt x="61945" y="15135"/>
                      <a:pt x="66433" y="10546"/>
                    </a:cubicBezTo>
                    <a:cubicBezTo>
                      <a:pt x="74647" y="9646"/>
                      <a:pt x="77045" y="4130"/>
                      <a:pt x="77045" y="4130"/>
                    </a:cubicBezTo>
                    <a:cubicBezTo>
                      <a:pt x="77045" y="4130"/>
                      <a:pt x="62858" y="1"/>
                      <a:pt x="44312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4" name="Google Shape;1104;p16"/>
              <p:cNvSpPr/>
              <p:nvPr/>
            </p:nvSpPr>
            <p:spPr>
              <a:xfrm>
                <a:off x="3691575" y="3610150"/>
                <a:ext cx="1427000" cy="1010925"/>
              </a:xfrm>
              <a:custGeom>
                <a:avLst/>
                <a:gdLst/>
                <a:ahLst/>
                <a:cxnLst/>
                <a:rect l="l" t="t" r="r" b="b"/>
                <a:pathLst>
                  <a:path w="57080" h="40437" extrusionOk="0">
                    <a:moveTo>
                      <a:pt x="25758" y="1"/>
                    </a:moveTo>
                    <a:cubicBezTo>
                      <a:pt x="19418" y="1"/>
                      <a:pt x="13120" y="2643"/>
                      <a:pt x="8994" y="8776"/>
                    </a:cubicBezTo>
                    <a:cubicBezTo>
                      <a:pt x="4257" y="11954"/>
                      <a:pt x="0" y="26404"/>
                      <a:pt x="300" y="31860"/>
                    </a:cubicBezTo>
                    <a:cubicBezTo>
                      <a:pt x="360" y="32819"/>
                      <a:pt x="5217" y="34977"/>
                      <a:pt x="5217" y="34977"/>
                    </a:cubicBezTo>
                    <a:cubicBezTo>
                      <a:pt x="7135" y="36956"/>
                      <a:pt x="15709" y="40434"/>
                      <a:pt x="26981" y="40434"/>
                    </a:cubicBezTo>
                    <a:cubicBezTo>
                      <a:pt x="27209" y="40435"/>
                      <a:pt x="27437" y="40436"/>
                      <a:pt x="27665" y="40436"/>
                    </a:cubicBezTo>
                    <a:cubicBezTo>
                      <a:pt x="35174" y="40436"/>
                      <a:pt x="42732" y="39479"/>
                      <a:pt x="50064" y="37675"/>
                    </a:cubicBezTo>
                    <a:cubicBezTo>
                      <a:pt x="54261" y="37256"/>
                      <a:pt x="56779" y="36117"/>
                      <a:pt x="56899" y="35397"/>
                    </a:cubicBezTo>
                    <a:cubicBezTo>
                      <a:pt x="57079" y="34678"/>
                      <a:pt x="55880" y="14172"/>
                      <a:pt x="44249" y="8776"/>
                    </a:cubicBezTo>
                    <a:cubicBezTo>
                      <a:pt x="40033" y="3325"/>
                      <a:pt x="32869" y="1"/>
                      <a:pt x="257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5" name="Google Shape;1105;p16"/>
              <p:cNvSpPr/>
              <p:nvPr/>
            </p:nvSpPr>
            <p:spPr>
              <a:xfrm>
                <a:off x="3693075" y="3865525"/>
                <a:ext cx="807950" cy="755475"/>
              </a:xfrm>
              <a:custGeom>
                <a:avLst/>
                <a:gdLst/>
                <a:ahLst/>
                <a:cxnLst/>
                <a:rect l="l" t="t" r="r" b="b"/>
                <a:pathLst>
                  <a:path w="32318" h="30219" extrusionOk="0">
                    <a:moveTo>
                      <a:pt x="7435" y="0"/>
                    </a:moveTo>
                    <a:cubicBezTo>
                      <a:pt x="3358" y="4797"/>
                      <a:pt x="0" y="16788"/>
                      <a:pt x="240" y="21645"/>
                    </a:cubicBezTo>
                    <a:cubicBezTo>
                      <a:pt x="300" y="22604"/>
                      <a:pt x="5157" y="24762"/>
                      <a:pt x="5157" y="24762"/>
                    </a:cubicBezTo>
                    <a:cubicBezTo>
                      <a:pt x="7075" y="26741"/>
                      <a:pt x="15649" y="30219"/>
                      <a:pt x="26921" y="30219"/>
                    </a:cubicBezTo>
                    <a:cubicBezTo>
                      <a:pt x="28720" y="30219"/>
                      <a:pt x="30518" y="30159"/>
                      <a:pt x="32317" y="30099"/>
                    </a:cubicBezTo>
                    <a:cubicBezTo>
                      <a:pt x="31837" y="26861"/>
                      <a:pt x="30219" y="20026"/>
                      <a:pt x="25122" y="15349"/>
                    </a:cubicBezTo>
                    <a:cubicBezTo>
                      <a:pt x="24163" y="8214"/>
                      <a:pt x="17927" y="720"/>
                      <a:pt x="743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6" name="Google Shape;1106;p16"/>
              <p:cNvSpPr/>
              <p:nvPr/>
            </p:nvSpPr>
            <p:spPr>
              <a:xfrm>
                <a:off x="4788775" y="3980700"/>
                <a:ext cx="164900" cy="151050"/>
              </a:xfrm>
              <a:custGeom>
                <a:avLst/>
                <a:gdLst/>
                <a:ahLst/>
                <a:cxnLst/>
                <a:rect l="l" t="t" r="r" b="b"/>
                <a:pathLst>
                  <a:path w="6596" h="6042" extrusionOk="0">
                    <a:moveTo>
                      <a:pt x="2168" y="1"/>
                    </a:moveTo>
                    <a:cubicBezTo>
                      <a:pt x="1694" y="1"/>
                      <a:pt x="1270" y="140"/>
                      <a:pt x="960" y="430"/>
                    </a:cubicBezTo>
                    <a:cubicBezTo>
                      <a:pt x="1" y="1329"/>
                      <a:pt x="301" y="3188"/>
                      <a:pt x="1620" y="4567"/>
                    </a:cubicBezTo>
                    <a:cubicBezTo>
                      <a:pt x="2485" y="5510"/>
                      <a:pt x="3556" y="6042"/>
                      <a:pt x="4462" y="6042"/>
                    </a:cubicBezTo>
                    <a:cubicBezTo>
                      <a:pt x="4937" y="6042"/>
                      <a:pt x="5367" y="5895"/>
                      <a:pt x="5697" y="5586"/>
                    </a:cubicBezTo>
                    <a:cubicBezTo>
                      <a:pt x="6596" y="4746"/>
                      <a:pt x="6296" y="2888"/>
                      <a:pt x="4977" y="1449"/>
                    </a:cubicBezTo>
                    <a:cubicBezTo>
                      <a:pt x="4152" y="506"/>
                      <a:pt x="3069" y="1"/>
                      <a:pt x="21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7" name="Google Shape;1107;p16"/>
              <p:cNvSpPr/>
              <p:nvPr/>
            </p:nvSpPr>
            <p:spPr>
              <a:xfrm>
                <a:off x="4845750" y="4166900"/>
                <a:ext cx="79025" cy="75425"/>
              </a:xfrm>
              <a:custGeom>
                <a:avLst/>
                <a:gdLst/>
                <a:ahLst/>
                <a:cxnLst/>
                <a:rect l="l" t="t" r="r" b="b"/>
                <a:pathLst>
                  <a:path w="3161" h="3017" extrusionOk="0">
                    <a:moveTo>
                      <a:pt x="1634" y="0"/>
                    </a:moveTo>
                    <a:cubicBezTo>
                      <a:pt x="1275" y="0"/>
                      <a:pt x="907" y="128"/>
                      <a:pt x="600" y="416"/>
                    </a:cubicBezTo>
                    <a:cubicBezTo>
                      <a:pt x="0" y="1076"/>
                      <a:pt x="60" y="2095"/>
                      <a:pt x="720" y="2695"/>
                    </a:cubicBezTo>
                    <a:cubicBezTo>
                      <a:pt x="992" y="2916"/>
                      <a:pt x="1309" y="3017"/>
                      <a:pt x="1620" y="3017"/>
                    </a:cubicBezTo>
                    <a:cubicBezTo>
                      <a:pt x="2405" y="3017"/>
                      <a:pt x="3161" y="2380"/>
                      <a:pt x="3118" y="1435"/>
                    </a:cubicBezTo>
                    <a:cubicBezTo>
                      <a:pt x="3118" y="579"/>
                      <a:pt x="2397" y="0"/>
                      <a:pt x="16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8" name="Google Shape;1108;p16"/>
              <p:cNvSpPr/>
              <p:nvPr/>
            </p:nvSpPr>
            <p:spPr>
              <a:xfrm>
                <a:off x="4748300" y="4112450"/>
                <a:ext cx="88925" cy="75500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3020" extrusionOk="0">
                    <a:moveTo>
                      <a:pt x="1654" y="1"/>
                    </a:moveTo>
                    <a:cubicBezTo>
                      <a:pt x="1584" y="1"/>
                      <a:pt x="1512" y="6"/>
                      <a:pt x="1440" y="16"/>
                    </a:cubicBezTo>
                    <a:cubicBezTo>
                      <a:pt x="541" y="196"/>
                      <a:pt x="1" y="1035"/>
                      <a:pt x="181" y="1935"/>
                    </a:cubicBezTo>
                    <a:cubicBezTo>
                      <a:pt x="389" y="2627"/>
                      <a:pt x="1017" y="3020"/>
                      <a:pt x="1649" y="3020"/>
                    </a:cubicBezTo>
                    <a:cubicBezTo>
                      <a:pt x="2111" y="3020"/>
                      <a:pt x="2575" y="2810"/>
                      <a:pt x="2879" y="2354"/>
                    </a:cubicBezTo>
                    <a:cubicBezTo>
                      <a:pt x="3557" y="1337"/>
                      <a:pt x="2797" y="1"/>
                      <a:pt x="16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9" name="Google Shape;1109;p16"/>
              <p:cNvSpPr/>
              <p:nvPr/>
            </p:nvSpPr>
            <p:spPr>
              <a:xfrm>
                <a:off x="4073800" y="3679425"/>
                <a:ext cx="182900" cy="135175"/>
              </a:xfrm>
              <a:custGeom>
                <a:avLst/>
                <a:gdLst/>
                <a:ahLst/>
                <a:cxnLst/>
                <a:rect l="l" t="t" r="r" b="b"/>
                <a:pathLst>
                  <a:path w="7316" h="5407" extrusionOk="0">
                    <a:moveTo>
                      <a:pt x="4781" y="1"/>
                    </a:moveTo>
                    <a:cubicBezTo>
                      <a:pt x="4047" y="1"/>
                      <a:pt x="3202" y="241"/>
                      <a:pt x="2399" y="729"/>
                    </a:cubicBezTo>
                    <a:cubicBezTo>
                      <a:pt x="780" y="1808"/>
                      <a:pt x="0" y="3487"/>
                      <a:pt x="660" y="4566"/>
                    </a:cubicBezTo>
                    <a:cubicBezTo>
                      <a:pt x="999" y="5121"/>
                      <a:pt x="1670" y="5406"/>
                      <a:pt x="2463" y="5406"/>
                    </a:cubicBezTo>
                    <a:cubicBezTo>
                      <a:pt x="3212" y="5406"/>
                      <a:pt x="4070" y="5151"/>
                      <a:pt x="4857" y="4626"/>
                    </a:cubicBezTo>
                    <a:cubicBezTo>
                      <a:pt x="6536" y="3607"/>
                      <a:pt x="7315" y="1928"/>
                      <a:pt x="6596" y="849"/>
                    </a:cubicBezTo>
                    <a:cubicBezTo>
                      <a:pt x="6252" y="286"/>
                      <a:pt x="5582" y="1"/>
                      <a:pt x="478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0" name="Google Shape;1110;p16"/>
              <p:cNvSpPr/>
              <p:nvPr/>
            </p:nvSpPr>
            <p:spPr>
              <a:xfrm>
                <a:off x="3976500" y="3796100"/>
                <a:ext cx="85325" cy="74500"/>
              </a:xfrm>
              <a:custGeom>
                <a:avLst/>
                <a:gdLst/>
                <a:ahLst/>
                <a:cxnLst/>
                <a:rect l="l" t="t" r="r" b="b"/>
                <a:pathLst>
                  <a:path w="3413" h="2980" extrusionOk="0">
                    <a:moveTo>
                      <a:pt x="1740" y="0"/>
                    </a:moveTo>
                    <a:cubicBezTo>
                      <a:pt x="1135" y="0"/>
                      <a:pt x="529" y="370"/>
                      <a:pt x="295" y="1038"/>
                    </a:cubicBezTo>
                    <a:cubicBezTo>
                      <a:pt x="0" y="2069"/>
                      <a:pt x="791" y="2980"/>
                      <a:pt x="1713" y="2980"/>
                    </a:cubicBezTo>
                    <a:cubicBezTo>
                      <a:pt x="1917" y="2980"/>
                      <a:pt x="2127" y="2935"/>
                      <a:pt x="2334" y="2837"/>
                    </a:cubicBezTo>
                    <a:cubicBezTo>
                      <a:pt x="3113" y="2417"/>
                      <a:pt x="3413" y="1458"/>
                      <a:pt x="2993" y="739"/>
                    </a:cubicBezTo>
                    <a:cubicBezTo>
                      <a:pt x="2701" y="234"/>
                      <a:pt x="2221" y="0"/>
                      <a:pt x="17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1" name="Google Shape;1111;p16"/>
              <p:cNvSpPr/>
              <p:nvPr/>
            </p:nvSpPr>
            <p:spPr>
              <a:xfrm>
                <a:off x="4327125" y="3643350"/>
                <a:ext cx="88450" cy="75300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3012" extrusionOk="0">
                    <a:moveTo>
                      <a:pt x="1975" y="1"/>
                    </a:moveTo>
                    <a:cubicBezTo>
                      <a:pt x="1567" y="1"/>
                      <a:pt x="1153" y="172"/>
                      <a:pt x="839" y="553"/>
                    </a:cubicBezTo>
                    <a:cubicBezTo>
                      <a:pt x="0" y="1512"/>
                      <a:pt x="720" y="3011"/>
                      <a:pt x="1979" y="3011"/>
                    </a:cubicBezTo>
                    <a:cubicBezTo>
                      <a:pt x="2878" y="2891"/>
                      <a:pt x="3538" y="2172"/>
                      <a:pt x="3478" y="1273"/>
                    </a:cubicBezTo>
                    <a:cubicBezTo>
                      <a:pt x="3327" y="484"/>
                      <a:pt x="2659" y="1"/>
                      <a:pt x="19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2" name="Google Shape;1112;p16"/>
              <p:cNvSpPr/>
              <p:nvPr/>
            </p:nvSpPr>
            <p:spPr>
              <a:xfrm>
                <a:off x="3832475" y="3801050"/>
                <a:ext cx="605575" cy="707525"/>
              </a:xfrm>
              <a:custGeom>
                <a:avLst/>
                <a:gdLst/>
                <a:ahLst/>
                <a:cxnLst/>
                <a:rect l="l" t="t" r="r" b="b"/>
                <a:pathLst>
                  <a:path w="24223" h="28301" extrusionOk="0">
                    <a:moveTo>
                      <a:pt x="23803" y="28241"/>
                    </a:moveTo>
                    <a:cubicBezTo>
                      <a:pt x="24103" y="26742"/>
                      <a:pt x="24223" y="25243"/>
                      <a:pt x="24223" y="23744"/>
                    </a:cubicBezTo>
                    <a:cubicBezTo>
                      <a:pt x="24223" y="20686"/>
                      <a:pt x="23623" y="17688"/>
                      <a:pt x="22484" y="14870"/>
                    </a:cubicBezTo>
                    <a:lnTo>
                      <a:pt x="16309" y="16669"/>
                    </a:lnTo>
                    <a:lnTo>
                      <a:pt x="21525" y="12772"/>
                    </a:lnTo>
                    <a:cubicBezTo>
                      <a:pt x="20326" y="10553"/>
                      <a:pt x="18827" y="8515"/>
                      <a:pt x="16968" y="6776"/>
                    </a:cubicBezTo>
                    <a:lnTo>
                      <a:pt x="10673" y="10493"/>
                    </a:lnTo>
                    <a:lnTo>
                      <a:pt x="15050" y="5097"/>
                    </a:lnTo>
                    <a:cubicBezTo>
                      <a:pt x="12951" y="3479"/>
                      <a:pt x="10673" y="2219"/>
                      <a:pt x="8154" y="1380"/>
                    </a:cubicBezTo>
                    <a:lnTo>
                      <a:pt x="4257" y="7556"/>
                    </a:lnTo>
                    <a:lnTo>
                      <a:pt x="5696" y="661"/>
                    </a:lnTo>
                    <a:cubicBezTo>
                      <a:pt x="3898" y="241"/>
                      <a:pt x="2099" y="1"/>
                      <a:pt x="300" y="1"/>
                    </a:cubicBezTo>
                    <a:lnTo>
                      <a:pt x="0" y="1"/>
                    </a:lnTo>
                    <a:lnTo>
                      <a:pt x="0" y="2830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3" name="Google Shape;1113;p16"/>
              <p:cNvSpPr/>
              <p:nvPr/>
            </p:nvSpPr>
            <p:spPr>
              <a:xfrm>
                <a:off x="3231400" y="3801050"/>
                <a:ext cx="601100" cy="706025"/>
              </a:xfrm>
              <a:custGeom>
                <a:avLst/>
                <a:gdLst/>
                <a:ahLst/>
                <a:cxnLst/>
                <a:rect l="l" t="t" r="r" b="b"/>
                <a:pathLst>
                  <a:path w="24044" h="28241" extrusionOk="0">
                    <a:moveTo>
                      <a:pt x="24043" y="28241"/>
                    </a:moveTo>
                    <a:lnTo>
                      <a:pt x="24043" y="1"/>
                    </a:lnTo>
                    <a:cubicBezTo>
                      <a:pt x="22125" y="1"/>
                      <a:pt x="20146" y="241"/>
                      <a:pt x="18288" y="720"/>
                    </a:cubicBezTo>
                    <a:lnTo>
                      <a:pt x="20086" y="6656"/>
                    </a:lnTo>
                    <a:lnTo>
                      <a:pt x="16009" y="1440"/>
                    </a:lnTo>
                    <a:cubicBezTo>
                      <a:pt x="13191" y="2459"/>
                      <a:pt x="10553" y="4018"/>
                      <a:pt x="8335" y="5997"/>
                    </a:cubicBezTo>
                    <a:lnTo>
                      <a:pt x="12172" y="10254"/>
                    </a:lnTo>
                    <a:lnTo>
                      <a:pt x="6836" y="7496"/>
                    </a:lnTo>
                    <a:cubicBezTo>
                      <a:pt x="4857" y="9594"/>
                      <a:pt x="3238" y="11992"/>
                      <a:pt x="2159" y="14631"/>
                    </a:cubicBezTo>
                    <a:lnTo>
                      <a:pt x="8994" y="15890"/>
                    </a:lnTo>
                    <a:lnTo>
                      <a:pt x="1200" y="17329"/>
                    </a:lnTo>
                    <a:cubicBezTo>
                      <a:pt x="181" y="20866"/>
                      <a:pt x="1" y="24643"/>
                      <a:pt x="720" y="2824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4" name="Google Shape;1114;p16"/>
              <p:cNvSpPr/>
              <p:nvPr/>
            </p:nvSpPr>
            <p:spPr>
              <a:xfrm>
                <a:off x="3220900" y="2422050"/>
                <a:ext cx="1082250" cy="1759775"/>
              </a:xfrm>
              <a:custGeom>
                <a:avLst/>
                <a:gdLst/>
                <a:ahLst/>
                <a:cxnLst/>
                <a:rect l="l" t="t" r="r" b="b"/>
                <a:pathLst>
                  <a:path w="43290" h="70391" extrusionOk="0">
                    <a:moveTo>
                      <a:pt x="780" y="70390"/>
                    </a:moveTo>
                    <a:lnTo>
                      <a:pt x="1440" y="69671"/>
                    </a:lnTo>
                    <a:cubicBezTo>
                      <a:pt x="1800" y="69191"/>
                      <a:pt x="2339" y="68412"/>
                      <a:pt x="3059" y="67512"/>
                    </a:cubicBezTo>
                    <a:cubicBezTo>
                      <a:pt x="3718" y="66553"/>
                      <a:pt x="4438" y="65414"/>
                      <a:pt x="5337" y="64095"/>
                    </a:cubicBezTo>
                    <a:cubicBezTo>
                      <a:pt x="6177" y="62776"/>
                      <a:pt x="7076" y="61217"/>
                      <a:pt x="8035" y="59598"/>
                    </a:cubicBezTo>
                    <a:cubicBezTo>
                      <a:pt x="8995" y="57919"/>
                      <a:pt x="10014" y="56120"/>
                      <a:pt x="10973" y="54202"/>
                    </a:cubicBezTo>
                    <a:cubicBezTo>
                      <a:pt x="11513" y="53242"/>
                      <a:pt x="11992" y="52223"/>
                      <a:pt x="12472" y="51204"/>
                    </a:cubicBezTo>
                    <a:cubicBezTo>
                      <a:pt x="12952" y="50125"/>
                      <a:pt x="13491" y="49105"/>
                      <a:pt x="14031" y="48026"/>
                    </a:cubicBezTo>
                    <a:cubicBezTo>
                      <a:pt x="15170" y="45988"/>
                      <a:pt x="16249" y="43829"/>
                      <a:pt x="17448" y="41551"/>
                    </a:cubicBezTo>
                    <a:lnTo>
                      <a:pt x="19247" y="38253"/>
                    </a:lnTo>
                    <a:cubicBezTo>
                      <a:pt x="19847" y="37174"/>
                      <a:pt x="20446" y="36095"/>
                      <a:pt x="21106" y="34955"/>
                    </a:cubicBezTo>
                    <a:cubicBezTo>
                      <a:pt x="22305" y="32737"/>
                      <a:pt x="23624" y="30579"/>
                      <a:pt x="24883" y="28420"/>
                    </a:cubicBezTo>
                    <a:cubicBezTo>
                      <a:pt x="26142" y="26262"/>
                      <a:pt x="27461" y="24223"/>
                      <a:pt x="28720" y="22125"/>
                    </a:cubicBezTo>
                    <a:cubicBezTo>
                      <a:pt x="29919" y="20086"/>
                      <a:pt x="31238" y="18227"/>
                      <a:pt x="32438" y="16369"/>
                    </a:cubicBezTo>
                    <a:cubicBezTo>
                      <a:pt x="33037" y="15469"/>
                      <a:pt x="33637" y="14510"/>
                      <a:pt x="34176" y="13671"/>
                    </a:cubicBezTo>
                    <a:lnTo>
                      <a:pt x="35855" y="11212"/>
                    </a:lnTo>
                    <a:lnTo>
                      <a:pt x="38853" y="6896"/>
                    </a:lnTo>
                    <a:lnTo>
                      <a:pt x="41251" y="3598"/>
                    </a:lnTo>
                    <a:cubicBezTo>
                      <a:pt x="42510" y="1739"/>
                      <a:pt x="43290" y="660"/>
                      <a:pt x="43290" y="660"/>
                    </a:cubicBezTo>
                    <a:lnTo>
                      <a:pt x="42630" y="0"/>
                    </a:lnTo>
                    <a:cubicBezTo>
                      <a:pt x="42630" y="0"/>
                      <a:pt x="41611" y="840"/>
                      <a:pt x="39872" y="2339"/>
                    </a:cubicBezTo>
                    <a:lnTo>
                      <a:pt x="36814" y="5037"/>
                    </a:lnTo>
                    <a:cubicBezTo>
                      <a:pt x="35615" y="6116"/>
                      <a:pt x="34416" y="7435"/>
                      <a:pt x="32977" y="8814"/>
                    </a:cubicBezTo>
                    <a:lnTo>
                      <a:pt x="30819" y="10973"/>
                    </a:lnTo>
                    <a:cubicBezTo>
                      <a:pt x="30099" y="11752"/>
                      <a:pt x="29440" y="12591"/>
                      <a:pt x="28660" y="13431"/>
                    </a:cubicBezTo>
                    <a:cubicBezTo>
                      <a:pt x="27161" y="15110"/>
                      <a:pt x="25603" y="16848"/>
                      <a:pt x="24104" y="18827"/>
                    </a:cubicBezTo>
                    <a:cubicBezTo>
                      <a:pt x="22605" y="20806"/>
                      <a:pt x="20986" y="22724"/>
                      <a:pt x="19547" y="24823"/>
                    </a:cubicBezTo>
                    <a:cubicBezTo>
                      <a:pt x="18048" y="26921"/>
                      <a:pt x="16549" y="29080"/>
                      <a:pt x="15110" y="31298"/>
                    </a:cubicBezTo>
                    <a:lnTo>
                      <a:pt x="13012" y="34596"/>
                    </a:lnTo>
                    <a:cubicBezTo>
                      <a:pt x="12352" y="35735"/>
                      <a:pt x="11693" y="36874"/>
                      <a:pt x="11033" y="37953"/>
                    </a:cubicBezTo>
                    <a:cubicBezTo>
                      <a:pt x="9714" y="40172"/>
                      <a:pt x="8515" y="42450"/>
                      <a:pt x="7376" y="44609"/>
                    </a:cubicBezTo>
                    <a:cubicBezTo>
                      <a:pt x="6237" y="46767"/>
                      <a:pt x="5217" y="48925"/>
                      <a:pt x="4318" y="50964"/>
                    </a:cubicBezTo>
                    <a:cubicBezTo>
                      <a:pt x="3419" y="53062"/>
                      <a:pt x="2699" y="55041"/>
                      <a:pt x="2099" y="56960"/>
                    </a:cubicBezTo>
                    <a:cubicBezTo>
                      <a:pt x="1500" y="58878"/>
                      <a:pt x="1080" y="60617"/>
                      <a:pt x="780" y="62236"/>
                    </a:cubicBezTo>
                    <a:cubicBezTo>
                      <a:pt x="481" y="63795"/>
                      <a:pt x="241" y="65234"/>
                      <a:pt x="121" y="66373"/>
                    </a:cubicBezTo>
                    <a:cubicBezTo>
                      <a:pt x="61" y="67332"/>
                      <a:pt x="1" y="68232"/>
                      <a:pt x="1" y="69131"/>
                    </a:cubicBezTo>
                    <a:cubicBezTo>
                      <a:pt x="1" y="69491"/>
                      <a:pt x="1" y="69791"/>
                      <a:pt x="1" y="701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5" name="Google Shape;1115;p16"/>
              <p:cNvSpPr/>
              <p:nvPr/>
            </p:nvSpPr>
            <p:spPr>
              <a:xfrm>
                <a:off x="3231400" y="2431050"/>
                <a:ext cx="1070250" cy="1750775"/>
              </a:xfrm>
              <a:custGeom>
                <a:avLst/>
                <a:gdLst/>
                <a:ahLst/>
                <a:cxnLst/>
                <a:rect l="l" t="t" r="r" b="b"/>
                <a:pathLst>
                  <a:path w="42810" h="70031" extrusionOk="0">
                    <a:moveTo>
                      <a:pt x="42810" y="300"/>
                    </a:moveTo>
                    <a:cubicBezTo>
                      <a:pt x="42810" y="300"/>
                      <a:pt x="42030" y="1379"/>
                      <a:pt x="40771" y="3238"/>
                    </a:cubicBezTo>
                    <a:lnTo>
                      <a:pt x="38373" y="6536"/>
                    </a:lnTo>
                    <a:lnTo>
                      <a:pt x="35375" y="10852"/>
                    </a:lnTo>
                    <a:lnTo>
                      <a:pt x="33816" y="13311"/>
                    </a:lnTo>
                    <a:cubicBezTo>
                      <a:pt x="33217" y="14150"/>
                      <a:pt x="32677" y="15109"/>
                      <a:pt x="32078" y="16009"/>
                    </a:cubicBezTo>
                    <a:cubicBezTo>
                      <a:pt x="30878" y="17867"/>
                      <a:pt x="29559" y="19726"/>
                      <a:pt x="28300" y="21765"/>
                    </a:cubicBezTo>
                    <a:cubicBezTo>
                      <a:pt x="27041" y="23803"/>
                      <a:pt x="25722" y="25902"/>
                      <a:pt x="24463" y="28060"/>
                    </a:cubicBezTo>
                    <a:cubicBezTo>
                      <a:pt x="23264" y="30279"/>
                      <a:pt x="21885" y="32377"/>
                      <a:pt x="20686" y="34595"/>
                    </a:cubicBezTo>
                    <a:cubicBezTo>
                      <a:pt x="20086" y="35735"/>
                      <a:pt x="19427" y="36814"/>
                      <a:pt x="18827" y="37893"/>
                    </a:cubicBezTo>
                    <a:lnTo>
                      <a:pt x="17028" y="41191"/>
                    </a:lnTo>
                    <a:cubicBezTo>
                      <a:pt x="15829" y="43409"/>
                      <a:pt x="14810" y="45568"/>
                      <a:pt x="13671" y="47666"/>
                    </a:cubicBezTo>
                    <a:cubicBezTo>
                      <a:pt x="13071" y="48745"/>
                      <a:pt x="12592" y="49765"/>
                      <a:pt x="12112" y="50844"/>
                    </a:cubicBezTo>
                    <a:cubicBezTo>
                      <a:pt x="11572" y="51863"/>
                      <a:pt x="11093" y="52822"/>
                      <a:pt x="10613" y="53842"/>
                    </a:cubicBezTo>
                    <a:cubicBezTo>
                      <a:pt x="9654" y="55760"/>
                      <a:pt x="8575" y="57559"/>
                      <a:pt x="7675" y="59238"/>
                    </a:cubicBezTo>
                    <a:cubicBezTo>
                      <a:pt x="6776" y="60857"/>
                      <a:pt x="5817" y="62356"/>
                      <a:pt x="4917" y="63735"/>
                    </a:cubicBezTo>
                    <a:cubicBezTo>
                      <a:pt x="4078" y="65054"/>
                      <a:pt x="3298" y="66193"/>
                      <a:pt x="2639" y="67152"/>
                    </a:cubicBezTo>
                    <a:cubicBezTo>
                      <a:pt x="1979" y="68052"/>
                      <a:pt x="1440" y="68831"/>
                      <a:pt x="1020" y="69311"/>
                    </a:cubicBezTo>
                    <a:lnTo>
                      <a:pt x="420" y="70030"/>
                    </a:lnTo>
                    <a:lnTo>
                      <a:pt x="1" y="69910"/>
                    </a:lnTo>
                    <a:cubicBezTo>
                      <a:pt x="1" y="69910"/>
                      <a:pt x="11932" y="32137"/>
                      <a:pt x="4245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6" name="Google Shape;1116;p16"/>
              <p:cNvSpPr/>
              <p:nvPr/>
            </p:nvSpPr>
            <p:spPr>
              <a:xfrm>
                <a:off x="3309350" y="3177500"/>
                <a:ext cx="1215650" cy="984825"/>
              </a:xfrm>
              <a:custGeom>
                <a:avLst/>
                <a:gdLst/>
                <a:ahLst/>
                <a:cxnLst/>
                <a:rect l="l" t="t" r="r" b="b"/>
                <a:pathLst>
                  <a:path w="48626" h="39393" extrusionOk="0">
                    <a:moveTo>
                      <a:pt x="540" y="39393"/>
                    </a:moveTo>
                    <a:lnTo>
                      <a:pt x="1140" y="39033"/>
                    </a:lnTo>
                    <a:cubicBezTo>
                      <a:pt x="1559" y="38733"/>
                      <a:pt x="2159" y="38373"/>
                      <a:pt x="2878" y="37894"/>
                    </a:cubicBezTo>
                    <a:cubicBezTo>
                      <a:pt x="3598" y="37414"/>
                      <a:pt x="4437" y="36755"/>
                      <a:pt x="5397" y="36035"/>
                    </a:cubicBezTo>
                    <a:cubicBezTo>
                      <a:pt x="6356" y="35316"/>
                      <a:pt x="7375" y="34476"/>
                      <a:pt x="8454" y="33577"/>
                    </a:cubicBezTo>
                    <a:cubicBezTo>
                      <a:pt x="9594" y="32617"/>
                      <a:pt x="10793" y="31598"/>
                      <a:pt x="11932" y="30459"/>
                    </a:cubicBezTo>
                    <a:cubicBezTo>
                      <a:pt x="12531" y="29919"/>
                      <a:pt x="13191" y="29320"/>
                      <a:pt x="13791" y="28720"/>
                    </a:cubicBezTo>
                    <a:cubicBezTo>
                      <a:pt x="14450" y="28181"/>
                      <a:pt x="15050" y="27521"/>
                      <a:pt x="15709" y="26922"/>
                    </a:cubicBezTo>
                    <a:cubicBezTo>
                      <a:pt x="17028" y="25722"/>
                      <a:pt x="18347" y="24403"/>
                      <a:pt x="19786" y="23144"/>
                    </a:cubicBezTo>
                    <a:lnTo>
                      <a:pt x="21885" y="21226"/>
                    </a:lnTo>
                    <a:lnTo>
                      <a:pt x="24043" y="19367"/>
                    </a:lnTo>
                    <a:cubicBezTo>
                      <a:pt x="25482" y="18108"/>
                      <a:pt x="26981" y="16909"/>
                      <a:pt x="28480" y="15710"/>
                    </a:cubicBezTo>
                    <a:cubicBezTo>
                      <a:pt x="29919" y="14510"/>
                      <a:pt x="31358" y="13371"/>
                      <a:pt x="32797" y="12232"/>
                    </a:cubicBezTo>
                    <a:cubicBezTo>
                      <a:pt x="34176" y="11093"/>
                      <a:pt x="35615" y="10074"/>
                      <a:pt x="36934" y="9054"/>
                    </a:cubicBezTo>
                    <a:cubicBezTo>
                      <a:pt x="37593" y="8575"/>
                      <a:pt x="38193" y="8035"/>
                      <a:pt x="38852" y="7555"/>
                    </a:cubicBezTo>
                    <a:lnTo>
                      <a:pt x="40651" y="6236"/>
                    </a:lnTo>
                    <a:lnTo>
                      <a:pt x="43889" y="3898"/>
                    </a:lnTo>
                    <a:lnTo>
                      <a:pt x="46407" y="2159"/>
                    </a:lnTo>
                    <a:cubicBezTo>
                      <a:pt x="47846" y="1200"/>
                      <a:pt x="48625" y="600"/>
                      <a:pt x="48625" y="600"/>
                    </a:cubicBezTo>
                    <a:lnTo>
                      <a:pt x="48326" y="1"/>
                    </a:lnTo>
                    <a:cubicBezTo>
                      <a:pt x="48326" y="1"/>
                      <a:pt x="47366" y="361"/>
                      <a:pt x="45747" y="960"/>
                    </a:cubicBezTo>
                    <a:lnTo>
                      <a:pt x="42870" y="2099"/>
                    </a:lnTo>
                    <a:cubicBezTo>
                      <a:pt x="41730" y="2519"/>
                      <a:pt x="40531" y="3179"/>
                      <a:pt x="39212" y="3778"/>
                    </a:cubicBezTo>
                    <a:lnTo>
                      <a:pt x="37114" y="4797"/>
                    </a:lnTo>
                    <a:cubicBezTo>
                      <a:pt x="36394" y="5157"/>
                      <a:pt x="35675" y="5517"/>
                      <a:pt x="34955" y="5937"/>
                    </a:cubicBezTo>
                    <a:cubicBezTo>
                      <a:pt x="33456" y="6776"/>
                      <a:pt x="31837" y="7615"/>
                      <a:pt x="30339" y="8635"/>
                    </a:cubicBezTo>
                    <a:cubicBezTo>
                      <a:pt x="28780" y="9654"/>
                      <a:pt x="27101" y="10613"/>
                      <a:pt x="25482" y="11752"/>
                    </a:cubicBezTo>
                    <a:cubicBezTo>
                      <a:pt x="23923" y="12892"/>
                      <a:pt x="22244" y="13971"/>
                      <a:pt x="20745" y="15230"/>
                    </a:cubicBezTo>
                    <a:lnTo>
                      <a:pt x="18347" y="17029"/>
                    </a:lnTo>
                    <a:cubicBezTo>
                      <a:pt x="17628" y="17628"/>
                      <a:pt x="16848" y="18288"/>
                      <a:pt x="16129" y="18887"/>
                    </a:cubicBezTo>
                    <a:cubicBezTo>
                      <a:pt x="14630" y="20146"/>
                      <a:pt x="13191" y="21465"/>
                      <a:pt x="11812" y="22725"/>
                    </a:cubicBezTo>
                    <a:cubicBezTo>
                      <a:pt x="10433" y="23984"/>
                      <a:pt x="9174" y="25243"/>
                      <a:pt x="7975" y="26442"/>
                    </a:cubicBezTo>
                    <a:cubicBezTo>
                      <a:pt x="6836" y="27701"/>
                      <a:pt x="5816" y="28960"/>
                      <a:pt x="4917" y="30159"/>
                    </a:cubicBezTo>
                    <a:cubicBezTo>
                      <a:pt x="4078" y="31238"/>
                      <a:pt x="3298" y="32378"/>
                      <a:pt x="2579" y="33517"/>
                    </a:cubicBezTo>
                    <a:cubicBezTo>
                      <a:pt x="2039" y="34416"/>
                      <a:pt x="1559" y="35376"/>
                      <a:pt x="1080" y="36335"/>
                    </a:cubicBezTo>
                    <a:cubicBezTo>
                      <a:pt x="780" y="36994"/>
                      <a:pt x="480" y="37654"/>
                      <a:pt x="240" y="38313"/>
                    </a:cubicBezTo>
                    <a:cubicBezTo>
                      <a:pt x="60" y="38793"/>
                      <a:pt x="0" y="39033"/>
                      <a:pt x="0" y="3903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7" name="Google Shape;1117;p16"/>
              <p:cNvSpPr/>
              <p:nvPr/>
            </p:nvSpPr>
            <p:spPr>
              <a:xfrm>
                <a:off x="3315350" y="3186500"/>
                <a:ext cx="120965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48386" h="39093" extrusionOk="0">
                    <a:moveTo>
                      <a:pt x="48385" y="300"/>
                    </a:moveTo>
                    <a:cubicBezTo>
                      <a:pt x="48385" y="300"/>
                      <a:pt x="47606" y="900"/>
                      <a:pt x="46167" y="1859"/>
                    </a:cubicBezTo>
                    <a:lnTo>
                      <a:pt x="43649" y="3598"/>
                    </a:lnTo>
                    <a:lnTo>
                      <a:pt x="40411" y="5936"/>
                    </a:lnTo>
                    <a:lnTo>
                      <a:pt x="38612" y="7255"/>
                    </a:lnTo>
                    <a:cubicBezTo>
                      <a:pt x="37953" y="7675"/>
                      <a:pt x="37353" y="8215"/>
                      <a:pt x="36694" y="8754"/>
                    </a:cubicBezTo>
                    <a:cubicBezTo>
                      <a:pt x="35375" y="9714"/>
                      <a:pt x="33936" y="10733"/>
                      <a:pt x="32557" y="11872"/>
                    </a:cubicBezTo>
                    <a:cubicBezTo>
                      <a:pt x="31118" y="13011"/>
                      <a:pt x="29619" y="14150"/>
                      <a:pt x="28240" y="15350"/>
                    </a:cubicBezTo>
                    <a:cubicBezTo>
                      <a:pt x="26801" y="16609"/>
                      <a:pt x="25242" y="17748"/>
                      <a:pt x="23803" y="19067"/>
                    </a:cubicBezTo>
                    <a:lnTo>
                      <a:pt x="21645" y="20926"/>
                    </a:lnTo>
                    <a:lnTo>
                      <a:pt x="19546" y="22844"/>
                    </a:lnTo>
                    <a:cubicBezTo>
                      <a:pt x="18107" y="24043"/>
                      <a:pt x="16788" y="25362"/>
                      <a:pt x="15469" y="26562"/>
                    </a:cubicBezTo>
                    <a:cubicBezTo>
                      <a:pt x="14810" y="27161"/>
                      <a:pt x="14210" y="27821"/>
                      <a:pt x="13551" y="28420"/>
                    </a:cubicBezTo>
                    <a:cubicBezTo>
                      <a:pt x="12951" y="29020"/>
                      <a:pt x="12291" y="29559"/>
                      <a:pt x="11692" y="30099"/>
                    </a:cubicBezTo>
                    <a:cubicBezTo>
                      <a:pt x="10553" y="31298"/>
                      <a:pt x="9294" y="32257"/>
                      <a:pt x="8214" y="33217"/>
                    </a:cubicBezTo>
                    <a:cubicBezTo>
                      <a:pt x="7135" y="34176"/>
                      <a:pt x="6116" y="34956"/>
                      <a:pt x="5157" y="35735"/>
                    </a:cubicBezTo>
                    <a:cubicBezTo>
                      <a:pt x="4197" y="36454"/>
                      <a:pt x="3358" y="37054"/>
                      <a:pt x="2638" y="37534"/>
                    </a:cubicBezTo>
                    <a:cubicBezTo>
                      <a:pt x="1919" y="38073"/>
                      <a:pt x="1319" y="38433"/>
                      <a:pt x="900" y="38673"/>
                    </a:cubicBezTo>
                    <a:lnTo>
                      <a:pt x="300" y="39093"/>
                    </a:lnTo>
                    <a:lnTo>
                      <a:pt x="0" y="38853"/>
                    </a:lnTo>
                    <a:cubicBezTo>
                      <a:pt x="0" y="38853"/>
                      <a:pt x="18227" y="15050"/>
                      <a:pt x="482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8" name="Google Shape;1118;p16"/>
              <p:cNvSpPr/>
              <p:nvPr/>
            </p:nvSpPr>
            <p:spPr>
              <a:xfrm>
                <a:off x="3174450" y="2613900"/>
                <a:ext cx="481175" cy="1488475"/>
              </a:xfrm>
              <a:custGeom>
                <a:avLst/>
                <a:gdLst/>
                <a:ahLst/>
                <a:cxnLst/>
                <a:rect l="l" t="t" r="r" b="b"/>
                <a:pathLst>
                  <a:path w="19247" h="59539" extrusionOk="0">
                    <a:moveTo>
                      <a:pt x="1739" y="59538"/>
                    </a:moveTo>
                    <a:lnTo>
                      <a:pt x="2039" y="58819"/>
                    </a:lnTo>
                    <a:cubicBezTo>
                      <a:pt x="2219" y="58399"/>
                      <a:pt x="2519" y="57740"/>
                      <a:pt x="2818" y="56960"/>
                    </a:cubicBezTo>
                    <a:cubicBezTo>
                      <a:pt x="3118" y="56121"/>
                      <a:pt x="3418" y="55161"/>
                      <a:pt x="3838" y="54022"/>
                    </a:cubicBezTo>
                    <a:cubicBezTo>
                      <a:pt x="4197" y="52883"/>
                      <a:pt x="4557" y="51624"/>
                      <a:pt x="4917" y="50185"/>
                    </a:cubicBezTo>
                    <a:cubicBezTo>
                      <a:pt x="5336" y="48806"/>
                      <a:pt x="5696" y="47307"/>
                      <a:pt x="6056" y="45688"/>
                    </a:cubicBezTo>
                    <a:cubicBezTo>
                      <a:pt x="6236" y="44909"/>
                      <a:pt x="6416" y="44069"/>
                      <a:pt x="6596" y="43230"/>
                    </a:cubicBezTo>
                    <a:cubicBezTo>
                      <a:pt x="6775" y="42391"/>
                      <a:pt x="6895" y="41551"/>
                      <a:pt x="7135" y="40652"/>
                    </a:cubicBezTo>
                    <a:cubicBezTo>
                      <a:pt x="7495" y="38913"/>
                      <a:pt x="7855" y="37054"/>
                      <a:pt x="8334" y="35256"/>
                    </a:cubicBezTo>
                    <a:cubicBezTo>
                      <a:pt x="8574" y="34356"/>
                      <a:pt x="8754" y="33397"/>
                      <a:pt x="8994" y="32498"/>
                    </a:cubicBezTo>
                    <a:cubicBezTo>
                      <a:pt x="9174" y="31538"/>
                      <a:pt x="9474" y="30639"/>
                      <a:pt x="9713" y="29680"/>
                    </a:cubicBezTo>
                    <a:cubicBezTo>
                      <a:pt x="10193" y="27821"/>
                      <a:pt x="10733" y="26022"/>
                      <a:pt x="11212" y="24164"/>
                    </a:cubicBezTo>
                    <a:cubicBezTo>
                      <a:pt x="11752" y="22365"/>
                      <a:pt x="12291" y="20626"/>
                      <a:pt x="12831" y="18887"/>
                    </a:cubicBezTo>
                    <a:cubicBezTo>
                      <a:pt x="13311" y="17149"/>
                      <a:pt x="13910" y="15470"/>
                      <a:pt x="14390" y="13911"/>
                    </a:cubicBezTo>
                    <a:cubicBezTo>
                      <a:pt x="14690" y="13132"/>
                      <a:pt x="14930" y="12352"/>
                      <a:pt x="15169" y="11633"/>
                    </a:cubicBezTo>
                    <a:cubicBezTo>
                      <a:pt x="15409" y="10853"/>
                      <a:pt x="15649" y="10134"/>
                      <a:pt x="15889" y="9474"/>
                    </a:cubicBezTo>
                    <a:cubicBezTo>
                      <a:pt x="16369" y="8095"/>
                      <a:pt x="16848" y="6836"/>
                      <a:pt x="17208" y="5757"/>
                    </a:cubicBezTo>
                    <a:cubicBezTo>
                      <a:pt x="17628" y="4618"/>
                      <a:pt x="17987" y="3658"/>
                      <a:pt x="18347" y="2879"/>
                    </a:cubicBezTo>
                    <a:cubicBezTo>
                      <a:pt x="18887" y="1260"/>
                      <a:pt x="19246" y="301"/>
                      <a:pt x="19246" y="301"/>
                    </a:cubicBezTo>
                    <a:lnTo>
                      <a:pt x="18647" y="1"/>
                    </a:lnTo>
                    <a:cubicBezTo>
                      <a:pt x="18647" y="1"/>
                      <a:pt x="18047" y="780"/>
                      <a:pt x="17088" y="2219"/>
                    </a:cubicBezTo>
                    <a:lnTo>
                      <a:pt x="15349" y="4798"/>
                    </a:lnTo>
                    <a:cubicBezTo>
                      <a:pt x="14690" y="5817"/>
                      <a:pt x="14090" y="7016"/>
                      <a:pt x="13311" y="8275"/>
                    </a:cubicBezTo>
                    <a:lnTo>
                      <a:pt x="12172" y="10314"/>
                    </a:lnTo>
                    <a:cubicBezTo>
                      <a:pt x="11752" y="10973"/>
                      <a:pt x="11392" y="11753"/>
                      <a:pt x="11032" y="12472"/>
                    </a:cubicBezTo>
                    <a:cubicBezTo>
                      <a:pt x="10313" y="13971"/>
                      <a:pt x="9474" y="15590"/>
                      <a:pt x="8754" y="17329"/>
                    </a:cubicBezTo>
                    <a:cubicBezTo>
                      <a:pt x="8035" y="19067"/>
                      <a:pt x="7255" y="20806"/>
                      <a:pt x="6596" y="22605"/>
                    </a:cubicBezTo>
                    <a:cubicBezTo>
                      <a:pt x="5876" y="24463"/>
                      <a:pt x="5217" y="26262"/>
                      <a:pt x="4617" y="28181"/>
                    </a:cubicBezTo>
                    <a:cubicBezTo>
                      <a:pt x="4257" y="29140"/>
                      <a:pt x="3957" y="30099"/>
                      <a:pt x="3658" y="30999"/>
                    </a:cubicBezTo>
                    <a:cubicBezTo>
                      <a:pt x="3358" y="31958"/>
                      <a:pt x="3178" y="32917"/>
                      <a:pt x="2938" y="33877"/>
                    </a:cubicBezTo>
                    <a:cubicBezTo>
                      <a:pt x="2399" y="35735"/>
                      <a:pt x="1979" y="37594"/>
                      <a:pt x="1559" y="39393"/>
                    </a:cubicBezTo>
                    <a:cubicBezTo>
                      <a:pt x="1140" y="41191"/>
                      <a:pt x="780" y="42990"/>
                      <a:pt x="540" y="44669"/>
                    </a:cubicBezTo>
                    <a:cubicBezTo>
                      <a:pt x="300" y="46228"/>
                      <a:pt x="120" y="47847"/>
                      <a:pt x="60" y="49466"/>
                    </a:cubicBezTo>
                    <a:cubicBezTo>
                      <a:pt x="0" y="50785"/>
                      <a:pt x="0" y="52164"/>
                      <a:pt x="60" y="53543"/>
                    </a:cubicBezTo>
                    <a:cubicBezTo>
                      <a:pt x="180" y="54742"/>
                      <a:pt x="300" y="55821"/>
                      <a:pt x="420" y="56720"/>
                    </a:cubicBezTo>
                    <a:cubicBezTo>
                      <a:pt x="540" y="57560"/>
                      <a:pt x="720" y="58279"/>
                      <a:pt x="840" y="58759"/>
                    </a:cubicBezTo>
                    <a:cubicBezTo>
                      <a:pt x="900" y="58999"/>
                      <a:pt x="960" y="59239"/>
                      <a:pt x="1080" y="5947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9" name="Google Shape;1119;p16"/>
              <p:cNvSpPr/>
              <p:nvPr/>
            </p:nvSpPr>
            <p:spPr>
              <a:xfrm>
                <a:off x="3210425" y="2618400"/>
                <a:ext cx="445200" cy="1483975"/>
              </a:xfrm>
              <a:custGeom>
                <a:avLst/>
                <a:gdLst/>
                <a:ahLst/>
                <a:cxnLst/>
                <a:rect l="l" t="t" r="r" b="b"/>
                <a:pathLst>
                  <a:path w="17808" h="59359" extrusionOk="0">
                    <a:moveTo>
                      <a:pt x="17807" y="121"/>
                    </a:moveTo>
                    <a:cubicBezTo>
                      <a:pt x="17807" y="121"/>
                      <a:pt x="17508" y="1080"/>
                      <a:pt x="16908" y="2699"/>
                    </a:cubicBezTo>
                    <a:cubicBezTo>
                      <a:pt x="16608" y="3478"/>
                      <a:pt x="16249" y="4438"/>
                      <a:pt x="15829" y="5517"/>
                    </a:cubicBezTo>
                    <a:cubicBezTo>
                      <a:pt x="15409" y="6656"/>
                      <a:pt x="14989" y="7915"/>
                      <a:pt x="14510" y="9294"/>
                    </a:cubicBezTo>
                    <a:cubicBezTo>
                      <a:pt x="14270" y="9954"/>
                      <a:pt x="13970" y="10673"/>
                      <a:pt x="13730" y="11393"/>
                    </a:cubicBezTo>
                    <a:cubicBezTo>
                      <a:pt x="13491" y="12172"/>
                      <a:pt x="13251" y="12892"/>
                      <a:pt x="13011" y="13731"/>
                    </a:cubicBezTo>
                    <a:cubicBezTo>
                      <a:pt x="12471" y="15290"/>
                      <a:pt x="11872" y="16909"/>
                      <a:pt x="11392" y="18648"/>
                    </a:cubicBezTo>
                    <a:cubicBezTo>
                      <a:pt x="10912" y="20386"/>
                      <a:pt x="10253" y="22185"/>
                      <a:pt x="9833" y="23984"/>
                    </a:cubicBezTo>
                    <a:cubicBezTo>
                      <a:pt x="9354" y="25842"/>
                      <a:pt x="8754" y="27641"/>
                      <a:pt x="8334" y="29500"/>
                    </a:cubicBezTo>
                    <a:cubicBezTo>
                      <a:pt x="8094" y="30459"/>
                      <a:pt x="7795" y="31358"/>
                      <a:pt x="7555" y="32318"/>
                    </a:cubicBezTo>
                    <a:cubicBezTo>
                      <a:pt x="7315" y="33217"/>
                      <a:pt x="7135" y="34116"/>
                      <a:pt x="6895" y="35076"/>
                    </a:cubicBezTo>
                    <a:cubicBezTo>
                      <a:pt x="6476" y="36874"/>
                      <a:pt x="6056" y="38733"/>
                      <a:pt x="5696" y="40472"/>
                    </a:cubicBezTo>
                    <a:cubicBezTo>
                      <a:pt x="5456" y="41311"/>
                      <a:pt x="5336" y="42211"/>
                      <a:pt x="5157" y="43050"/>
                    </a:cubicBezTo>
                    <a:cubicBezTo>
                      <a:pt x="4977" y="43889"/>
                      <a:pt x="4797" y="44729"/>
                      <a:pt x="4617" y="45508"/>
                    </a:cubicBezTo>
                    <a:cubicBezTo>
                      <a:pt x="4317" y="47127"/>
                      <a:pt x="3838" y="48626"/>
                      <a:pt x="3538" y="50005"/>
                    </a:cubicBezTo>
                    <a:cubicBezTo>
                      <a:pt x="3178" y="51384"/>
                      <a:pt x="2758" y="52703"/>
                      <a:pt x="2399" y="53842"/>
                    </a:cubicBezTo>
                    <a:cubicBezTo>
                      <a:pt x="2039" y="54922"/>
                      <a:pt x="1679" y="55941"/>
                      <a:pt x="1379" y="56780"/>
                    </a:cubicBezTo>
                    <a:cubicBezTo>
                      <a:pt x="1080" y="57560"/>
                      <a:pt x="780" y="58219"/>
                      <a:pt x="600" y="58639"/>
                    </a:cubicBezTo>
                    <a:lnTo>
                      <a:pt x="300" y="59358"/>
                    </a:lnTo>
                    <a:lnTo>
                      <a:pt x="0" y="59358"/>
                    </a:lnTo>
                    <a:cubicBezTo>
                      <a:pt x="0" y="59358"/>
                      <a:pt x="1439" y="29380"/>
                      <a:pt x="1750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0" name="Google Shape;1120;p16"/>
              <p:cNvSpPr/>
              <p:nvPr/>
            </p:nvSpPr>
            <p:spPr>
              <a:xfrm>
                <a:off x="2146200" y="2231675"/>
                <a:ext cx="1717775" cy="3201750"/>
              </a:xfrm>
              <a:custGeom>
                <a:avLst/>
                <a:gdLst/>
                <a:ahLst/>
                <a:cxnLst/>
                <a:rect l="l" t="t" r="r" b="b"/>
                <a:pathLst>
                  <a:path w="68711" h="128070" extrusionOk="0">
                    <a:moveTo>
                      <a:pt x="0" y="1"/>
                    </a:moveTo>
                    <a:lnTo>
                      <a:pt x="0" y="128069"/>
                    </a:lnTo>
                    <a:lnTo>
                      <a:pt x="68710" y="128069"/>
                    </a:lnTo>
                    <a:lnTo>
                      <a:pt x="68710" y="120874"/>
                    </a:lnTo>
                    <a:cubicBezTo>
                      <a:pt x="66252" y="86099"/>
                      <a:pt x="55520" y="53303"/>
                      <a:pt x="25961" y="29260"/>
                    </a:cubicBezTo>
                    <a:cubicBezTo>
                      <a:pt x="19906" y="6236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1" name="Google Shape;1121;p16"/>
              <p:cNvSpPr/>
              <p:nvPr/>
            </p:nvSpPr>
            <p:spPr>
              <a:xfrm>
                <a:off x="2146200" y="3820550"/>
                <a:ext cx="1717775" cy="1612875"/>
              </a:xfrm>
              <a:custGeom>
                <a:avLst/>
                <a:gdLst/>
                <a:ahLst/>
                <a:cxnLst/>
                <a:rect l="l" t="t" r="r" b="b"/>
                <a:pathLst>
                  <a:path w="68711" h="64515" extrusionOk="0">
                    <a:moveTo>
                      <a:pt x="0" y="0"/>
                    </a:moveTo>
                    <a:lnTo>
                      <a:pt x="0" y="64514"/>
                    </a:lnTo>
                    <a:lnTo>
                      <a:pt x="68710" y="64514"/>
                    </a:lnTo>
                    <a:lnTo>
                      <a:pt x="68710" y="57319"/>
                    </a:lnTo>
                    <a:cubicBezTo>
                      <a:pt x="68051" y="47247"/>
                      <a:pt x="66552" y="37234"/>
                      <a:pt x="64154" y="27401"/>
                    </a:cubicBezTo>
                    <a:cubicBezTo>
                      <a:pt x="52582" y="19367"/>
                      <a:pt x="39272" y="17568"/>
                      <a:pt x="27520" y="15529"/>
                    </a:cubicBezTo>
                    <a:cubicBezTo>
                      <a:pt x="20805" y="6836"/>
                      <a:pt x="8694" y="2279"/>
                      <a:pt x="0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2" name="Google Shape;1122;p16"/>
              <p:cNvSpPr/>
              <p:nvPr/>
            </p:nvSpPr>
            <p:spPr>
              <a:xfrm>
                <a:off x="2825200" y="3209800"/>
                <a:ext cx="224850" cy="18127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251" extrusionOk="0">
                    <a:moveTo>
                      <a:pt x="2958" y="0"/>
                    </a:moveTo>
                    <a:cubicBezTo>
                      <a:pt x="2155" y="0"/>
                      <a:pt x="1459" y="264"/>
                      <a:pt x="1020" y="807"/>
                    </a:cubicBezTo>
                    <a:cubicBezTo>
                      <a:pt x="0" y="2066"/>
                      <a:pt x="780" y="4345"/>
                      <a:pt x="2698" y="5904"/>
                    </a:cubicBezTo>
                    <a:cubicBezTo>
                      <a:pt x="3790" y="6790"/>
                      <a:pt x="5017" y="7250"/>
                      <a:pt x="6060" y="7250"/>
                    </a:cubicBezTo>
                    <a:cubicBezTo>
                      <a:pt x="6851" y="7250"/>
                      <a:pt x="7535" y="6986"/>
                      <a:pt x="7975" y="6443"/>
                    </a:cubicBezTo>
                    <a:cubicBezTo>
                      <a:pt x="8994" y="5184"/>
                      <a:pt x="8274" y="2906"/>
                      <a:pt x="6356" y="1347"/>
                    </a:cubicBezTo>
                    <a:cubicBezTo>
                      <a:pt x="5264" y="460"/>
                      <a:pt x="4018" y="0"/>
                      <a:pt x="29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3" name="Google Shape;1123;p16"/>
              <p:cNvSpPr/>
              <p:nvPr/>
            </p:nvSpPr>
            <p:spPr>
              <a:xfrm>
                <a:off x="2706775" y="3119050"/>
                <a:ext cx="124450" cy="9335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3734" extrusionOk="0">
                    <a:moveTo>
                      <a:pt x="2459" y="1"/>
                    </a:moveTo>
                    <a:cubicBezTo>
                      <a:pt x="840" y="60"/>
                      <a:pt x="1" y="1979"/>
                      <a:pt x="1080" y="3178"/>
                    </a:cubicBezTo>
                    <a:cubicBezTo>
                      <a:pt x="1484" y="3553"/>
                      <a:pt x="1984" y="3734"/>
                      <a:pt x="2482" y="3734"/>
                    </a:cubicBezTo>
                    <a:cubicBezTo>
                      <a:pt x="3019" y="3734"/>
                      <a:pt x="3553" y="3523"/>
                      <a:pt x="3958" y="3118"/>
                    </a:cubicBezTo>
                    <a:cubicBezTo>
                      <a:pt x="4977" y="1859"/>
                      <a:pt x="4018" y="1"/>
                      <a:pt x="24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4" name="Google Shape;1124;p16"/>
              <p:cNvSpPr/>
              <p:nvPr/>
            </p:nvSpPr>
            <p:spPr>
              <a:xfrm>
                <a:off x="3043175" y="3482800"/>
                <a:ext cx="114800" cy="93625"/>
              </a:xfrm>
              <a:custGeom>
                <a:avLst/>
                <a:gdLst/>
                <a:ahLst/>
                <a:cxnLst/>
                <a:rect l="l" t="t" r="r" b="b"/>
                <a:pathLst>
                  <a:path w="4592" h="3745" extrusionOk="0">
                    <a:moveTo>
                      <a:pt x="2206" y="1"/>
                    </a:moveTo>
                    <a:cubicBezTo>
                      <a:pt x="989" y="1"/>
                      <a:pt x="1" y="1227"/>
                      <a:pt x="455" y="2538"/>
                    </a:cubicBezTo>
                    <a:cubicBezTo>
                      <a:pt x="807" y="3287"/>
                      <a:pt x="1548" y="3745"/>
                      <a:pt x="2320" y="3745"/>
                    </a:cubicBezTo>
                    <a:cubicBezTo>
                      <a:pt x="2599" y="3745"/>
                      <a:pt x="2882" y="3685"/>
                      <a:pt x="3153" y="3558"/>
                    </a:cubicBezTo>
                    <a:cubicBezTo>
                      <a:pt x="4592" y="2778"/>
                      <a:pt x="4412" y="740"/>
                      <a:pt x="2913" y="140"/>
                    </a:cubicBezTo>
                    <a:cubicBezTo>
                      <a:pt x="2675" y="45"/>
                      <a:pt x="2437" y="1"/>
                      <a:pt x="22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5" name="Google Shape;1125;p16"/>
              <p:cNvSpPr/>
              <p:nvPr/>
            </p:nvSpPr>
            <p:spPr>
              <a:xfrm>
                <a:off x="2383025" y="2718825"/>
                <a:ext cx="1140700" cy="1854200"/>
              </a:xfrm>
              <a:custGeom>
                <a:avLst/>
                <a:gdLst/>
                <a:ahLst/>
                <a:cxnLst/>
                <a:rect l="l" t="t" r="r" b="b"/>
                <a:pathLst>
                  <a:path w="45628" h="74168" extrusionOk="0">
                    <a:moveTo>
                      <a:pt x="900" y="74168"/>
                    </a:moveTo>
                    <a:lnTo>
                      <a:pt x="1559" y="73388"/>
                    </a:lnTo>
                    <a:cubicBezTo>
                      <a:pt x="1979" y="72849"/>
                      <a:pt x="2518" y="72069"/>
                      <a:pt x="3238" y="71110"/>
                    </a:cubicBezTo>
                    <a:cubicBezTo>
                      <a:pt x="3957" y="70151"/>
                      <a:pt x="4737" y="68892"/>
                      <a:pt x="5696" y="67513"/>
                    </a:cubicBezTo>
                    <a:cubicBezTo>
                      <a:pt x="6595" y="66134"/>
                      <a:pt x="7495" y="64515"/>
                      <a:pt x="8574" y="62776"/>
                    </a:cubicBezTo>
                    <a:cubicBezTo>
                      <a:pt x="9593" y="61037"/>
                      <a:pt x="10613" y="59119"/>
                      <a:pt x="11632" y="57080"/>
                    </a:cubicBezTo>
                    <a:cubicBezTo>
                      <a:pt x="12171" y="56061"/>
                      <a:pt x="12711" y="55042"/>
                      <a:pt x="13251" y="53962"/>
                    </a:cubicBezTo>
                    <a:cubicBezTo>
                      <a:pt x="13790" y="52883"/>
                      <a:pt x="14270" y="51744"/>
                      <a:pt x="14869" y="50665"/>
                    </a:cubicBezTo>
                    <a:cubicBezTo>
                      <a:pt x="16069" y="48386"/>
                      <a:pt x="17208" y="46108"/>
                      <a:pt x="18467" y="43830"/>
                    </a:cubicBezTo>
                    <a:lnTo>
                      <a:pt x="20326" y="40292"/>
                    </a:lnTo>
                    <a:lnTo>
                      <a:pt x="22304" y="36815"/>
                    </a:lnTo>
                    <a:cubicBezTo>
                      <a:pt x="23563" y="34476"/>
                      <a:pt x="24942" y="32198"/>
                      <a:pt x="26321" y="29920"/>
                    </a:cubicBezTo>
                    <a:cubicBezTo>
                      <a:pt x="27640" y="27641"/>
                      <a:pt x="29019" y="25483"/>
                      <a:pt x="30338" y="23324"/>
                    </a:cubicBezTo>
                    <a:cubicBezTo>
                      <a:pt x="31597" y="21166"/>
                      <a:pt x="33036" y="19127"/>
                      <a:pt x="34235" y="17209"/>
                    </a:cubicBezTo>
                    <a:cubicBezTo>
                      <a:pt x="34895" y="16249"/>
                      <a:pt x="35495" y="15290"/>
                      <a:pt x="36094" y="14391"/>
                    </a:cubicBezTo>
                    <a:cubicBezTo>
                      <a:pt x="36694" y="13491"/>
                      <a:pt x="37293" y="12592"/>
                      <a:pt x="37893" y="11813"/>
                    </a:cubicBezTo>
                    <a:lnTo>
                      <a:pt x="41011" y="7196"/>
                    </a:lnTo>
                    <a:lnTo>
                      <a:pt x="43469" y="3718"/>
                    </a:lnTo>
                    <a:cubicBezTo>
                      <a:pt x="44848" y="1740"/>
                      <a:pt x="45627" y="601"/>
                      <a:pt x="45627" y="601"/>
                    </a:cubicBezTo>
                    <a:lnTo>
                      <a:pt x="44968" y="1"/>
                    </a:lnTo>
                    <a:cubicBezTo>
                      <a:pt x="44968" y="1"/>
                      <a:pt x="43889" y="840"/>
                      <a:pt x="42030" y="2399"/>
                    </a:cubicBezTo>
                    <a:lnTo>
                      <a:pt x="38792" y="5277"/>
                    </a:lnTo>
                    <a:cubicBezTo>
                      <a:pt x="37533" y="6356"/>
                      <a:pt x="36274" y="7735"/>
                      <a:pt x="34775" y="9234"/>
                    </a:cubicBezTo>
                    <a:lnTo>
                      <a:pt x="32557" y="11513"/>
                    </a:lnTo>
                    <a:cubicBezTo>
                      <a:pt x="31777" y="12352"/>
                      <a:pt x="31058" y="13192"/>
                      <a:pt x="30218" y="14091"/>
                    </a:cubicBezTo>
                    <a:cubicBezTo>
                      <a:pt x="28719" y="15890"/>
                      <a:pt x="26981" y="17748"/>
                      <a:pt x="25422" y="19787"/>
                    </a:cubicBezTo>
                    <a:cubicBezTo>
                      <a:pt x="23863" y="21825"/>
                      <a:pt x="22124" y="23924"/>
                      <a:pt x="20625" y="26142"/>
                    </a:cubicBezTo>
                    <a:cubicBezTo>
                      <a:pt x="19066" y="28361"/>
                      <a:pt x="17388" y="30639"/>
                      <a:pt x="15949" y="32977"/>
                    </a:cubicBezTo>
                    <a:lnTo>
                      <a:pt x="13790" y="36455"/>
                    </a:lnTo>
                    <a:cubicBezTo>
                      <a:pt x="13011" y="37594"/>
                      <a:pt x="12351" y="38793"/>
                      <a:pt x="11692" y="39992"/>
                    </a:cubicBezTo>
                    <a:cubicBezTo>
                      <a:pt x="10313" y="42331"/>
                      <a:pt x="9054" y="44669"/>
                      <a:pt x="7855" y="46947"/>
                    </a:cubicBezTo>
                    <a:cubicBezTo>
                      <a:pt x="6655" y="49286"/>
                      <a:pt x="5516" y="51504"/>
                      <a:pt x="4617" y="53723"/>
                    </a:cubicBezTo>
                    <a:cubicBezTo>
                      <a:pt x="3717" y="55761"/>
                      <a:pt x="2938" y="57860"/>
                      <a:pt x="2279" y="60018"/>
                    </a:cubicBezTo>
                    <a:cubicBezTo>
                      <a:pt x="1679" y="61997"/>
                      <a:pt x="1199" y="63855"/>
                      <a:pt x="840" y="65534"/>
                    </a:cubicBezTo>
                    <a:cubicBezTo>
                      <a:pt x="540" y="67213"/>
                      <a:pt x="300" y="68712"/>
                      <a:pt x="180" y="69911"/>
                    </a:cubicBezTo>
                    <a:cubicBezTo>
                      <a:pt x="60" y="70930"/>
                      <a:pt x="0" y="71890"/>
                      <a:pt x="0" y="72849"/>
                    </a:cubicBezTo>
                    <a:cubicBezTo>
                      <a:pt x="0" y="73209"/>
                      <a:pt x="0" y="73568"/>
                      <a:pt x="0" y="7386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6" name="Google Shape;1126;p16"/>
              <p:cNvSpPr/>
              <p:nvPr/>
            </p:nvSpPr>
            <p:spPr>
              <a:xfrm>
                <a:off x="2395000" y="2724825"/>
                <a:ext cx="1128725" cy="1848200"/>
              </a:xfrm>
              <a:custGeom>
                <a:avLst/>
                <a:gdLst/>
                <a:ahLst/>
                <a:cxnLst/>
                <a:rect l="l" t="t" r="r" b="b"/>
                <a:pathLst>
                  <a:path w="45149" h="73928" extrusionOk="0">
                    <a:moveTo>
                      <a:pt x="45148" y="361"/>
                    </a:moveTo>
                    <a:cubicBezTo>
                      <a:pt x="45148" y="361"/>
                      <a:pt x="44369" y="1500"/>
                      <a:pt x="42990" y="3478"/>
                    </a:cubicBezTo>
                    <a:lnTo>
                      <a:pt x="40532" y="6956"/>
                    </a:lnTo>
                    <a:lnTo>
                      <a:pt x="37414" y="11513"/>
                    </a:lnTo>
                    <a:cubicBezTo>
                      <a:pt x="36814" y="12352"/>
                      <a:pt x="36215" y="13251"/>
                      <a:pt x="35615" y="14151"/>
                    </a:cubicBezTo>
                    <a:cubicBezTo>
                      <a:pt x="34956" y="15050"/>
                      <a:pt x="34416" y="16009"/>
                      <a:pt x="33756" y="16969"/>
                    </a:cubicBezTo>
                    <a:cubicBezTo>
                      <a:pt x="32557" y="18887"/>
                      <a:pt x="31178" y="20926"/>
                      <a:pt x="29859" y="23084"/>
                    </a:cubicBezTo>
                    <a:cubicBezTo>
                      <a:pt x="28540" y="25243"/>
                      <a:pt x="27101" y="27401"/>
                      <a:pt x="25842" y="29680"/>
                    </a:cubicBezTo>
                    <a:cubicBezTo>
                      <a:pt x="24523" y="31958"/>
                      <a:pt x="23084" y="34236"/>
                      <a:pt x="21825" y="36575"/>
                    </a:cubicBezTo>
                    <a:lnTo>
                      <a:pt x="19847" y="40052"/>
                    </a:lnTo>
                    <a:lnTo>
                      <a:pt x="17988" y="43590"/>
                    </a:lnTo>
                    <a:cubicBezTo>
                      <a:pt x="16729" y="45868"/>
                      <a:pt x="15590" y="48206"/>
                      <a:pt x="14390" y="50425"/>
                    </a:cubicBezTo>
                    <a:cubicBezTo>
                      <a:pt x="13791" y="51504"/>
                      <a:pt x="13311" y="52643"/>
                      <a:pt x="12772" y="53722"/>
                    </a:cubicBezTo>
                    <a:cubicBezTo>
                      <a:pt x="12232" y="54742"/>
                      <a:pt x="11692" y="55821"/>
                      <a:pt x="11153" y="56840"/>
                    </a:cubicBezTo>
                    <a:cubicBezTo>
                      <a:pt x="10134" y="58879"/>
                      <a:pt x="9054" y="60797"/>
                      <a:pt x="8095" y="62536"/>
                    </a:cubicBezTo>
                    <a:cubicBezTo>
                      <a:pt x="7136" y="64335"/>
                      <a:pt x="6116" y="65894"/>
                      <a:pt x="5217" y="67273"/>
                    </a:cubicBezTo>
                    <a:cubicBezTo>
                      <a:pt x="4318" y="68652"/>
                      <a:pt x="3478" y="69911"/>
                      <a:pt x="2759" y="70870"/>
                    </a:cubicBezTo>
                    <a:cubicBezTo>
                      <a:pt x="2039" y="71829"/>
                      <a:pt x="1500" y="72669"/>
                      <a:pt x="1080" y="73148"/>
                    </a:cubicBezTo>
                    <a:lnTo>
                      <a:pt x="421" y="73928"/>
                    </a:lnTo>
                    <a:lnTo>
                      <a:pt x="1" y="73808"/>
                    </a:lnTo>
                    <a:cubicBezTo>
                      <a:pt x="1" y="73808"/>
                      <a:pt x="12592" y="33937"/>
                      <a:pt x="447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7" name="Google Shape;1127;p16"/>
              <p:cNvSpPr/>
              <p:nvPr/>
            </p:nvSpPr>
            <p:spPr>
              <a:xfrm>
                <a:off x="2477450" y="3514775"/>
                <a:ext cx="1281600" cy="1037275"/>
              </a:xfrm>
              <a:custGeom>
                <a:avLst/>
                <a:gdLst/>
                <a:ahLst/>
                <a:cxnLst/>
                <a:rect l="l" t="t" r="r" b="b"/>
                <a:pathLst>
                  <a:path w="51264" h="41491" extrusionOk="0">
                    <a:moveTo>
                      <a:pt x="540" y="41490"/>
                    </a:moveTo>
                    <a:lnTo>
                      <a:pt x="1260" y="41071"/>
                    </a:lnTo>
                    <a:cubicBezTo>
                      <a:pt x="1679" y="40831"/>
                      <a:pt x="2279" y="40411"/>
                      <a:pt x="3058" y="39872"/>
                    </a:cubicBezTo>
                    <a:cubicBezTo>
                      <a:pt x="3778" y="39332"/>
                      <a:pt x="4677" y="38732"/>
                      <a:pt x="5696" y="37953"/>
                    </a:cubicBezTo>
                    <a:cubicBezTo>
                      <a:pt x="6656" y="37174"/>
                      <a:pt x="7735" y="36334"/>
                      <a:pt x="8934" y="35315"/>
                    </a:cubicBezTo>
                    <a:cubicBezTo>
                      <a:pt x="10133" y="34356"/>
                      <a:pt x="11332" y="33276"/>
                      <a:pt x="12591" y="32077"/>
                    </a:cubicBezTo>
                    <a:cubicBezTo>
                      <a:pt x="13251" y="31478"/>
                      <a:pt x="13910" y="30878"/>
                      <a:pt x="14570" y="30219"/>
                    </a:cubicBezTo>
                    <a:cubicBezTo>
                      <a:pt x="15229" y="29619"/>
                      <a:pt x="15889" y="28959"/>
                      <a:pt x="16549" y="28300"/>
                    </a:cubicBezTo>
                    <a:cubicBezTo>
                      <a:pt x="17987" y="27041"/>
                      <a:pt x="19366" y="25662"/>
                      <a:pt x="20865" y="24343"/>
                    </a:cubicBezTo>
                    <a:lnTo>
                      <a:pt x="23084" y="22364"/>
                    </a:lnTo>
                    <a:lnTo>
                      <a:pt x="25422" y="20386"/>
                    </a:lnTo>
                    <a:cubicBezTo>
                      <a:pt x="26921" y="19067"/>
                      <a:pt x="28480" y="17747"/>
                      <a:pt x="30039" y="16488"/>
                    </a:cubicBezTo>
                    <a:cubicBezTo>
                      <a:pt x="31538" y="15229"/>
                      <a:pt x="33097" y="14030"/>
                      <a:pt x="34595" y="12831"/>
                    </a:cubicBezTo>
                    <a:cubicBezTo>
                      <a:pt x="36034" y="11632"/>
                      <a:pt x="37593" y="10613"/>
                      <a:pt x="38912" y="9473"/>
                    </a:cubicBezTo>
                    <a:cubicBezTo>
                      <a:pt x="39632" y="8994"/>
                      <a:pt x="40291" y="8454"/>
                      <a:pt x="40951" y="7974"/>
                    </a:cubicBezTo>
                    <a:lnTo>
                      <a:pt x="42929" y="6536"/>
                    </a:lnTo>
                    <a:lnTo>
                      <a:pt x="46287" y="4137"/>
                    </a:lnTo>
                    <a:lnTo>
                      <a:pt x="48985" y="2279"/>
                    </a:lnTo>
                    <a:cubicBezTo>
                      <a:pt x="50484" y="1259"/>
                      <a:pt x="51263" y="660"/>
                      <a:pt x="51263" y="660"/>
                    </a:cubicBezTo>
                    <a:lnTo>
                      <a:pt x="50964" y="0"/>
                    </a:lnTo>
                    <a:cubicBezTo>
                      <a:pt x="50964" y="0"/>
                      <a:pt x="50004" y="360"/>
                      <a:pt x="48266" y="1019"/>
                    </a:cubicBezTo>
                    <a:lnTo>
                      <a:pt x="45208" y="2219"/>
                    </a:lnTo>
                    <a:cubicBezTo>
                      <a:pt x="44009" y="2698"/>
                      <a:pt x="42750" y="3358"/>
                      <a:pt x="41371" y="4017"/>
                    </a:cubicBezTo>
                    <a:lnTo>
                      <a:pt x="39152" y="5037"/>
                    </a:lnTo>
                    <a:cubicBezTo>
                      <a:pt x="38373" y="5396"/>
                      <a:pt x="37653" y="5876"/>
                      <a:pt x="36874" y="6296"/>
                    </a:cubicBezTo>
                    <a:cubicBezTo>
                      <a:pt x="35315" y="7195"/>
                      <a:pt x="33576" y="8034"/>
                      <a:pt x="31957" y="9114"/>
                    </a:cubicBezTo>
                    <a:cubicBezTo>
                      <a:pt x="30339" y="10133"/>
                      <a:pt x="28600" y="11212"/>
                      <a:pt x="26921" y="12351"/>
                    </a:cubicBezTo>
                    <a:cubicBezTo>
                      <a:pt x="25242" y="13550"/>
                      <a:pt x="23503" y="14750"/>
                      <a:pt x="21825" y="16009"/>
                    </a:cubicBezTo>
                    <a:lnTo>
                      <a:pt x="19366" y="17927"/>
                    </a:lnTo>
                    <a:cubicBezTo>
                      <a:pt x="18587" y="18587"/>
                      <a:pt x="17808" y="19306"/>
                      <a:pt x="16968" y="19966"/>
                    </a:cubicBezTo>
                    <a:cubicBezTo>
                      <a:pt x="15409" y="21225"/>
                      <a:pt x="13910" y="22604"/>
                      <a:pt x="12471" y="23923"/>
                    </a:cubicBezTo>
                    <a:cubicBezTo>
                      <a:pt x="10973" y="25242"/>
                      <a:pt x="9653" y="26561"/>
                      <a:pt x="8394" y="27880"/>
                    </a:cubicBezTo>
                    <a:cubicBezTo>
                      <a:pt x="7195" y="29199"/>
                      <a:pt x="6116" y="30518"/>
                      <a:pt x="5157" y="31777"/>
                    </a:cubicBezTo>
                    <a:cubicBezTo>
                      <a:pt x="4257" y="32917"/>
                      <a:pt x="3478" y="34116"/>
                      <a:pt x="2699" y="35315"/>
                    </a:cubicBezTo>
                    <a:cubicBezTo>
                      <a:pt x="2039" y="36454"/>
                      <a:pt x="1499" y="37413"/>
                      <a:pt x="1140" y="38253"/>
                    </a:cubicBezTo>
                    <a:cubicBezTo>
                      <a:pt x="720" y="39152"/>
                      <a:pt x="420" y="39752"/>
                      <a:pt x="240" y="40291"/>
                    </a:cubicBezTo>
                    <a:cubicBezTo>
                      <a:pt x="180" y="40531"/>
                      <a:pt x="60" y="40771"/>
                      <a:pt x="0" y="4107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8" name="Google Shape;1128;p16"/>
              <p:cNvSpPr/>
              <p:nvPr/>
            </p:nvSpPr>
            <p:spPr>
              <a:xfrm>
                <a:off x="2483450" y="3522250"/>
                <a:ext cx="1275600" cy="1029800"/>
              </a:xfrm>
              <a:custGeom>
                <a:avLst/>
                <a:gdLst/>
                <a:ahLst/>
                <a:cxnLst/>
                <a:rect l="l" t="t" r="r" b="b"/>
                <a:pathLst>
                  <a:path w="51024" h="41192" extrusionOk="0">
                    <a:moveTo>
                      <a:pt x="51023" y="361"/>
                    </a:moveTo>
                    <a:cubicBezTo>
                      <a:pt x="51023" y="361"/>
                      <a:pt x="50184" y="960"/>
                      <a:pt x="48685" y="1980"/>
                    </a:cubicBezTo>
                    <a:lnTo>
                      <a:pt x="46047" y="3838"/>
                    </a:lnTo>
                    <a:lnTo>
                      <a:pt x="42630" y="6296"/>
                    </a:lnTo>
                    <a:lnTo>
                      <a:pt x="40711" y="7675"/>
                    </a:lnTo>
                    <a:cubicBezTo>
                      <a:pt x="40051" y="8155"/>
                      <a:pt x="39392" y="8695"/>
                      <a:pt x="38672" y="9234"/>
                    </a:cubicBezTo>
                    <a:cubicBezTo>
                      <a:pt x="37293" y="10314"/>
                      <a:pt x="35794" y="11333"/>
                      <a:pt x="34355" y="12532"/>
                    </a:cubicBezTo>
                    <a:cubicBezTo>
                      <a:pt x="32857" y="13791"/>
                      <a:pt x="31298" y="14930"/>
                      <a:pt x="29739" y="16249"/>
                    </a:cubicBezTo>
                    <a:cubicBezTo>
                      <a:pt x="28240" y="17508"/>
                      <a:pt x="26621" y="18768"/>
                      <a:pt x="25122" y="20087"/>
                    </a:cubicBezTo>
                    <a:lnTo>
                      <a:pt x="22844" y="22065"/>
                    </a:lnTo>
                    <a:lnTo>
                      <a:pt x="20565" y="24104"/>
                    </a:lnTo>
                    <a:cubicBezTo>
                      <a:pt x="19067" y="25423"/>
                      <a:pt x="17688" y="26742"/>
                      <a:pt x="16309" y="28061"/>
                    </a:cubicBezTo>
                    <a:cubicBezTo>
                      <a:pt x="15589" y="28660"/>
                      <a:pt x="14930" y="29320"/>
                      <a:pt x="14270" y="29980"/>
                    </a:cubicBezTo>
                    <a:cubicBezTo>
                      <a:pt x="13610" y="30579"/>
                      <a:pt x="13011" y="31179"/>
                      <a:pt x="12351" y="31778"/>
                    </a:cubicBezTo>
                    <a:cubicBezTo>
                      <a:pt x="11092" y="32977"/>
                      <a:pt x="9833" y="34057"/>
                      <a:pt x="8694" y="35016"/>
                    </a:cubicBezTo>
                    <a:cubicBezTo>
                      <a:pt x="7555" y="36035"/>
                      <a:pt x="6416" y="36875"/>
                      <a:pt x="5396" y="37654"/>
                    </a:cubicBezTo>
                    <a:cubicBezTo>
                      <a:pt x="4377" y="38433"/>
                      <a:pt x="3538" y="39093"/>
                      <a:pt x="2758" y="39573"/>
                    </a:cubicBezTo>
                    <a:cubicBezTo>
                      <a:pt x="1979" y="40112"/>
                      <a:pt x="1379" y="40532"/>
                      <a:pt x="960" y="40772"/>
                    </a:cubicBezTo>
                    <a:lnTo>
                      <a:pt x="300" y="41191"/>
                    </a:lnTo>
                    <a:lnTo>
                      <a:pt x="0" y="41012"/>
                    </a:lnTo>
                    <a:cubicBezTo>
                      <a:pt x="0" y="41012"/>
                      <a:pt x="19246" y="15890"/>
                      <a:pt x="5084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9" name="Google Shape;1129;p16"/>
              <p:cNvSpPr/>
              <p:nvPr/>
            </p:nvSpPr>
            <p:spPr>
              <a:xfrm>
                <a:off x="2333550" y="2918200"/>
                <a:ext cx="508150" cy="1570900"/>
              </a:xfrm>
              <a:custGeom>
                <a:avLst/>
                <a:gdLst/>
                <a:ahLst/>
                <a:cxnLst/>
                <a:rect l="l" t="t" r="r" b="b"/>
                <a:pathLst>
                  <a:path w="20326" h="62836" extrusionOk="0">
                    <a:moveTo>
                      <a:pt x="1919" y="62835"/>
                    </a:moveTo>
                    <a:cubicBezTo>
                      <a:pt x="1919" y="62835"/>
                      <a:pt x="2039" y="62536"/>
                      <a:pt x="2219" y="62056"/>
                    </a:cubicBezTo>
                    <a:cubicBezTo>
                      <a:pt x="2459" y="61576"/>
                      <a:pt x="2699" y="60917"/>
                      <a:pt x="3058" y="60077"/>
                    </a:cubicBezTo>
                    <a:cubicBezTo>
                      <a:pt x="3358" y="59178"/>
                      <a:pt x="3718" y="58159"/>
                      <a:pt x="4078" y="56959"/>
                    </a:cubicBezTo>
                    <a:cubicBezTo>
                      <a:pt x="4497" y="55760"/>
                      <a:pt x="4857" y="54441"/>
                      <a:pt x="5277" y="52942"/>
                    </a:cubicBezTo>
                    <a:cubicBezTo>
                      <a:pt x="5756" y="51503"/>
                      <a:pt x="6116" y="49885"/>
                      <a:pt x="6476" y="48206"/>
                    </a:cubicBezTo>
                    <a:cubicBezTo>
                      <a:pt x="6656" y="47306"/>
                      <a:pt x="6836" y="46467"/>
                      <a:pt x="7016" y="45568"/>
                    </a:cubicBezTo>
                    <a:cubicBezTo>
                      <a:pt x="7195" y="44668"/>
                      <a:pt x="7375" y="43769"/>
                      <a:pt x="7555" y="42870"/>
                    </a:cubicBezTo>
                    <a:cubicBezTo>
                      <a:pt x="7975" y="41011"/>
                      <a:pt x="8395" y="39092"/>
                      <a:pt x="8874" y="37174"/>
                    </a:cubicBezTo>
                    <a:cubicBezTo>
                      <a:pt x="9114" y="36214"/>
                      <a:pt x="9294" y="35195"/>
                      <a:pt x="9534" y="34236"/>
                    </a:cubicBezTo>
                    <a:lnTo>
                      <a:pt x="10313" y="31298"/>
                    </a:lnTo>
                    <a:cubicBezTo>
                      <a:pt x="10793" y="29319"/>
                      <a:pt x="11392" y="27401"/>
                      <a:pt x="11932" y="25482"/>
                    </a:cubicBezTo>
                    <a:cubicBezTo>
                      <a:pt x="12472" y="23563"/>
                      <a:pt x="13071" y="21705"/>
                      <a:pt x="13551" y="19846"/>
                    </a:cubicBezTo>
                    <a:cubicBezTo>
                      <a:pt x="14090" y="18047"/>
                      <a:pt x="14690" y="16309"/>
                      <a:pt x="15230" y="14630"/>
                    </a:cubicBezTo>
                    <a:cubicBezTo>
                      <a:pt x="15529" y="13790"/>
                      <a:pt x="15769" y="12951"/>
                      <a:pt x="16069" y="12172"/>
                    </a:cubicBezTo>
                    <a:cubicBezTo>
                      <a:pt x="16309" y="11392"/>
                      <a:pt x="16609" y="10673"/>
                      <a:pt x="16848" y="9953"/>
                    </a:cubicBezTo>
                    <a:cubicBezTo>
                      <a:pt x="17328" y="8514"/>
                      <a:pt x="17808" y="7195"/>
                      <a:pt x="18227" y="5996"/>
                    </a:cubicBezTo>
                    <a:cubicBezTo>
                      <a:pt x="18647" y="4857"/>
                      <a:pt x="19067" y="3838"/>
                      <a:pt x="19367" y="2998"/>
                    </a:cubicBezTo>
                    <a:cubicBezTo>
                      <a:pt x="20026" y="1319"/>
                      <a:pt x="20326" y="300"/>
                      <a:pt x="20326" y="300"/>
                    </a:cubicBezTo>
                    <a:lnTo>
                      <a:pt x="19726" y="0"/>
                    </a:lnTo>
                    <a:cubicBezTo>
                      <a:pt x="19726" y="0"/>
                      <a:pt x="19127" y="840"/>
                      <a:pt x="18108" y="2339"/>
                    </a:cubicBezTo>
                    <a:lnTo>
                      <a:pt x="16249" y="5037"/>
                    </a:lnTo>
                    <a:cubicBezTo>
                      <a:pt x="15589" y="6116"/>
                      <a:pt x="14930" y="7375"/>
                      <a:pt x="14090" y="8754"/>
                    </a:cubicBezTo>
                    <a:lnTo>
                      <a:pt x="12891" y="10852"/>
                    </a:lnTo>
                    <a:cubicBezTo>
                      <a:pt x="12472" y="11572"/>
                      <a:pt x="12112" y="12351"/>
                      <a:pt x="11692" y="13191"/>
                    </a:cubicBezTo>
                    <a:cubicBezTo>
                      <a:pt x="10973" y="14810"/>
                      <a:pt x="10013" y="16488"/>
                      <a:pt x="9294" y="18287"/>
                    </a:cubicBezTo>
                    <a:cubicBezTo>
                      <a:pt x="8574" y="20086"/>
                      <a:pt x="7675" y="21945"/>
                      <a:pt x="7016" y="23863"/>
                    </a:cubicBezTo>
                    <a:cubicBezTo>
                      <a:pt x="6296" y="25782"/>
                      <a:pt x="5517" y="27700"/>
                      <a:pt x="4917" y="29739"/>
                    </a:cubicBezTo>
                    <a:lnTo>
                      <a:pt x="3958" y="32737"/>
                    </a:lnTo>
                    <a:cubicBezTo>
                      <a:pt x="3658" y="33696"/>
                      <a:pt x="3418" y="34715"/>
                      <a:pt x="3118" y="35735"/>
                    </a:cubicBezTo>
                    <a:cubicBezTo>
                      <a:pt x="2579" y="37713"/>
                      <a:pt x="2099" y="39692"/>
                      <a:pt x="1619" y="41610"/>
                    </a:cubicBezTo>
                    <a:cubicBezTo>
                      <a:pt x="1140" y="43469"/>
                      <a:pt x="840" y="45328"/>
                      <a:pt x="600" y="47127"/>
                    </a:cubicBezTo>
                    <a:cubicBezTo>
                      <a:pt x="300" y="48805"/>
                      <a:pt x="180" y="50484"/>
                      <a:pt x="61" y="52163"/>
                    </a:cubicBezTo>
                    <a:cubicBezTo>
                      <a:pt x="1" y="53602"/>
                      <a:pt x="1" y="55041"/>
                      <a:pt x="61" y="56480"/>
                    </a:cubicBezTo>
                    <a:cubicBezTo>
                      <a:pt x="180" y="57619"/>
                      <a:pt x="300" y="58758"/>
                      <a:pt x="480" y="59837"/>
                    </a:cubicBezTo>
                    <a:cubicBezTo>
                      <a:pt x="600" y="60797"/>
                      <a:pt x="780" y="61516"/>
                      <a:pt x="900" y="61996"/>
                    </a:cubicBezTo>
                    <a:cubicBezTo>
                      <a:pt x="1020" y="62476"/>
                      <a:pt x="1140" y="62775"/>
                      <a:pt x="1140" y="6277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0" name="Google Shape;1130;p16"/>
              <p:cNvSpPr/>
              <p:nvPr/>
            </p:nvSpPr>
            <p:spPr>
              <a:xfrm>
                <a:off x="2372525" y="2924200"/>
                <a:ext cx="470675" cy="1564900"/>
              </a:xfrm>
              <a:custGeom>
                <a:avLst/>
                <a:gdLst/>
                <a:ahLst/>
                <a:cxnLst/>
                <a:rect l="l" t="t" r="r" b="b"/>
                <a:pathLst>
                  <a:path w="18827" h="62596" extrusionOk="0">
                    <a:moveTo>
                      <a:pt x="18827" y="120"/>
                    </a:moveTo>
                    <a:cubicBezTo>
                      <a:pt x="18827" y="120"/>
                      <a:pt x="18467" y="1139"/>
                      <a:pt x="17868" y="2818"/>
                    </a:cubicBezTo>
                    <a:cubicBezTo>
                      <a:pt x="17508" y="3657"/>
                      <a:pt x="17148" y="4677"/>
                      <a:pt x="16728" y="5816"/>
                    </a:cubicBezTo>
                    <a:cubicBezTo>
                      <a:pt x="16249" y="6955"/>
                      <a:pt x="15829" y="8334"/>
                      <a:pt x="15289" y="9773"/>
                    </a:cubicBezTo>
                    <a:cubicBezTo>
                      <a:pt x="15050" y="10493"/>
                      <a:pt x="14810" y="11272"/>
                      <a:pt x="14510" y="11992"/>
                    </a:cubicBezTo>
                    <a:cubicBezTo>
                      <a:pt x="14210" y="12771"/>
                      <a:pt x="13970" y="13610"/>
                      <a:pt x="13731" y="14450"/>
                    </a:cubicBezTo>
                    <a:cubicBezTo>
                      <a:pt x="13191" y="16069"/>
                      <a:pt x="12531" y="17807"/>
                      <a:pt x="12052" y="19666"/>
                    </a:cubicBezTo>
                    <a:cubicBezTo>
                      <a:pt x="11512" y="21525"/>
                      <a:pt x="10853" y="23323"/>
                      <a:pt x="10373" y="25302"/>
                    </a:cubicBezTo>
                    <a:cubicBezTo>
                      <a:pt x="9893" y="27221"/>
                      <a:pt x="9234" y="29139"/>
                      <a:pt x="8754" y="31118"/>
                    </a:cubicBezTo>
                    <a:lnTo>
                      <a:pt x="8035" y="34056"/>
                    </a:lnTo>
                    <a:lnTo>
                      <a:pt x="7315" y="36934"/>
                    </a:lnTo>
                    <a:cubicBezTo>
                      <a:pt x="6836" y="38852"/>
                      <a:pt x="6476" y="40771"/>
                      <a:pt x="6056" y="42630"/>
                    </a:cubicBezTo>
                    <a:cubicBezTo>
                      <a:pt x="5816" y="43589"/>
                      <a:pt x="5636" y="44488"/>
                      <a:pt x="5457" y="45388"/>
                    </a:cubicBezTo>
                    <a:cubicBezTo>
                      <a:pt x="5277" y="46287"/>
                      <a:pt x="5097" y="47126"/>
                      <a:pt x="4917" y="47966"/>
                    </a:cubicBezTo>
                    <a:cubicBezTo>
                      <a:pt x="4557" y="49705"/>
                      <a:pt x="4137" y="51263"/>
                      <a:pt x="3778" y="52762"/>
                    </a:cubicBezTo>
                    <a:cubicBezTo>
                      <a:pt x="3418" y="54201"/>
                      <a:pt x="2938" y="55580"/>
                      <a:pt x="2579" y="56779"/>
                    </a:cubicBezTo>
                    <a:cubicBezTo>
                      <a:pt x="2159" y="57919"/>
                      <a:pt x="1799" y="58998"/>
                      <a:pt x="1499" y="59837"/>
                    </a:cubicBezTo>
                    <a:cubicBezTo>
                      <a:pt x="1140" y="60737"/>
                      <a:pt x="900" y="61396"/>
                      <a:pt x="660" y="61876"/>
                    </a:cubicBezTo>
                    <a:cubicBezTo>
                      <a:pt x="480" y="62296"/>
                      <a:pt x="360" y="62595"/>
                      <a:pt x="360" y="62595"/>
                    </a:cubicBezTo>
                    <a:lnTo>
                      <a:pt x="0" y="62595"/>
                    </a:lnTo>
                    <a:cubicBezTo>
                      <a:pt x="0" y="62595"/>
                      <a:pt x="1499" y="31058"/>
                      <a:pt x="185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131" name="Google Shape;1131;p16"/>
            <p:cNvGrpSpPr/>
            <p:nvPr/>
          </p:nvGrpSpPr>
          <p:grpSpPr>
            <a:xfrm>
              <a:off x="694575" y="4876275"/>
              <a:ext cx="2661375" cy="575888"/>
              <a:chOff x="6325425" y="-130875"/>
              <a:chExt cx="2661375" cy="575888"/>
            </a:xfrm>
          </p:grpSpPr>
          <p:grpSp>
            <p:nvGrpSpPr>
              <p:cNvPr id="1132" name="Google Shape;1132;p16"/>
              <p:cNvGrpSpPr/>
              <p:nvPr/>
            </p:nvGrpSpPr>
            <p:grpSpPr>
              <a:xfrm>
                <a:off x="8633313" y="-37000"/>
                <a:ext cx="297475" cy="164900"/>
                <a:chOff x="2548875" y="5686950"/>
                <a:chExt cx="297475" cy="164900"/>
              </a:xfrm>
            </p:grpSpPr>
            <p:sp>
              <p:nvSpPr>
                <p:cNvPr id="1133" name="Google Shape;1133;p16"/>
                <p:cNvSpPr/>
                <p:nvPr/>
              </p:nvSpPr>
              <p:spPr>
                <a:xfrm>
                  <a:off x="2548875" y="5686950"/>
                  <a:ext cx="297475" cy="1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9" h="6596" extrusionOk="0">
                      <a:moveTo>
                        <a:pt x="5948" y="1"/>
                      </a:moveTo>
                      <a:cubicBezTo>
                        <a:pt x="4802" y="1"/>
                        <a:pt x="3656" y="903"/>
                        <a:pt x="5363" y="2707"/>
                      </a:cubicBezTo>
                      <a:cubicBezTo>
                        <a:pt x="4337" y="1638"/>
                        <a:pt x="3259" y="1264"/>
                        <a:pt x="2439" y="1264"/>
                      </a:cubicBezTo>
                      <a:cubicBezTo>
                        <a:pt x="529" y="1264"/>
                        <a:pt x="17" y="3292"/>
                        <a:pt x="4826" y="3292"/>
                      </a:cubicBezTo>
                      <a:cubicBezTo>
                        <a:pt x="0" y="3292"/>
                        <a:pt x="533" y="5358"/>
                        <a:pt x="2459" y="5358"/>
                      </a:cubicBezTo>
                      <a:cubicBezTo>
                        <a:pt x="3277" y="5358"/>
                        <a:pt x="4346" y="4986"/>
                        <a:pt x="5363" y="3926"/>
                      </a:cubicBezTo>
                      <a:lnTo>
                        <a:pt x="5363" y="3926"/>
                      </a:lnTo>
                      <a:cubicBezTo>
                        <a:pt x="3656" y="5705"/>
                        <a:pt x="4802" y="6595"/>
                        <a:pt x="5948" y="6595"/>
                      </a:cubicBezTo>
                      <a:cubicBezTo>
                        <a:pt x="7093" y="6595"/>
                        <a:pt x="8239" y="5705"/>
                        <a:pt x="6533" y="3926"/>
                      </a:cubicBezTo>
                      <a:lnTo>
                        <a:pt x="6533" y="3926"/>
                      </a:lnTo>
                      <a:cubicBezTo>
                        <a:pt x="7548" y="4970"/>
                        <a:pt x="8615" y="5337"/>
                        <a:pt x="9433" y="5337"/>
                      </a:cubicBezTo>
                      <a:cubicBezTo>
                        <a:pt x="11362" y="5337"/>
                        <a:pt x="11898" y="3292"/>
                        <a:pt x="7069" y="3292"/>
                      </a:cubicBezTo>
                      <a:cubicBezTo>
                        <a:pt x="11876" y="3292"/>
                        <a:pt x="11367" y="1242"/>
                        <a:pt x="9460" y="1242"/>
                      </a:cubicBezTo>
                      <a:cubicBezTo>
                        <a:pt x="8639" y="1242"/>
                        <a:pt x="7559" y="1622"/>
                        <a:pt x="6533" y="2707"/>
                      </a:cubicBezTo>
                      <a:cubicBezTo>
                        <a:pt x="8239" y="903"/>
                        <a:pt x="7093" y="1"/>
                        <a:pt x="59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16"/>
                <p:cNvSpPr/>
                <p:nvPr/>
              </p:nvSpPr>
              <p:spPr>
                <a:xfrm>
                  <a:off x="2673175" y="5754600"/>
                  <a:ext cx="48775" cy="3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" h="1220" extrusionOk="0">
                      <a:moveTo>
                        <a:pt x="976" y="1"/>
                      </a:moveTo>
                      <a:cubicBezTo>
                        <a:pt x="439" y="1"/>
                        <a:pt x="1" y="245"/>
                        <a:pt x="1" y="586"/>
                      </a:cubicBezTo>
                      <a:cubicBezTo>
                        <a:pt x="1" y="927"/>
                        <a:pt x="439" y="1220"/>
                        <a:pt x="976" y="1220"/>
                      </a:cubicBezTo>
                      <a:cubicBezTo>
                        <a:pt x="1512" y="1220"/>
                        <a:pt x="1951" y="927"/>
                        <a:pt x="1951" y="586"/>
                      </a:cubicBezTo>
                      <a:cubicBezTo>
                        <a:pt x="1951" y="245"/>
                        <a:pt x="1512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135" name="Google Shape;1135;p16"/>
              <p:cNvSpPr/>
              <p:nvPr/>
            </p:nvSpPr>
            <p:spPr>
              <a:xfrm>
                <a:off x="8815625" y="350688"/>
                <a:ext cx="171175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3718" extrusionOk="0">
                    <a:moveTo>
                      <a:pt x="3405" y="0"/>
                    </a:moveTo>
                    <a:cubicBezTo>
                      <a:pt x="2753" y="0"/>
                      <a:pt x="2107" y="512"/>
                      <a:pt x="3107" y="1536"/>
                    </a:cubicBezTo>
                    <a:cubicBezTo>
                      <a:pt x="2507" y="922"/>
                      <a:pt x="1885" y="707"/>
                      <a:pt x="1414" y="707"/>
                    </a:cubicBezTo>
                    <a:cubicBezTo>
                      <a:pt x="315" y="707"/>
                      <a:pt x="35" y="1877"/>
                      <a:pt x="2765" y="1877"/>
                    </a:cubicBezTo>
                    <a:cubicBezTo>
                      <a:pt x="1" y="1877"/>
                      <a:pt x="294" y="3048"/>
                      <a:pt x="1405" y="3048"/>
                    </a:cubicBezTo>
                    <a:cubicBezTo>
                      <a:pt x="1881" y="3048"/>
                      <a:pt x="2507" y="2833"/>
                      <a:pt x="3107" y="2219"/>
                    </a:cubicBezTo>
                    <a:lnTo>
                      <a:pt x="3107" y="2219"/>
                    </a:lnTo>
                    <a:cubicBezTo>
                      <a:pt x="2131" y="3218"/>
                      <a:pt x="2777" y="3718"/>
                      <a:pt x="3423" y="3718"/>
                    </a:cubicBezTo>
                    <a:cubicBezTo>
                      <a:pt x="4063" y="3718"/>
                      <a:pt x="4702" y="3228"/>
                      <a:pt x="3770" y="2250"/>
                    </a:cubicBezTo>
                    <a:lnTo>
                      <a:pt x="3770" y="2250"/>
                    </a:lnTo>
                    <a:cubicBezTo>
                      <a:pt x="4346" y="2840"/>
                      <a:pt x="4949" y="3048"/>
                      <a:pt x="5411" y="3048"/>
                    </a:cubicBezTo>
                    <a:cubicBezTo>
                      <a:pt x="6508" y="3048"/>
                      <a:pt x="6812" y="1877"/>
                      <a:pt x="4082" y="1877"/>
                    </a:cubicBezTo>
                    <a:cubicBezTo>
                      <a:pt x="6846" y="1877"/>
                      <a:pt x="6529" y="707"/>
                      <a:pt x="5420" y="707"/>
                    </a:cubicBezTo>
                    <a:cubicBezTo>
                      <a:pt x="4946" y="707"/>
                      <a:pt x="4325" y="922"/>
                      <a:pt x="3740" y="1536"/>
                    </a:cubicBezTo>
                    <a:cubicBezTo>
                      <a:pt x="4715" y="512"/>
                      <a:pt x="4057" y="0"/>
                      <a:pt x="3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6" name="Google Shape;1136;p16"/>
              <p:cNvSpPr/>
              <p:nvPr/>
            </p:nvSpPr>
            <p:spPr>
              <a:xfrm>
                <a:off x="6325425" y="350213"/>
                <a:ext cx="171175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3792" extrusionOk="0">
                    <a:moveTo>
                      <a:pt x="3442" y="1"/>
                    </a:moveTo>
                    <a:cubicBezTo>
                      <a:pt x="2790" y="1"/>
                      <a:pt x="2131" y="513"/>
                      <a:pt x="3107" y="1536"/>
                    </a:cubicBezTo>
                    <a:cubicBezTo>
                      <a:pt x="2521" y="922"/>
                      <a:pt x="1906" y="707"/>
                      <a:pt x="1436" y="707"/>
                    </a:cubicBezTo>
                    <a:cubicBezTo>
                      <a:pt x="339" y="707"/>
                      <a:pt x="35" y="1878"/>
                      <a:pt x="2765" y="1878"/>
                    </a:cubicBezTo>
                    <a:cubicBezTo>
                      <a:pt x="1" y="1878"/>
                      <a:pt x="318" y="3048"/>
                      <a:pt x="1426" y="3048"/>
                    </a:cubicBezTo>
                    <a:cubicBezTo>
                      <a:pt x="1901" y="3048"/>
                      <a:pt x="2521" y="2833"/>
                      <a:pt x="3107" y="2219"/>
                    </a:cubicBezTo>
                    <a:lnTo>
                      <a:pt x="3107" y="2219"/>
                    </a:lnTo>
                    <a:cubicBezTo>
                      <a:pt x="2131" y="3267"/>
                      <a:pt x="2790" y="3791"/>
                      <a:pt x="3442" y="3791"/>
                    </a:cubicBezTo>
                    <a:cubicBezTo>
                      <a:pt x="4094" y="3791"/>
                      <a:pt x="4740" y="3267"/>
                      <a:pt x="3740" y="2219"/>
                    </a:cubicBezTo>
                    <a:lnTo>
                      <a:pt x="3740" y="2219"/>
                    </a:lnTo>
                    <a:cubicBezTo>
                      <a:pt x="4340" y="2833"/>
                      <a:pt x="4962" y="3048"/>
                      <a:pt x="5433" y="3048"/>
                    </a:cubicBezTo>
                    <a:cubicBezTo>
                      <a:pt x="6532" y="3048"/>
                      <a:pt x="6812" y="1878"/>
                      <a:pt x="4082" y="1878"/>
                    </a:cubicBezTo>
                    <a:cubicBezTo>
                      <a:pt x="6846" y="1878"/>
                      <a:pt x="6553" y="707"/>
                      <a:pt x="5442" y="707"/>
                    </a:cubicBezTo>
                    <a:cubicBezTo>
                      <a:pt x="4966" y="707"/>
                      <a:pt x="4340" y="922"/>
                      <a:pt x="3740" y="1536"/>
                    </a:cubicBezTo>
                    <a:cubicBezTo>
                      <a:pt x="4740" y="513"/>
                      <a:pt x="4094" y="1"/>
                      <a:pt x="34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7" name="Google Shape;1137;p16"/>
              <p:cNvSpPr/>
              <p:nvPr/>
            </p:nvSpPr>
            <p:spPr>
              <a:xfrm>
                <a:off x="6396975" y="388613"/>
                <a:ext cx="2807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683" extrusionOk="0">
                    <a:moveTo>
                      <a:pt x="586" y="0"/>
                    </a:moveTo>
                    <a:cubicBezTo>
                      <a:pt x="245" y="0"/>
                      <a:pt x="1" y="195"/>
                      <a:pt x="1" y="342"/>
                    </a:cubicBezTo>
                    <a:cubicBezTo>
                      <a:pt x="1" y="537"/>
                      <a:pt x="245" y="683"/>
                      <a:pt x="586" y="683"/>
                    </a:cubicBezTo>
                    <a:cubicBezTo>
                      <a:pt x="878" y="683"/>
                      <a:pt x="1122" y="537"/>
                      <a:pt x="1122" y="342"/>
                    </a:cubicBezTo>
                    <a:cubicBezTo>
                      <a:pt x="1122" y="195"/>
                      <a:pt x="878" y="0"/>
                      <a:pt x="5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38" name="Google Shape;1138;p16"/>
              <p:cNvGrpSpPr/>
              <p:nvPr/>
            </p:nvGrpSpPr>
            <p:grpSpPr>
              <a:xfrm>
                <a:off x="6806075" y="-130875"/>
                <a:ext cx="171150" cy="93875"/>
                <a:chOff x="3671500" y="5531063"/>
                <a:chExt cx="171150" cy="93875"/>
              </a:xfrm>
            </p:grpSpPr>
            <p:sp>
              <p:nvSpPr>
                <p:cNvPr id="1139" name="Google Shape;1139;p16"/>
                <p:cNvSpPr/>
                <p:nvPr/>
              </p:nvSpPr>
              <p:spPr>
                <a:xfrm>
                  <a:off x="3671500" y="5531063"/>
                  <a:ext cx="171150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6" h="3755" extrusionOk="0">
                      <a:moveTo>
                        <a:pt x="3423" y="0"/>
                      </a:moveTo>
                      <a:cubicBezTo>
                        <a:pt x="2777" y="0"/>
                        <a:pt x="2131" y="512"/>
                        <a:pt x="3106" y="1536"/>
                      </a:cubicBezTo>
                      <a:cubicBezTo>
                        <a:pt x="2521" y="922"/>
                        <a:pt x="1905" y="707"/>
                        <a:pt x="1435" y="707"/>
                      </a:cubicBezTo>
                      <a:cubicBezTo>
                        <a:pt x="338" y="707"/>
                        <a:pt x="35" y="1877"/>
                        <a:pt x="2765" y="1877"/>
                      </a:cubicBezTo>
                      <a:cubicBezTo>
                        <a:pt x="1" y="1877"/>
                        <a:pt x="318" y="3048"/>
                        <a:pt x="1426" y="3048"/>
                      </a:cubicBezTo>
                      <a:cubicBezTo>
                        <a:pt x="1901" y="3048"/>
                        <a:pt x="2521" y="2833"/>
                        <a:pt x="3106" y="2219"/>
                      </a:cubicBezTo>
                      <a:lnTo>
                        <a:pt x="3106" y="2219"/>
                      </a:lnTo>
                      <a:cubicBezTo>
                        <a:pt x="2131" y="3243"/>
                        <a:pt x="2777" y="3755"/>
                        <a:pt x="3423" y="3755"/>
                      </a:cubicBezTo>
                      <a:cubicBezTo>
                        <a:pt x="4069" y="3755"/>
                        <a:pt x="4715" y="3243"/>
                        <a:pt x="3740" y="2219"/>
                      </a:cubicBezTo>
                      <a:lnTo>
                        <a:pt x="3740" y="2219"/>
                      </a:lnTo>
                      <a:cubicBezTo>
                        <a:pt x="4325" y="2833"/>
                        <a:pt x="4941" y="3048"/>
                        <a:pt x="5411" y="3048"/>
                      </a:cubicBezTo>
                      <a:cubicBezTo>
                        <a:pt x="6508" y="3048"/>
                        <a:pt x="6812" y="1877"/>
                        <a:pt x="4081" y="1877"/>
                      </a:cubicBezTo>
                      <a:cubicBezTo>
                        <a:pt x="6846" y="1877"/>
                        <a:pt x="6528" y="707"/>
                        <a:pt x="5420" y="707"/>
                      </a:cubicBezTo>
                      <a:cubicBezTo>
                        <a:pt x="4945" y="707"/>
                        <a:pt x="4325" y="922"/>
                        <a:pt x="3740" y="1536"/>
                      </a:cubicBezTo>
                      <a:cubicBezTo>
                        <a:pt x="4715" y="512"/>
                        <a:pt x="4069" y="0"/>
                        <a:pt x="3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16"/>
                <p:cNvSpPr/>
                <p:nvPr/>
              </p:nvSpPr>
              <p:spPr>
                <a:xfrm>
                  <a:off x="3743050" y="5569463"/>
                  <a:ext cx="28050" cy="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683" extrusionOk="0">
                      <a:moveTo>
                        <a:pt x="537" y="0"/>
                      </a:moveTo>
                      <a:cubicBezTo>
                        <a:pt x="244" y="0"/>
                        <a:pt x="1" y="195"/>
                        <a:pt x="1" y="341"/>
                      </a:cubicBezTo>
                      <a:cubicBezTo>
                        <a:pt x="1" y="536"/>
                        <a:pt x="244" y="683"/>
                        <a:pt x="537" y="683"/>
                      </a:cubicBezTo>
                      <a:cubicBezTo>
                        <a:pt x="878" y="683"/>
                        <a:pt x="1122" y="536"/>
                        <a:pt x="1122" y="341"/>
                      </a:cubicBezTo>
                      <a:cubicBezTo>
                        <a:pt x="1122" y="195"/>
                        <a:pt x="878" y="0"/>
                        <a:pt x="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41" name="Google Shape;1141;p16"/>
              <p:cNvGrpSpPr/>
              <p:nvPr/>
            </p:nvGrpSpPr>
            <p:grpSpPr>
              <a:xfrm>
                <a:off x="8334950" y="243600"/>
                <a:ext cx="170300" cy="93875"/>
                <a:chOff x="1780450" y="6019825"/>
                <a:chExt cx="170300" cy="93875"/>
              </a:xfrm>
            </p:grpSpPr>
            <p:sp>
              <p:nvSpPr>
                <p:cNvPr id="1142" name="Google Shape;1142;p16"/>
                <p:cNvSpPr/>
                <p:nvPr/>
              </p:nvSpPr>
              <p:spPr>
                <a:xfrm>
                  <a:off x="1780450" y="6019825"/>
                  <a:ext cx="170300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2" h="3755" extrusionOk="0">
                      <a:moveTo>
                        <a:pt x="3405" y="1"/>
                      </a:moveTo>
                      <a:cubicBezTo>
                        <a:pt x="2753" y="1"/>
                        <a:pt x="2107" y="513"/>
                        <a:pt x="3106" y="1537"/>
                      </a:cubicBezTo>
                      <a:cubicBezTo>
                        <a:pt x="2506" y="922"/>
                        <a:pt x="1885" y="707"/>
                        <a:pt x="1414" y="707"/>
                      </a:cubicBezTo>
                      <a:cubicBezTo>
                        <a:pt x="314" y="707"/>
                        <a:pt x="35" y="1878"/>
                        <a:pt x="2765" y="1878"/>
                      </a:cubicBezTo>
                      <a:cubicBezTo>
                        <a:pt x="0" y="1878"/>
                        <a:pt x="294" y="3048"/>
                        <a:pt x="1404" y="3048"/>
                      </a:cubicBezTo>
                      <a:cubicBezTo>
                        <a:pt x="1880" y="3048"/>
                        <a:pt x="2506" y="2833"/>
                        <a:pt x="3106" y="2219"/>
                      </a:cubicBezTo>
                      <a:lnTo>
                        <a:pt x="3106" y="2219"/>
                      </a:lnTo>
                      <a:cubicBezTo>
                        <a:pt x="2107" y="3243"/>
                        <a:pt x="2753" y="3755"/>
                        <a:pt x="3405" y="3755"/>
                      </a:cubicBezTo>
                      <a:cubicBezTo>
                        <a:pt x="4057" y="3755"/>
                        <a:pt x="4715" y="3243"/>
                        <a:pt x="3740" y="2219"/>
                      </a:cubicBezTo>
                      <a:lnTo>
                        <a:pt x="3740" y="2219"/>
                      </a:lnTo>
                      <a:cubicBezTo>
                        <a:pt x="4325" y="2833"/>
                        <a:pt x="4941" y="3048"/>
                        <a:pt x="5411" y="3048"/>
                      </a:cubicBezTo>
                      <a:cubicBezTo>
                        <a:pt x="6508" y="3048"/>
                        <a:pt x="6812" y="1878"/>
                        <a:pt x="4081" y="1878"/>
                      </a:cubicBezTo>
                      <a:cubicBezTo>
                        <a:pt x="6812" y="1878"/>
                        <a:pt x="6508" y="707"/>
                        <a:pt x="5411" y="707"/>
                      </a:cubicBezTo>
                      <a:cubicBezTo>
                        <a:pt x="4941" y="707"/>
                        <a:pt x="4325" y="922"/>
                        <a:pt x="3740" y="1537"/>
                      </a:cubicBezTo>
                      <a:cubicBezTo>
                        <a:pt x="4715" y="513"/>
                        <a:pt x="4057" y="1"/>
                        <a:pt x="340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16"/>
                <p:cNvSpPr/>
                <p:nvPr/>
              </p:nvSpPr>
              <p:spPr>
                <a:xfrm>
                  <a:off x="1852000" y="6058225"/>
                  <a:ext cx="28050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684" extrusionOk="0">
                      <a:moveTo>
                        <a:pt x="537" y="1"/>
                      </a:moveTo>
                      <a:cubicBezTo>
                        <a:pt x="244" y="1"/>
                        <a:pt x="0" y="147"/>
                        <a:pt x="0" y="342"/>
                      </a:cubicBezTo>
                      <a:cubicBezTo>
                        <a:pt x="0" y="537"/>
                        <a:pt x="244" y="683"/>
                        <a:pt x="537" y="683"/>
                      </a:cubicBezTo>
                      <a:cubicBezTo>
                        <a:pt x="878" y="683"/>
                        <a:pt x="1122" y="537"/>
                        <a:pt x="1122" y="342"/>
                      </a:cubicBezTo>
                      <a:cubicBezTo>
                        <a:pt x="1122" y="147"/>
                        <a:pt x="878" y="1"/>
                        <a:pt x="5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44" name="Google Shape;1144;p16"/>
              <p:cNvGrpSpPr/>
              <p:nvPr/>
            </p:nvGrpSpPr>
            <p:grpSpPr>
              <a:xfrm>
                <a:off x="7161700" y="149725"/>
                <a:ext cx="170300" cy="93875"/>
                <a:chOff x="3313600" y="4957625"/>
                <a:chExt cx="170300" cy="93875"/>
              </a:xfrm>
            </p:grpSpPr>
            <p:sp>
              <p:nvSpPr>
                <p:cNvPr id="1145" name="Google Shape;1145;p16"/>
                <p:cNvSpPr/>
                <p:nvPr/>
              </p:nvSpPr>
              <p:spPr>
                <a:xfrm>
                  <a:off x="3313600" y="4957625"/>
                  <a:ext cx="170300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2" h="3755" extrusionOk="0">
                      <a:moveTo>
                        <a:pt x="3413" y="1"/>
                      </a:moveTo>
                      <a:cubicBezTo>
                        <a:pt x="2755" y="1"/>
                        <a:pt x="2097" y="513"/>
                        <a:pt x="3072" y="1537"/>
                      </a:cubicBezTo>
                      <a:cubicBezTo>
                        <a:pt x="2487" y="922"/>
                        <a:pt x="1871" y="707"/>
                        <a:pt x="1401" y="707"/>
                      </a:cubicBezTo>
                      <a:cubicBezTo>
                        <a:pt x="304" y="707"/>
                        <a:pt x="1" y="1878"/>
                        <a:pt x="2731" y="1878"/>
                      </a:cubicBezTo>
                      <a:cubicBezTo>
                        <a:pt x="1" y="1878"/>
                        <a:pt x="304" y="3049"/>
                        <a:pt x="1401" y="3049"/>
                      </a:cubicBezTo>
                      <a:cubicBezTo>
                        <a:pt x="1871" y="3049"/>
                        <a:pt x="2487" y="2834"/>
                        <a:pt x="3072" y="2219"/>
                      </a:cubicBezTo>
                      <a:lnTo>
                        <a:pt x="3072" y="2219"/>
                      </a:lnTo>
                      <a:cubicBezTo>
                        <a:pt x="2097" y="3243"/>
                        <a:pt x="2755" y="3755"/>
                        <a:pt x="3413" y="3755"/>
                      </a:cubicBezTo>
                      <a:cubicBezTo>
                        <a:pt x="4072" y="3755"/>
                        <a:pt x="4730" y="3243"/>
                        <a:pt x="3755" y="2219"/>
                      </a:cubicBezTo>
                      <a:lnTo>
                        <a:pt x="3755" y="2219"/>
                      </a:lnTo>
                      <a:cubicBezTo>
                        <a:pt x="4340" y="2834"/>
                        <a:pt x="4956" y="3049"/>
                        <a:pt x="5424" y="3049"/>
                      </a:cubicBezTo>
                      <a:cubicBezTo>
                        <a:pt x="6518" y="3049"/>
                        <a:pt x="6812" y="1878"/>
                        <a:pt x="4047" y="1878"/>
                      </a:cubicBezTo>
                      <a:cubicBezTo>
                        <a:pt x="6812" y="1878"/>
                        <a:pt x="6518" y="707"/>
                        <a:pt x="5424" y="707"/>
                      </a:cubicBezTo>
                      <a:cubicBezTo>
                        <a:pt x="4956" y="707"/>
                        <a:pt x="4340" y="922"/>
                        <a:pt x="3755" y="1537"/>
                      </a:cubicBezTo>
                      <a:cubicBezTo>
                        <a:pt x="4730" y="513"/>
                        <a:pt x="4072" y="1"/>
                        <a:pt x="34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16"/>
                <p:cNvSpPr/>
                <p:nvPr/>
              </p:nvSpPr>
              <p:spPr>
                <a:xfrm>
                  <a:off x="3384300" y="4996025"/>
                  <a:ext cx="29275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684" extrusionOk="0">
                      <a:moveTo>
                        <a:pt x="585" y="1"/>
                      </a:moveTo>
                      <a:cubicBezTo>
                        <a:pt x="293" y="1"/>
                        <a:pt x="0" y="147"/>
                        <a:pt x="0" y="342"/>
                      </a:cubicBezTo>
                      <a:cubicBezTo>
                        <a:pt x="0" y="537"/>
                        <a:pt x="293" y="683"/>
                        <a:pt x="585" y="683"/>
                      </a:cubicBezTo>
                      <a:cubicBezTo>
                        <a:pt x="878" y="683"/>
                        <a:pt x="1171" y="537"/>
                        <a:pt x="1171" y="342"/>
                      </a:cubicBezTo>
                      <a:cubicBezTo>
                        <a:pt x="1171" y="147"/>
                        <a:pt x="878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47" name="Google Shape;1147;p16"/>
            <p:cNvGrpSpPr/>
            <p:nvPr/>
          </p:nvGrpSpPr>
          <p:grpSpPr>
            <a:xfrm rot="10800000">
              <a:off x="4771599" y="4813194"/>
              <a:ext cx="3244216" cy="702064"/>
              <a:chOff x="6325425" y="-130875"/>
              <a:chExt cx="2661375" cy="575888"/>
            </a:xfrm>
          </p:grpSpPr>
          <p:grpSp>
            <p:nvGrpSpPr>
              <p:cNvPr id="1148" name="Google Shape;1148;p16"/>
              <p:cNvGrpSpPr/>
              <p:nvPr/>
            </p:nvGrpSpPr>
            <p:grpSpPr>
              <a:xfrm>
                <a:off x="8633313" y="-37000"/>
                <a:ext cx="297475" cy="164900"/>
                <a:chOff x="2548875" y="5686950"/>
                <a:chExt cx="297475" cy="164900"/>
              </a:xfrm>
            </p:grpSpPr>
            <p:sp>
              <p:nvSpPr>
                <p:cNvPr id="1149" name="Google Shape;1149;p16"/>
                <p:cNvSpPr/>
                <p:nvPr/>
              </p:nvSpPr>
              <p:spPr>
                <a:xfrm>
                  <a:off x="2548875" y="5686950"/>
                  <a:ext cx="297475" cy="16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99" h="6596" extrusionOk="0">
                      <a:moveTo>
                        <a:pt x="5948" y="1"/>
                      </a:moveTo>
                      <a:cubicBezTo>
                        <a:pt x="4802" y="1"/>
                        <a:pt x="3656" y="903"/>
                        <a:pt x="5363" y="2707"/>
                      </a:cubicBezTo>
                      <a:cubicBezTo>
                        <a:pt x="4337" y="1638"/>
                        <a:pt x="3259" y="1264"/>
                        <a:pt x="2439" y="1264"/>
                      </a:cubicBezTo>
                      <a:cubicBezTo>
                        <a:pt x="529" y="1264"/>
                        <a:pt x="17" y="3292"/>
                        <a:pt x="4826" y="3292"/>
                      </a:cubicBezTo>
                      <a:cubicBezTo>
                        <a:pt x="0" y="3292"/>
                        <a:pt x="533" y="5358"/>
                        <a:pt x="2459" y="5358"/>
                      </a:cubicBezTo>
                      <a:cubicBezTo>
                        <a:pt x="3277" y="5358"/>
                        <a:pt x="4346" y="4986"/>
                        <a:pt x="5363" y="3926"/>
                      </a:cubicBezTo>
                      <a:lnTo>
                        <a:pt x="5363" y="3926"/>
                      </a:lnTo>
                      <a:cubicBezTo>
                        <a:pt x="3656" y="5705"/>
                        <a:pt x="4802" y="6595"/>
                        <a:pt x="5948" y="6595"/>
                      </a:cubicBezTo>
                      <a:cubicBezTo>
                        <a:pt x="7093" y="6595"/>
                        <a:pt x="8239" y="5705"/>
                        <a:pt x="6533" y="3926"/>
                      </a:cubicBezTo>
                      <a:lnTo>
                        <a:pt x="6533" y="3926"/>
                      </a:lnTo>
                      <a:cubicBezTo>
                        <a:pt x="7548" y="4970"/>
                        <a:pt x="8615" y="5337"/>
                        <a:pt x="9433" y="5337"/>
                      </a:cubicBezTo>
                      <a:cubicBezTo>
                        <a:pt x="11362" y="5337"/>
                        <a:pt x="11898" y="3292"/>
                        <a:pt x="7069" y="3292"/>
                      </a:cubicBezTo>
                      <a:cubicBezTo>
                        <a:pt x="11876" y="3292"/>
                        <a:pt x="11367" y="1242"/>
                        <a:pt x="9460" y="1242"/>
                      </a:cubicBezTo>
                      <a:cubicBezTo>
                        <a:pt x="8639" y="1242"/>
                        <a:pt x="7559" y="1622"/>
                        <a:pt x="6533" y="2707"/>
                      </a:cubicBezTo>
                      <a:cubicBezTo>
                        <a:pt x="8239" y="903"/>
                        <a:pt x="7093" y="1"/>
                        <a:pt x="59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16"/>
                <p:cNvSpPr/>
                <p:nvPr/>
              </p:nvSpPr>
              <p:spPr>
                <a:xfrm>
                  <a:off x="2673175" y="5754600"/>
                  <a:ext cx="48775" cy="3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" h="1220" extrusionOk="0">
                      <a:moveTo>
                        <a:pt x="976" y="1"/>
                      </a:moveTo>
                      <a:cubicBezTo>
                        <a:pt x="439" y="1"/>
                        <a:pt x="1" y="245"/>
                        <a:pt x="1" y="586"/>
                      </a:cubicBezTo>
                      <a:cubicBezTo>
                        <a:pt x="1" y="927"/>
                        <a:pt x="439" y="1220"/>
                        <a:pt x="976" y="1220"/>
                      </a:cubicBezTo>
                      <a:cubicBezTo>
                        <a:pt x="1512" y="1220"/>
                        <a:pt x="1951" y="927"/>
                        <a:pt x="1951" y="586"/>
                      </a:cubicBezTo>
                      <a:cubicBezTo>
                        <a:pt x="1951" y="245"/>
                        <a:pt x="1512" y="1"/>
                        <a:pt x="97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151" name="Google Shape;1151;p16"/>
              <p:cNvSpPr/>
              <p:nvPr/>
            </p:nvSpPr>
            <p:spPr>
              <a:xfrm>
                <a:off x="8815625" y="350688"/>
                <a:ext cx="171175" cy="92950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3718" extrusionOk="0">
                    <a:moveTo>
                      <a:pt x="3405" y="0"/>
                    </a:moveTo>
                    <a:cubicBezTo>
                      <a:pt x="2753" y="0"/>
                      <a:pt x="2107" y="512"/>
                      <a:pt x="3107" y="1536"/>
                    </a:cubicBezTo>
                    <a:cubicBezTo>
                      <a:pt x="2507" y="922"/>
                      <a:pt x="1885" y="707"/>
                      <a:pt x="1414" y="707"/>
                    </a:cubicBezTo>
                    <a:cubicBezTo>
                      <a:pt x="315" y="707"/>
                      <a:pt x="35" y="1877"/>
                      <a:pt x="2765" y="1877"/>
                    </a:cubicBezTo>
                    <a:cubicBezTo>
                      <a:pt x="1" y="1877"/>
                      <a:pt x="294" y="3048"/>
                      <a:pt x="1405" y="3048"/>
                    </a:cubicBezTo>
                    <a:cubicBezTo>
                      <a:pt x="1881" y="3048"/>
                      <a:pt x="2507" y="2833"/>
                      <a:pt x="3107" y="2219"/>
                    </a:cubicBezTo>
                    <a:lnTo>
                      <a:pt x="3107" y="2219"/>
                    </a:lnTo>
                    <a:cubicBezTo>
                      <a:pt x="2131" y="3218"/>
                      <a:pt x="2777" y="3718"/>
                      <a:pt x="3423" y="3718"/>
                    </a:cubicBezTo>
                    <a:cubicBezTo>
                      <a:pt x="4063" y="3718"/>
                      <a:pt x="4702" y="3228"/>
                      <a:pt x="3770" y="2250"/>
                    </a:cubicBezTo>
                    <a:lnTo>
                      <a:pt x="3770" y="2250"/>
                    </a:lnTo>
                    <a:cubicBezTo>
                      <a:pt x="4346" y="2840"/>
                      <a:pt x="4949" y="3048"/>
                      <a:pt x="5411" y="3048"/>
                    </a:cubicBezTo>
                    <a:cubicBezTo>
                      <a:pt x="6508" y="3048"/>
                      <a:pt x="6812" y="1877"/>
                      <a:pt x="4082" y="1877"/>
                    </a:cubicBezTo>
                    <a:cubicBezTo>
                      <a:pt x="6846" y="1877"/>
                      <a:pt x="6529" y="707"/>
                      <a:pt x="5420" y="707"/>
                    </a:cubicBezTo>
                    <a:cubicBezTo>
                      <a:pt x="4946" y="707"/>
                      <a:pt x="4325" y="922"/>
                      <a:pt x="3740" y="1536"/>
                    </a:cubicBezTo>
                    <a:cubicBezTo>
                      <a:pt x="4715" y="512"/>
                      <a:pt x="4057" y="0"/>
                      <a:pt x="340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2" name="Google Shape;1152;p16"/>
              <p:cNvSpPr/>
              <p:nvPr/>
            </p:nvSpPr>
            <p:spPr>
              <a:xfrm>
                <a:off x="6325425" y="350213"/>
                <a:ext cx="171175" cy="94800"/>
              </a:xfrm>
              <a:custGeom>
                <a:avLst/>
                <a:gdLst/>
                <a:ahLst/>
                <a:cxnLst/>
                <a:rect l="l" t="t" r="r" b="b"/>
                <a:pathLst>
                  <a:path w="6847" h="3792" extrusionOk="0">
                    <a:moveTo>
                      <a:pt x="3442" y="1"/>
                    </a:moveTo>
                    <a:cubicBezTo>
                      <a:pt x="2790" y="1"/>
                      <a:pt x="2131" y="513"/>
                      <a:pt x="3107" y="1536"/>
                    </a:cubicBezTo>
                    <a:cubicBezTo>
                      <a:pt x="2521" y="922"/>
                      <a:pt x="1906" y="707"/>
                      <a:pt x="1436" y="707"/>
                    </a:cubicBezTo>
                    <a:cubicBezTo>
                      <a:pt x="339" y="707"/>
                      <a:pt x="35" y="1878"/>
                      <a:pt x="2765" y="1878"/>
                    </a:cubicBezTo>
                    <a:cubicBezTo>
                      <a:pt x="1" y="1878"/>
                      <a:pt x="318" y="3048"/>
                      <a:pt x="1426" y="3048"/>
                    </a:cubicBezTo>
                    <a:cubicBezTo>
                      <a:pt x="1901" y="3048"/>
                      <a:pt x="2521" y="2833"/>
                      <a:pt x="3107" y="2219"/>
                    </a:cubicBezTo>
                    <a:lnTo>
                      <a:pt x="3107" y="2219"/>
                    </a:lnTo>
                    <a:cubicBezTo>
                      <a:pt x="2131" y="3267"/>
                      <a:pt x="2790" y="3791"/>
                      <a:pt x="3442" y="3791"/>
                    </a:cubicBezTo>
                    <a:cubicBezTo>
                      <a:pt x="4094" y="3791"/>
                      <a:pt x="4740" y="3267"/>
                      <a:pt x="3740" y="2219"/>
                    </a:cubicBezTo>
                    <a:lnTo>
                      <a:pt x="3740" y="2219"/>
                    </a:lnTo>
                    <a:cubicBezTo>
                      <a:pt x="4340" y="2833"/>
                      <a:pt x="4962" y="3048"/>
                      <a:pt x="5433" y="3048"/>
                    </a:cubicBezTo>
                    <a:cubicBezTo>
                      <a:pt x="6532" y="3048"/>
                      <a:pt x="6812" y="1878"/>
                      <a:pt x="4082" y="1878"/>
                    </a:cubicBezTo>
                    <a:cubicBezTo>
                      <a:pt x="6846" y="1878"/>
                      <a:pt x="6553" y="707"/>
                      <a:pt x="5442" y="707"/>
                    </a:cubicBezTo>
                    <a:cubicBezTo>
                      <a:pt x="4966" y="707"/>
                      <a:pt x="4340" y="922"/>
                      <a:pt x="3740" y="1536"/>
                    </a:cubicBezTo>
                    <a:cubicBezTo>
                      <a:pt x="4740" y="513"/>
                      <a:pt x="4094" y="1"/>
                      <a:pt x="344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3" name="Google Shape;1153;p16"/>
              <p:cNvSpPr/>
              <p:nvPr/>
            </p:nvSpPr>
            <p:spPr>
              <a:xfrm>
                <a:off x="6396975" y="388613"/>
                <a:ext cx="28075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123" h="683" extrusionOk="0">
                    <a:moveTo>
                      <a:pt x="586" y="0"/>
                    </a:moveTo>
                    <a:cubicBezTo>
                      <a:pt x="245" y="0"/>
                      <a:pt x="1" y="195"/>
                      <a:pt x="1" y="342"/>
                    </a:cubicBezTo>
                    <a:cubicBezTo>
                      <a:pt x="1" y="537"/>
                      <a:pt x="245" y="683"/>
                      <a:pt x="586" y="683"/>
                    </a:cubicBezTo>
                    <a:cubicBezTo>
                      <a:pt x="878" y="683"/>
                      <a:pt x="1122" y="537"/>
                      <a:pt x="1122" y="342"/>
                    </a:cubicBezTo>
                    <a:cubicBezTo>
                      <a:pt x="1122" y="195"/>
                      <a:pt x="878" y="0"/>
                      <a:pt x="5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54" name="Google Shape;1154;p16"/>
              <p:cNvGrpSpPr/>
              <p:nvPr/>
            </p:nvGrpSpPr>
            <p:grpSpPr>
              <a:xfrm>
                <a:off x="6806075" y="-130875"/>
                <a:ext cx="171150" cy="93875"/>
                <a:chOff x="3671500" y="5531063"/>
                <a:chExt cx="171150" cy="93875"/>
              </a:xfrm>
            </p:grpSpPr>
            <p:sp>
              <p:nvSpPr>
                <p:cNvPr id="1155" name="Google Shape;1155;p16"/>
                <p:cNvSpPr/>
                <p:nvPr/>
              </p:nvSpPr>
              <p:spPr>
                <a:xfrm>
                  <a:off x="3671500" y="5531063"/>
                  <a:ext cx="171150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6" h="3755" extrusionOk="0">
                      <a:moveTo>
                        <a:pt x="3423" y="0"/>
                      </a:moveTo>
                      <a:cubicBezTo>
                        <a:pt x="2777" y="0"/>
                        <a:pt x="2131" y="512"/>
                        <a:pt x="3106" y="1536"/>
                      </a:cubicBezTo>
                      <a:cubicBezTo>
                        <a:pt x="2521" y="922"/>
                        <a:pt x="1905" y="707"/>
                        <a:pt x="1435" y="707"/>
                      </a:cubicBezTo>
                      <a:cubicBezTo>
                        <a:pt x="338" y="707"/>
                        <a:pt x="35" y="1877"/>
                        <a:pt x="2765" y="1877"/>
                      </a:cubicBezTo>
                      <a:cubicBezTo>
                        <a:pt x="1" y="1877"/>
                        <a:pt x="318" y="3048"/>
                        <a:pt x="1426" y="3048"/>
                      </a:cubicBezTo>
                      <a:cubicBezTo>
                        <a:pt x="1901" y="3048"/>
                        <a:pt x="2521" y="2833"/>
                        <a:pt x="3106" y="2219"/>
                      </a:cubicBezTo>
                      <a:lnTo>
                        <a:pt x="3106" y="2219"/>
                      </a:lnTo>
                      <a:cubicBezTo>
                        <a:pt x="2131" y="3243"/>
                        <a:pt x="2777" y="3755"/>
                        <a:pt x="3423" y="3755"/>
                      </a:cubicBezTo>
                      <a:cubicBezTo>
                        <a:pt x="4069" y="3755"/>
                        <a:pt x="4715" y="3243"/>
                        <a:pt x="3740" y="2219"/>
                      </a:cubicBezTo>
                      <a:lnTo>
                        <a:pt x="3740" y="2219"/>
                      </a:lnTo>
                      <a:cubicBezTo>
                        <a:pt x="4325" y="2833"/>
                        <a:pt x="4941" y="3048"/>
                        <a:pt x="5411" y="3048"/>
                      </a:cubicBezTo>
                      <a:cubicBezTo>
                        <a:pt x="6508" y="3048"/>
                        <a:pt x="6812" y="1877"/>
                        <a:pt x="4081" y="1877"/>
                      </a:cubicBezTo>
                      <a:cubicBezTo>
                        <a:pt x="6846" y="1877"/>
                        <a:pt x="6528" y="707"/>
                        <a:pt x="5420" y="707"/>
                      </a:cubicBezTo>
                      <a:cubicBezTo>
                        <a:pt x="4945" y="707"/>
                        <a:pt x="4325" y="922"/>
                        <a:pt x="3740" y="1536"/>
                      </a:cubicBezTo>
                      <a:cubicBezTo>
                        <a:pt x="4715" y="512"/>
                        <a:pt x="4069" y="0"/>
                        <a:pt x="342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6" name="Google Shape;1156;p16"/>
                <p:cNvSpPr/>
                <p:nvPr/>
              </p:nvSpPr>
              <p:spPr>
                <a:xfrm>
                  <a:off x="3743050" y="5569463"/>
                  <a:ext cx="28050" cy="1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683" extrusionOk="0">
                      <a:moveTo>
                        <a:pt x="537" y="0"/>
                      </a:moveTo>
                      <a:cubicBezTo>
                        <a:pt x="244" y="0"/>
                        <a:pt x="1" y="195"/>
                        <a:pt x="1" y="341"/>
                      </a:cubicBezTo>
                      <a:cubicBezTo>
                        <a:pt x="1" y="536"/>
                        <a:pt x="244" y="683"/>
                        <a:pt x="537" y="683"/>
                      </a:cubicBezTo>
                      <a:cubicBezTo>
                        <a:pt x="878" y="683"/>
                        <a:pt x="1122" y="536"/>
                        <a:pt x="1122" y="341"/>
                      </a:cubicBezTo>
                      <a:cubicBezTo>
                        <a:pt x="1122" y="195"/>
                        <a:pt x="878" y="0"/>
                        <a:pt x="53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57" name="Google Shape;1157;p16"/>
              <p:cNvGrpSpPr/>
              <p:nvPr/>
            </p:nvGrpSpPr>
            <p:grpSpPr>
              <a:xfrm>
                <a:off x="8334950" y="243600"/>
                <a:ext cx="170300" cy="93875"/>
                <a:chOff x="1780450" y="6019825"/>
                <a:chExt cx="170300" cy="93875"/>
              </a:xfrm>
            </p:grpSpPr>
            <p:sp>
              <p:nvSpPr>
                <p:cNvPr id="1158" name="Google Shape;1158;p16"/>
                <p:cNvSpPr/>
                <p:nvPr/>
              </p:nvSpPr>
              <p:spPr>
                <a:xfrm>
                  <a:off x="1780450" y="6019825"/>
                  <a:ext cx="170300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2" h="3755" extrusionOk="0">
                      <a:moveTo>
                        <a:pt x="3405" y="1"/>
                      </a:moveTo>
                      <a:cubicBezTo>
                        <a:pt x="2753" y="1"/>
                        <a:pt x="2107" y="513"/>
                        <a:pt x="3106" y="1537"/>
                      </a:cubicBezTo>
                      <a:cubicBezTo>
                        <a:pt x="2506" y="922"/>
                        <a:pt x="1885" y="707"/>
                        <a:pt x="1414" y="707"/>
                      </a:cubicBezTo>
                      <a:cubicBezTo>
                        <a:pt x="314" y="707"/>
                        <a:pt x="35" y="1878"/>
                        <a:pt x="2765" y="1878"/>
                      </a:cubicBezTo>
                      <a:cubicBezTo>
                        <a:pt x="0" y="1878"/>
                        <a:pt x="294" y="3048"/>
                        <a:pt x="1404" y="3048"/>
                      </a:cubicBezTo>
                      <a:cubicBezTo>
                        <a:pt x="1880" y="3048"/>
                        <a:pt x="2506" y="2833"/>
                        <a:pt x="3106" y="2219"/>
                      </a:cubicBezTo>
                      <a:lnTo>
                        <a:pt x="3106" y="2219"/>
                      </a:lnTo>
                      <a:cubicBezTo>
                        <a:pt x="2107" y="3243"/>
                        <a:pt x="2753" y="3755"/>
                        <a:pt x="3405" y="3755"/>
                      </a:cubicBezTo>
                      <a:cubicBezTo>
                        <a:pt x="4057" y="3755"/>
                        <a:pt x="4715" y="3243"/>
                        <a:pt x="3740" y="2219"/>
                      </a:cubicBezTo>
                      <a:lnTo>
                        <a:pt x="3740" y="2219"/>
                      </a:lnTo>
                      <a:cubicBezTo>
                        <a:pt x="4325" y="2833"/>
                        <a:pt x="4941" y="3048"/>
                        <a:pt x="5411" y="3048"/>
                      </a:cubicBezTo>
                      <a:cubicBezTo>
                        <a:pt x="6508" y="3048"/>
                        <a:pt x="6812" y="1878"/>
                        <a:pt x="4081" y="1878"/>
                      </a:cubicBezTo>
                      <a:cubicBezTo>
                        <a:pt x="6812" y="1878"/>
                        <a:pt x="6508" y="707"/>
                        <a:pt x="5411" y="707"/>
                      </a:cubicBezTo>
                      <a:cubicBezTo>
                        <a:pt x="4941" y="707"/>
                        <a:pt x="4325" y="922"/>
                        <a:pt x="3740" y="1537"/>
                      </a:cubicBezTo>
                      <a:cubicBezTo>
                        <a:pt x="4715" y="513"/>
                        <a:pt x="4057" y="1"/>
                        <a:pt x="3405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9" name="Google Shape;1159;p16"/>
                <p:cNvSpPr/>
                <p:nvPr/>
              </p:nvSpPr>
              <p:spPr>
                <a:xfrm>
                  <a:off x="1852000" y="6058225"/>
                  <a:ext cx="28050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2" h="684" extrusionOk="0">
                      <a:moveTo>
                        <a:pt x="537" y="1"/>
                      </a:moveTo>
                      <a:cubicBezTo>
                        <a:pt x="244" y="1"/>
                        <a:pt x="0" y="147"/>
                        <a:pt x="0" y="342"/>
                      </a:cubicBezTo>
                      <a:cubicBezTo>
                        <a:pt x="0" y="537"/>
                        <a:pt x="244" y="683"/>
                        <a:pt x="537" y="683"/>
                      </a:cubicBezTo>
                      <a:cubicBezTo>
                        <a:pt x="878" y="683"/>
                        <a:pt x="1122" y="537"/>
                        <a:pt x="1122" y="342"/>
                      </a:cubicBezTo>
                      <a:cubicBezTo>
                        <a:pt x="1122" y="147"/>
                        <a:pt x="878" y="1"/>
                        <a:pt x="5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160" name="Google Shape;1160;p16"/>
              <p:cNvGrpSpPr/>
              <p:nvPr/>
            </p:nvGrpSpPr>
            <p:grpSpPr>
              <a:xfrm>
                <a:off x="7161700" y="149725"/>
                <a:ext cx="170300" cy="93875"/>
                <a:chOff x="3313600" y="4957625"/>
                <a:chExt cx="170300" cy="93875"/>
              </a:xfrm>
            </p:grpSpPr>
            <p:sp>
              <p:nvSpPr>
                <p:cNvPr id="1161" name="Google Shape;1161;p16"/>
                <p:cNvSpPr/>
                <p:nvPr/>
              </p:nvSpPr>
              <p:spPr>
                <a:xfrm>
                  <a:off x="3313600" y="4957625"/>
                  <a:ext cx="170300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12" h="3755" extrusionOk="0">
                      <a:moveTo>
                        <a:pt x="3413" y="1"/>
                      </a:moveTo>
                      <a:cubicBezTo>
                        <a:pt x="2755" y="1"/>
                        <a:pt x="2097" y="513"/>
                        <a:pt x="3072" y="1537"/>
                      </a:cubicBezTo>
                      <a:cubicBezTo>
                        <a:pt x="2487" y="922"/>
                        <a:pt x="1871" y="707"/>
                        <a:pt x="1401" y="707"/>
                      </a:cubicBezTo>
                      <a:cubicBezTo>
                        <a:pt x="304" y="707"/>
                        <a:pt x="1" y="1878"/>
                        <a:pt x="2731" y="1878"/>
                      </a:cubicBezTo>
                      <a:cubicBezTo>
                        <a:pt x="1" y="1878"/>
                        <a:pt x="304" y="3049"/>
                        <a:pt x="1401" y="3049"/>
                      </a:cubicBezTo>
                      <a:cubicBezTo>
                        <a:pt x="1871" y="3049"/>
                        <a:pt x="2487" y="2834"/>
                        <a:pt x="3072" y="2219"/>
                      </a:cubicBezTo>
                      <a:lnTo>
                        <a:pt x="3072" y="2219"/>
                      </a:lnTo>
                      <a:cubicBezTo>
                        <a:pt x="2097" y="3243"/>
                        <a:pt x="2755" y="3755"/>
                        <a:pt x="3413" y="3755"/>
                      </a:cubicBezTo>
                      <a:cubicBezTo>
                        <a:pt x="4072" y="3755"/>
                        <a:pt x="4730" y="3243"/>
                        <a:pt x="3755" y="2219"/>
                      </a:cubicBezTo>
                      <a:lnTo>
                        <a:pt x="3755" y="2219"/>
                      </a:lnTo>
                      <a:cubicBezTo>
                        <a:pt x="4340" y="2834"/>
                        <a:pt x="4956" y="3049"/>
                        <a:pt x="5424" y="3049"/>
                      </a:cubicBezTo>
                      <a:cubicBezTo>
                        <a:pt x="6518" y="3049"/>
                        <a:pt x="6812" y="1878"/>
                        <a:pt x="4047" y="1878"/>
                      </a:cubicBezTo>
                      <a:cubicBezTo>
                        <a:pt x="6812" y="1878"/>
                        <a:pt x="6518" y="707"/>
                        <a:pt x="5424" y="707"/>
                      </a:cubicBezTo>
                      <a:cubicBezTo>
                        <a:pt x="4956" y="707"/>
                        <a:pt x="4340" y="922"/>
                        <a:pt x="3755" y="1537"/>
                      </a:cubicBezTo>
                      <a:cubicBezTo>
                        <a:pt x="4730" y="513"/>
                        <a:pt x="4072" y="1"/>
                        <a:pt x="341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62" name="Google Shape;1162;p16"/>
                <p:cNvSpPr/>
                <p:nvPr/>
              </p:nvSpPr>
              <p:spPr>
                <a:xfrm>
                  <a:off x="3384300" y="4996025"/>
                  <a:ext cx="29275" cy="1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1" h="684" extrusionOk="0">
                      <a:moveTo>
                        <a:pt x="585" y="1"/>
                      </a:moveTo>
                      <a:cubicBezTo>
                        <a:pt x="293" y="1"/>
                        <a:pt x="0" y="147"/>
                        <a:pt x="0" y="342"/>
                      </a:cubicBezTo>
                      <a:cubicBezTo>
                        <a:pt x="0" y="537"/>
                        <a:pt x="293" y="683"/>
                        <a:pt x="585" y="683"/>
                      </a:cubicBezTo>
                      <a:cubicBezTo>
                        <a:pt x="878" y="683"/>
                        <a:pt x="1171" y="537"/>
                        <a:pt x="1171" y="342"/>
                      </a:cubicBezTo>
                      <a:cubicBezTo>
                        <a:pt x="1171" y="147"/>
                        <a:pt x="878" y="1"/>
                        <a:pt x="58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1163" name="Google Shape;1163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64" name="Google Shape;1164;p16"/>
          <p:cNvSpPr txBox="1">
            <a:spLocks noGrp="1"/>
          </p:cNvSpPr>
          <p:nvPr>
            <p:ph type="body" idx="1"/>
          </p:nvPr>
        </p:nvSpPr>
        <p:spPr>
          <a:xfrm>
            <a:off x="960000" y="1519388"/>
            <a:ext cx="10272000" cy="44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9037440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A79315-6C06-453C-9E3C-96B2513B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F9225-389F-49BD-8B72-391DF179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208857-F4F9-4B41-83D4-E836FDE6A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68560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0F620-DCCE-4D62-AEBE-7FA39130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BFD0C-277B-4D8B-8681-5E209C272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EBF49E-2399-4F93-B65C-21312C57E3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A001D6-9C10-4D6A-9F08-5D3B33AC6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DBB9A-4C20-4EB1-8356-7928565BA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907EE8-6CEF-45AA-9F22-2271FC305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3090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741F3-CC27-4F28-9D3D-491CDE0B5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02892A-D7F1-475C-846D-5C9043CCC3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09D8C-EC6D-4021-A538-1704AEE196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41C367-0C0F-43CA-A68A-6298F60A3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E9695-1D9E-4508-89C8-C90C53934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1EF5B-2C5C-41B2-B28B-8819F82C9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18357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8F9B0-139C-492A-B5CC-D2E2163F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BB9D93-95AA-410E-906D-E840FA3A7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31DF-DCF8-43F1-A073-DB01350E7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02239-633F-4F42-84B6-ACA58FD2C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F151B-08AE-4773-8199-06D0186D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44098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1AF5DA-EFF8-46D9-8C38-6E230D7886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3D6E46-7804-4EE1-AB08-B0CDC2606E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584571-8807-4E7E-8E89-C246FA7F5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3E65B-DC22-4EE1-A3FE-9A4A613C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56358-D1A4-46C7-A473-3E7A0E09E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8C807-35AD-C394-F3BD-1185BC6DE37E}"/>
              </a:ext>
            </a:extLst>
          </p:cNvPr>
          <p:cNvSpPr txBox="1"/>
          <p:nvPr userDrawn="1"/>
        </p:nvSpPr>
        <p:spPr>
          <a:xfrm>
            <a:off x="4719145" y="-462455"/>
            <a:ext cx="400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Hương Thảo – </a:t>
            </a:r>
            <a:r>
              <a:rPr lang="en-US" dirty="0" err="1">
                <a:solidFill>
                  <a:schemeClr val="accent3"/>
                </a:solidFill>
              </a:rPr>
              <a:t>Zalo</a:t>
            </a:r>
            <a:r>
              <a:rPr lang="en-US" dirty="0">
                <a:solidFill>
                  <a:schemeClr val="accent3"/>
                </a:solidFill>
              </a:rPr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262922303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340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47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058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9362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0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70" name="Google Shape;3970;p39"/>
          <p:cNvGrpSpPr/>
          <p:nvPr/>
        </p:nvGrpSpPr>
        <p:grpSpPr>
          <a:xfrm>
            <a:off x="-300547" y="-144866"/>
            <a:ext cx="12848347" cy="7064433"/>
            <a:chOff x="-225410" y="-108650"/>
            <a:chExt cx="9636260" cy="5298325"/>
          </a:xfrm>
        </p:grpSpPr>
        <p:grpSp>
          <p:nvGrpSpPr>
            <p:cNvPr id="3971" name="Google Shape;3971;p39"/>
            <p:cNvGrpSpPr/>
            <p:nvPr/>
          </p:nvGrpSpPr>
          <p:grpSpPr>
            <a:xfrm>
              <a:off x="-37650" y="0"/>
              <a:ext cx="9144229" cy="5189675"/>
              <a:chOff x="-280300" y="0"/>
              <a:chExt cx="9424125" cy="5698556"/>
            </a:xfrm>
          </p:grpSpPr>
          <p:sp>
            <p:nvSpPr>
              <p:cNvPr id="3972" name="Google Shape;3972;p39"/>
              <p:cNvSpPr/>
              <p:nvPr/>
            </p:nvSpPr>
            <p:spPr>
              <a:xfrm>
                <a:off x="-280293" y="0"/>
                <a:ext cx="8794479" cy="4946857"/>
              </a:xfrm>
              <a:custGeom>
                <a:avLst/>
                <a:gdLst/>
                <a:ahLst/>
                <a:cxnLst/>
                <a:rect l="l" t="t" r="r" b="b"/>
                <a:pathLst>
                  <a:path w="190501" h="107156" extrusionOk="0">
                    <a:moveTo>
                      <a:pt x="1" y="0"/>
                    </a:moveTo>
                    <a:lnTo>
                      <a:pt x="1" y="107156"/>
                    </a:lnTo>
                    <a:lnTo>
                      <a:pt x="190501" y="107156"/>
                    </a:lnTo>
                    <a:lnTo>
                      <a:pt x="190501" y="0"/>
                    </a:lnTo>
                    <a:close/>
                  </a:path>
                </a:pathLst>
              </a:custGeom>
              <a:solidFill>
                <a:srgbClr val="3E4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3" name="Google Shape;3973;p39"/>
              <p:cNvSpPr/>
              <p:nvPr/>
            </p:nvSpPr>
            <p:spPr>
              <a:xfrm>
                <a:off x="-280300" y="0"/>
                <a:ext cx="9424084" cy="5698556"/>
              </a:xfrm>
              <a:custGeom>
                <a:avLst/>
                <a:gdLst/>
                <a:ahLst/>
                <a:cxnLst/>
                <a:rect l="l" t="t" r="r" b="b"/>
                <a:pathLst>
                  <a:path w="190501" h="107156" extrusionOk="0">
                    <a:moveTo>
                      <a:pt x="1" y="0"/>
                    </a:moveTo>
                    <a:lnTo>
                      <a:pt x="190501" y="0"/>
                    </a:lnTo>
                    <a:lnTo>
                      <a:pt x="190501" y="107156"/>
                    </a:lnTo>
                    <a:lnTo>
                      <a:pt x="1" y="107156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74" name="Google Shape;3974;p39"/>
              <p:cNvGrpSpPr/>
              <p:nvPr/>
            </p:nvGrpSpPr>
            <p:grpSpPr>
              <a:xfrm>
                <a:off x="-280300" y="0"/>
                <a:ext cx="9424125" cy="5698476"/>
                <a:chOff x="-280300" y="119986"/>
                <a:chExt cx="9424125" cy="5391689"/>
              </a:xfrm>
            </p:grpSpPr>
            <p:sp>
              <p:nvSpPr>
                <p:cNvPr id="3975" name="Google Shape;3975;p39"/>
                <p:cNvSpPr/>
                <p:nvPr/>
              </p:nvSpPr>
              <p:spPr>
                <a:xfrm>
                  <a:off x="-280300" y="119986"/>
                  <a:ext cx="4741032" cy="5391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91" h="107164" extrusionOk="0">
                      <a:moveTo>
                        <a:pt x="7019" y="521"/>
                      </a:moveTo>
                      <a:cubicBezTo>
                        <a:pt x="7067" y="521"/>
                        <a:pt x="7134" y="525"/>
                        <a:pt x="7232" y="532"/>
                      </a:cubicBezTo>
                      <a:cubicBezTo>
                        <a:pt x="7676" y="571"/>
                        <a:pt x="8279" y="659"/>
                        <a:pt x="8597" y="698"/>
                      </a:cubicBezTo>
                      <a:cubicBezTo>
                        <a:pt x="8914" y="746"/>
                        <a:pt x="9232" y="738"/>
                        <a:pt x="9422" y="770"/>
                      </a:cubicBezTo>
                      <a:cubicBezTo>
                        <a:pt x="9938" y="873"/>
                        <a:pt x="10042" y="905"/>
                        <a:pt x="9851" y="1246"/>
                      </a:cubicBezTo>
                      <a:cubicBezTo>
                        <a:pt x="9668" y="1595"/>
                        <a:pt x="9613" y="1627"/>
                        <a:pt x="9557" y="1802"/>
                      </a:cubicBezTo>
                      <a:cubicBezTo>
                        <a:pt x="9502" y="1968"/>
                        <a:pt x="9407" y="2111"/>
                        <a:pt x="9280" y="2222"/>
                      </a:cubicBezTo>
                      <a:cubicBezTo>
                        <a:pt x="9164" y="2318"/>
                        <a:pt x="8966" y="2518"/>
                        <a:pt x="8752" y="2518"/>
                      </a:cubicBezTo>
                      <a:cubicBezTo>
                        <a:pt x="8717" y="2518"/>
                        <a:pt x="8681" y="2513"/>
                        <a:pt x="8645" y="2500"/>
                      </a:cubicBezTo>
                      <a:cubicBezTo>
                        <a:pt x="8391" y="2413"/>
                        <a:pt x="8772" y="2238"/>
                        <a:pt x="8256" y="2064"/>
                      </a:cubicBezTo>
                      <a:cubicBezTo>
                        <a:pt x="7740" y="1881"/>
                        <a:pt x="7255" y="1651"/>
                        <a:pt x="7025" y="1365"/>
                      </a:cubicBezTo>
                      <a:cubicBezTo>
                        <a:pt x="6787" y="1079"/>
                        <a:pt x="6763" y="913"/>
                        <a:pt x="6867" y="722"/>
                      </a:cubicBezTo>
                      <a:cubicBezTo>
                        <a:pt x="6947" y="573"/>
                        <a:pt x="6848" y="521"/>
                        <a:pt x="7019" y="521"/>
                      </a:cubicBezTo>
                      <a:close/>
                      <a:moveTo>
                        <a:pt x="24687" y="528"/>
                      </a:moveTo>
                      <a:cubicBezTo>
                        <a:pt x="24734" y="528"/>
                        <a:pt x="24804" y="532"/>
                        <a:pt x="24908" y="540"/>
                      </a:cubicBezTo>
                      <a:cubicBezTo>
                        <a:pt x="25361" y="571"/>
                        <a:pt x="25980" y="659"/>
                        <a:pt x="26298" y="706"/>
                      </a:cubicBezTo>
                      <a:cubicBezTo>
                        <a:pt x="26615" y="746"/>
                        <a:pt x="26940" y="738"/>
                        <a:pt x="27131" y="770"/>
                      </a:cubicBezTo>
                      <a:cubicBezTo>
                        <a:pt x="27671" y="873"/>
                        <a:pt x="27774" y="905"/>
                        <a:pt x="27631" y="1246"/>
                      </a:cubicBezTo>
                      <a:cubicBezTo>
                        <a:pt x="27488" y="1595"/>
                        <a:pt x="27441" y="1627"/>
                        <a:pt x="27401" y="1802"/>
                      </a:cubicBezTo>
                      <a:cubicBezTo>
                        <a:pt x="27369" y="1961"/>
                        <a:pt x="27290" y="2111"/>
                        <a:pt x="27179" y="2222"/>
                      </a:cubicBezTo>
                      <a:cubicBezTo>
                        <a:pt x="27076" y="2318"/>
                        <a:pt x="26904" y="2518"/>
                        <a:pt x="26692" y="2518"/>
                      </a:cubicBezTo>
                      <a:cubicBezTo>
                        <a:pt x="26657" y="2518"/>
                        <a:pt x="26621" y="2513"/>
                        <a:pt x="26583" y="2500"/>
                      </a:cubicBezTo>
                      <a:cubicBezTo>
                        <a:pt x="26321" y="2413"/>
                        <a:pt x="26671" y="2238"/>
                        <a:pt x="26139" y="2064"/>
                      </a:cubicBezTo>
                      <a:cubicBezTo>
                        <a:pt x="25599" y="1881"/>
                        <a:pt x="25083" y="1651"/>
                        <a:pt x="24813" y="1365"/>
                      </a:cubicBezTo>
                      <a:cubicBezTo>
                        <a:pt x="24543" y="1079"/>
                        <a:pt x="24488" y="913"/>
                        <a:pt x="24567" y="722"/>
                      </a:cubicBezTo>
                      <a:cubicBezTo>
                        <a:pt x="24634" y="576"/>
                        <a:pt x="24533" y="528"/>
                        <a:pt x="24687" y="528"/>
                      </a:cubicBezTo>
                      <a:close/>
                      <a:moveTo>
                        <a:pt x="42370" y="525"/>
                      </a:moveTo>
                      <a:cubicBezTo>
                        <a:pt x="42417" y="525"/>
                        <a:pt x="42490" y="530"/>
                        <a:pt x="42601" y="540"/>
                      </a:cubicBezTo>
                      <a:cubicBezTo>
                        <a:pt x="43054" y="571"/>
                        <a:pt x="43689" y="659"/>
                        <a:pt x="44014" y="706"/>
                      </a:cubicBezTo>
                      <a:cubicBezTo>
                        <a:pt x="44332" y="746"/>
                        <a:pt x="44657" y="738"/>
                        <a:pt x="44855" y="770"/>
                      </a:cubicBezTo>
                      <a:cubicBezTo>
                        <a:pt x="45395" y="873"/>
                        <a:pt x="45506" y="905"/>
                        <a:pt x="45411" y="1246"/>
                      </a:cubicBezTo>
                      <a:lnTo>
                        <a:pt x="45403" y="1246"/>
                      </a:lnTo>
                      <a:cubicBezTo>
                        <a:pt x="45308" y="1595"/>
                        <a:pt x="45268" y="1627"/>
                        <a:pt x="45244" y="1802"/>
                      </a:cubicBezTo>
                      <a:cubicBezTo>
                        <a:pt x="45236" y="1961"/>
                        <a:pt x="45181" y="2111"/>
                        <a:pt x="45078" y="2230"/>
                      </a:cubicBezTo>
                      <a:cubicBezTo>
                        <a:pt x="44996" y="2325"/>
                        <a:pt x="44845" y="2519"/>
                        <a:pt x="44630" y="2519"/>
                      </a:cubicBezTo>
                      <a:cubicBezTo>
                        <a:pt x="44593" y="2519"/>
                        <a:pt x="44555" y="2513"/>
                        <a:pt x="44514" y="2500"/>
                      </a:cubicBezTo>
                      <a:cubicBezTo>
                        <a:pt x="44244" y="2413"/>
                        <a:pt x="44578" y="2238"/>
                        <a:pt x="44022" y="2064"/>
                      </a:cubicBezTo>
                      <a:cubicBezTo>
                        <a:pt x="43466" y="1881"/>
                        <a:pt x="42911" y="1659"/>
                        <a:pt x="42609" y="1365"/>
                      </a:cubicBezTo>
                      <a:cubicBezTo>
                        <a:pt x="42300" y="1079"/>
                        <a:pt x="42228" y="913"/>
                        <a:pt x="42284" y="722"/>
                      </a:cubicBezTo>
                      <a:cubicBezTo>
                        <a:pt x="42326" y="578"/>
                        <a:pt x="42222" y="525"/>
                        <a:pt x="42370" y="525"/>
                      </a:cubicBezTo>
                      <a:close/>
                      <a:moveTo>
                        <a:pt x="60064" y="529"/>
                      </a:moveTo>
                      <a:cubicBezTo>
                        <a:pt x="60111" y="529"/>
                        <a:pt x="60179" y="533"/>
                        <a:pt x="60278" y="540"/>
                      </a:cubicBezTo>
                      <a:cubicBezTo>
                        <a:pt x="60738" y="571"/>
                        <a:pt x="61381" y="659"/>
                        <a:pt x="61715" y="706"/>
                      </a:cubicBezTo>
                      <a:cubicBezTo>
                        <a:pt x="62048" y="754"/>
                        <a:pt x="62366" y="738"/>
                        <a:pt x="62564" y="778"/>
                      </a:cubicBezTo>
                      <a:cubicBezTo>
                        <a:pt x="63128" y="873"/>
                        <a:pt x="63239" y="905"/>
                        <a:pt x="63183" y="1246"/>
                      </a:cubicBezTo>
                      <a:lnTo>
                        <a:pt x="63183" y="1254"/>
                      </a:lnTo>
                      <a:cubicBezTo>
                        <a:pt x="63135" y="1595"/>
                        <a:pt x="63096" y="1635"/>
                        <a:pt x="63096" y="1810"/>
                      </a:cubicBezTo>
                      <a:cubicBezTo>
                        <a:pt x="63112" y="1961"/>
                        <a:pt x="63072" y="2111"/>
                        <a:pt x="62985" y="2230"/>
                      </a:cubicBezTo>
                      <a:cubicBezTo>
                        <a:pt x="62903" y="2325"/>
                        <a:pt x="62781" y="2519"/>
                        <a:pt x="62570" y="2519"/>
                      </a:cubicBezTo>
                      <a:cubicBezTo>
                        <a:pt x="62533" y="2519"/>
                        <a:pt x="62495" y="2513"/>
                        <a:pt x="62453" y="2500"/>
                      </a:cubicBezTo>
                      <a:cubicBezTo>
                        <a:pt x="62167" y="2413"/>
                        <a:pt x="62485" y="2246"/>
                        <a:pt x="61897" y="2064"/>
                      </a:cubicBezTo>
                      <a:cubicBezTo>
                        <a:pt x="61318" y="1889"/>
                        <a:pt x="60738" y="1659"/>
                        <a:pt x="60397" y="1373"/>
                      </a:cubicBezTo>
                      <a:cubicBezTo>
                        <a:pt x="60056" y="1079"/>
                        <a:pt x="59960" y="913"/>
                        <a:pt x="59992" y="730"/>
                      </a:cubicBezTo>
                      <a:cubicBezTo>
                        <a:pt x="60017" y="581"/>
                        <a:pt x="59895" y="529"/>
                        <a:pt x="60064" y="529"/>
                      </a:cubicBezTo>
                      <a:close/>
                      <a:moveTo>
                        <a:pt x="34983" y="237"/>
                      </a:moveTo>
                      <a:cubicBezTo>
                        <a:pt x="36032" y="237"/>
                        <a:pt x="37717" y="470"/>
                        <a:pt x="38323" y="675"/>
                      </a:cubicBezTo>
                      <a:cubicBezTo>
                        <a:pt x="38744" y="818"/>
                        <a:pt x="38799" y="960"/>
                        <a:pt x="38791" y="1040"/>
                      </a:cubicBezTo>
                      <a:cubicBezTo>
                        <a:pt x="38759" y="1072"/>
                        <a:pt x="38759" y="1127"/>
                        <a:pt x="38783" y="1159"/>
                      </a:cubicBezTo>
                      <a:lnTo>
                        <a:pt x="38783" y="1167"/>
                      </a:lnTo>
                      <a:cubicBezTo>
                        <a:pt x="38878" y="1326"/>
                        <a:pt x="38974" y="1413"/>
                        <a:pt x="38474" y="1580"/>
                      </a:cubicBezTo>
                      <a:cubicBezTo>
                        <a:pt x="37982" y="1738"/>
                        <a:pt x="37648" y="1937"/>
                        <a:pt x="37188" y="2119"/>
                      </a:cubicBezTo>
                      <a:lnTo>
                        <a:pt x="37164" y="2135"/>
                      </a:lnTo>
                      <a:cubicBezTo>
                        <a:pt x="37164" y="2135"/>
                        <a:pt x="36918" y="2262"/>
                        <a:pt x="36331" y="2342"/>
                      </a:cubicBezTo>
                      <a:cubicBezTo>
                        <a:pt x="35735" y="2421"/>
                        <a:pt x="34838" y="2476"/>
                        <a:pt x="34838" y="2476"/>
                      </a:cubicBezTo>
                      <a:cubicBezTo>
                        <a:pt x="34352" y="2525"/>
                        <a:pt x="33860" y="2549"/>
                        <a:pt x="33367" y="2549"/>
                      </a:cubicBezTo>
                      <a:cubicBezTo>
                        <a:pt x="33296" y="2549"/>
                        <a:pt x="33226" y="2549"/>
                        <a:pt x="33156" y="2548"/>
                      </a:cubicBezTo>
                      <a:cubicBezTo>
                        <a:pt x="32243" y="2540"/>
                        <a:pt x="32155" y="2207"/>
                        <a:pt x="32259" y="1873"/>
                      </a:cubicBezTo>
                      <a:cubicBezTo>
                        <a:pt x="32370" y="1548"/>
                        <a:pt x="32917" y="1508"/>
                        <a:pt x="33473" y="1262"/>
                      </a:cubicBezTo>
                      <a:cubicBezTo>
                        <a:pt x="34029" y="1008"/>
                        <a:pt x="34060" y="667"/>
                        <a:pt x="34148" y="468"/>
                      </a:cubicBezTo>
                      <a:cubicBezTo>
                        <a:pt x="34227" y="262"/>
                        <a:pt x="34838" y="238"/>
                        <a:pt x="34838" y="238"/>
                      </a:cubicBezTo>
                      <a:cubicBezTo>
                        <a:pt x="34885" y="237"/>
                        <a:pt x="34933" y="237"/>
                        <a:pt x="34983" y="237"/>
                      </a:cubicBezTo>
                      <a:close/>
                      <a:moveTo>
                        <a:pt x="17294" y="237"/>
                      </a:moveTo>
                      <a:cubicBezTo>
                        <a:pt x="18337" y="237"/>
                        <a:pt x="20030" y="467"/>
                        <a:pt x="20622" y="675"/>
                      </a:cubicBezTo>
                      <a:cubicBezTo>
                        <a:pt x="21027" y="825"/>
                        <a:pt x="21059" y="968"/>
                        <a:pt x="21043" y="1048"/>
                      </a:cubicBezTo>
                      <a:cubicBezTo>
                        <a:pt x="21011" y="1072"/>
                        <a:pt x="21003" y="1119"/>
                        <a:pt x="21019" y="1159"/>
                      </a:cubicBezTo>
                      <a:cubicBezTo>
                        <a:pt x="21098" y="1326"/>
                        <a:pt x="21178" y="1413"/>
                        <a:pt x="20654" y="1580"/>
                      </a:cubicBezTo>
                      <a:cubicBezTo>
                        <a:pt x="20138" y="1738"/>
                        <a:pt x="19781" y="1937"/>
                        <a:pt x="19297" y="2119"/>
                      </a:cubicBezTo>
                      <a:lnTo>
                        <a:pt x="19265" y="2135"/>
                      </a:lnTo>
                      <a:cubicBezTo>
                        <a:pt x="19265" y="2135"/>
                        <a:pt x="19011" y="2262"/>
                        <a:pt x="18408" y="2342"/>
                      </a:cubicBezTo>
                      <a:cubicBezTo>
                        <a:pt x="17804" y="2421"/>
                        <a:pt x="16907" y="2484"/>
                        <a:pt x="16907" y="2484"/>
                      </a:cubicBezTo>
                      <a:cubicBezTo>
                        <a:pt x="16415" y="2526"/>
                        <a:pt x="15923" y="2549"/>
                        <a:pt x="15431" y="2549"/>
                      </a:cubicBezTo>
                      <a:cubicBezTo>
                        <a:pt x="15360" y="2549"/>
                        <a:pt x="15288" y="2549"/>
                        <a:pt x="15217" y="2548"/>
                      </a:cubicBezTo>
                      <a:cubicBezTo>
                        <a:pt x="14304" y="2540"/>
                        <a:pt x="14256" y="2215"/>
                        <a:pt x="14407" y="1881"/>
                      </a:cubicBezTo>
                      <a:cubicBezTo>
                        <a:pt x="14558" y="1548"/>
                        <a:pt x="15114" y="1508"/>
                        <a:pt x="15693" y="1262"/>
                      </a:cubicBezTo>
                      <a:cubicBezTo>
                        <a:pt x="16280" y="1008"/>
                        <a:pt x="16360" y="675"/>
                        <a:pt x="16471" y="468"/>
                      </a:cubicBezTo>
                      <a:cubicBezTo>
                        <a:pt x="16582" y="262"/>
                        <a:pt x="17193" y="238"/>
                        <a:pt x="17193" y="238"/>
                      </a:cubicBezTo>
                      <a:cubicBezTo>
                        <a:pt x="17226" y="238"/>
                        <a:pt x="17260" y="237"/>
                        <a:pt x="17294" y="237"/>
                      </a:cubicBezTo>
                      <a:close/>
                      <a:moveTo>
                        <a:pt x="52584" y="237"/>
                      </a:moveTo>
                      <a:cubicBezTo>
                        <a:pt x="53632" y="237"/>
                        <a:pt x="55386" y="467"/>
                        <a:pt x="56023" y="675"/>
                      </a:cubicBezTo>
                      <a:cubicBezTo>
                        <a:pt x="56468" y="825"/>
                        <a:pt x="56539" y="968"/>
                        <a:pt x="56539" y="1048"/>
                      </a:cubicBezTo>
                      <a:cubicBezTo>
                        <a:pt x="56516" y="1079"/>
                        <a:pt x="56516" y="1135"/>
                        <a:pt x="56547" y="1167"/>
                      </a:cubicBezTo>
                      <a:cubicBezTo>
                        <a:pt x="56674" y="1318"/>
                        <a:pt x="56770" y="1413"/>
                        <a:pt x="56293" y="1572"/>
                      </a:cubicBezTo>
                      <a:lnTo>
                        <a:pt x="56293" y="1580"/>
                      </a:lnTo>
                      <a:cubicBezTo>
                        <a:pt x="55817" y="1746"/>
                        <a:pt x="55515" y="1937"/>
                        <a:pt x="55071" y="2119"/>
                      </a:cubicBezTo>
                      <a:lnTo>
                        <a:pt x="55047" y="2135"/>
                      </a:lnTo>
                      <a:cubicBezTo>
                        <a:pt x="55047" y="2135"/>
                        <a:pt x="54825" y="2262"/>
                        <a:pt x="54245" y="2342"/>
                      </a:cubicBezTo>
                      <a:cubicBezTo>
                        <a:pt x="53658" y="2421"/>
                        <a:pt x="52777" y="2484"/>
                        <a:pt x="52777" y="2484"/>
                      </a:cubicBezTo>
                      <a:cubicBezTo>
                        <a:pt x="52292" y="2526"/>
                        <a:pt x="51801" y="2549"/>
                        <a:pt x="51314" y="2549"/>
                      </a:cubicBezTo>
                      <a:cubicBezTo>
                        <a:pt x="51243" y="2549"/>
                        <a:pt x="51173" y="2549"/>
                        <a:pt x="51102" y="2548"/>
                      </a:cubicBezTo>
                      <a:cubicBezTo>
                        <a:pt x="50189" y="2540"/>
                        <a:pt x="50054" y="2215"/>
                        <a:pt x="50118" y="1881"/>
                      </a:cubicBezTo>
                      <a:cubicBezTo>
                        <a:pt x="50181" y="1548"/>
                        <a:pt x="50729" y="1508"/>
                        <a:pt x="51253" y="1262"/>
                      </a:cubicBezTo>
                      <a:cubicBezTo>
                        <a:pt x="51769" y="1008"/>
                        <a:pt x="51761" y="675"/>
                        <a:pt x="51817" y="468"/>
                      </a:cubicBezTo>
                      <a:cubicBezTo>
                        <a:pt x="51880" y="262"/>
                        <a:pt x="52483" y="238"/>
                        <a:pt x="52483" y="238"/>
                      </a:cubicBezTo>
                      <a:cubicBezTo>
                        <a:pt x="52516" y="238"/>
                        <a:pt x="52550" y="237"/>
                        <a:pt x="52584" y="237"/>
                      </a:cubicBezTo>
                      <a:close/>
                      <a:moveTo>
                        <a:pt x="10866" y="953"/>
                      </a:moveTo>
                      <a:cubicBezTo>
                        <a:pt x="11076" y="953"/>
                        <a:pt x="11337" y="983"/>
                        <a:pt x="11732" y="1040"/>
                      </a:cubicBezTo>
                      <a:cubicBezTo>
                        <a:pt x="12518" y="1151"/>
                        <a:pt x="12907" y="1262"/>
                        <a:pt x="13193" y="1294"/>
                      </a:cubicBezTo>
                      <a:cubicBezTo>
                        <a:pt x="13478" y="1318"/>
                        <a:pt x="13740" y="1310"/>
                        <a:pt x="13899" y="1326"/>
                      </a:cubicBezTo>
                      <a:cubicBezTo>
                        <a:pt x="14312" y="1365"/>
                        <a:pt x="14526" y="1445"/>
                        <a:pt x="14367" y="1643"/>
                      </a:cubicBezTo>
                      <a:lnTo>
                        <a:pt x="14360" y="1643"/>
                      </a:lnTo>
                      <a:cubicBezTo>
                        <a:pt x="14201" y="1841"/>
                        <a:pt x="14106" y="2103"/>
                        <a:pt x="14161" y="2318"/>
                      </a:cubicBezTo>
                      <a:cubicBezTo>
                        <a:pt x="14225" y="2524"/>
                        <a:pt x="14558" y="2572"/>
                        <a:pt x="15122" y="2675"/>
                      </a:cubicBezTo>
                      <a:cubicBezTo>
                        <a:pt x="15677" y="2778"/>
                        <a:pt x="16003" y="2865"/>
                        <a:pt x="15471" y="3135"/>
                      </a:cubicBezTo>
                      <a:cubicBezTo>
                        <a:pt x="15052" y="3348"/>
                        <a:pt x="14549" y="3398"/>
                        <a:pt x="13939" y="3398"/>
                      </a:cubicBezTo>
                      <a:cubicBezTo>
                        <a:pt x="13775" y="3398"/>
                        <a:pt x="13603" y="3394"/>
                        <a:pt x="13423" y="3389"/>
                      </a:cubicBezTo>
                      <a:cubicBezTo>
                        <a:pt x="13302" y="3387"/>
                        <a:pt x="13192" y="3386"/>
                        <a:pt x="13091" y="3386"/>
                      </a:cubicBezTo>
                      <a:cubicBezTo>
                        <a:pt x="12489" y="3386"/>
                        <a:pt x="12173" y="3431"/>
                        <a:pt x="11351" y="3588"/>
                      </a:cubicBezTo>
                      <a:cubicBezTo>
                        <a:pt x="10641" y="3730"/>
                        <a:pt x="9917" y="3832"/>
                        <a:pt x="9285" y="3832"/>
                      </a:cubicBezTo>
                      <a:cubicBezTo>
                        <a:pt x="9070" y="3832"/>
                        <a:pt x="8866" y="3820"/>
                        <a:pt x="8676" y="3794"/>
                      </a:cubicBezTo>
                      <a:cubicBezTo>
                        <a:pt x="7938" y="3699"/>
                        <a:pt x="7613" y="3461"/>
                        <a:pt x="7779" y="3246"/>
                      </a:cubicBezTo>
                      <a:cubicBezTo>
                        <a:pt x="7946" y="3032"/>
                        <a:pt x="8525" y="2770"/>
                        <a:pt x="8883" y="2667"/>
                      </a:cubicBezTo>
                      <a:cubicBezTo>
                        <a:pt x="9240" y="2564"/>
                        <a:pt x="9470" y="2278"/>
                        <a:pt x="9605" y="2088"/>
                      </a:cubicBezTo>
                      <a:cubicBezTo>
                        <a:pt x="9740" y="1905"/>
                        <a:pt x="10002" y="1873"/>
                        <a:pt x="9962" y="1707"/>
                      </a:cubicBezTo>
                      <a:cubicBezTo>
                        <a:pt x="9922" y="1532"/>
                        <a:pt x="9930" y="1159"/>
                        <a:pt x="10319" y="1040"/>
                      </a:cubicBezTo>
                      <a:cubicBezTo>
                        <a:pt x="10507" y="981"/>
                        <a:pt x="10663" y="953"/>
                        <a:pt x="10866" y="953"/>
                      </a:cubicBezTo>
                      <a:close/>
                      <a:moveTo>
                        <a:pt x="28606" y="946"/>
                      </a:moveTo>
                      <a:cubicBezTo>
                        <a:pt x="28815" y="946"/>
                        <a:pt x="29077" y="975"/>
                        <a:pt x="29480" y="1032"/>
                      </a:cubicBezTo>
                      <a:cubicBezTo>
                        <a:pt x="30274" y="1151"/>
                        <a:pt x="30687" y="1262"/>
                        <a:pt x="30973" y="1286"/>
                      </a:cubicBezTo>
                      <a:cubicBezTo>
                        <a:pt x="31258" y="1310"/>
                        <a:pt x="31520" y="1302"/>
                        <a:pt x="31679" y="1326"/>
                      </a:cubicBezTo>
                      <a:cubicBezTo>
                        <a:pt x="32108" y="1365"/>
                        <a:pt x="32322" y="1445"/>
                        <a:pt x="32187" y="1643"/>
                      </a:cubicBezTo>
                      <a:cubicBezTo>
                        <a:pt x="32044" y="1834"/>
                        <a:pt x="31997" y="2088"/>
                        <a:pt x="32076" y="2318"/>
                      </a:cubicBezTo>
                      <a:cubicBezTo>
                        <a:pt x="32163" y="2524"/>
                        <a:pt x="32505" y="2572"/>
                        <a:pt x="33076" y="2675"/>
                      </a:cubicBezTo>
                      <a:cubicBezTo>
                        <a:pt x="33648" y="2778"/>
                        <a:pt x="33989" y="2865"/>
                        <a:pt x="33489" y="3135"/>
                      </a:cubicBezTo>
                      <a:cubicBezTo>
                        <a:pt x="33095" y="3348"/>
                        <a:pt x="32597" y="3398"/>
                        <a:pt x="31992" y="3398"/>
                      </a:cubicBezTo>
                      <a:cubicBezTo>
                        <a:pt x="31830" y="3398"/>
                        <a:pt x="31659" y="3394"/>
                        <a:pt x="31481" y="3389"/>
                      </a:cubicBezTo>
                      <a:cubicBezTo>
                        <a:pt x="31358" y="3387"/>
                        <a:pt x="31248" y="3386"/>
                        <a:pt x="31146" y="3386"/>
                      </a:cubicBezTo>
                      <a:cubicBezTo>
                        <a:pt x="30540" y="3386"/>
                        <a:pt x="30228" y="3431"/>
                        <a:pt x="29433" y="3588"/>
                      </a:cubicBezTo>
                      <a:cubicBezTo>
                        <a:pt x="28734" y="3730"/>
                        <a:pt x="28022" y="3832"/>
                        <a:pt x="27393" y="3832"/>
                      </a:cubicBezTo>
                      <a:cubicBezTo>
                        <a:pt x="27178" y="3832"/>
                        <a:pt x="26973" y="3820"/>
                        <a:pt x="26782" y="3794"/>
                      </a:cubicBezTo>
                      <a:cubicBezTo>
                        <a:pt x="26036" y="3699"/>
                        <a:pt x="25678" y="3461"/>
                        <a:pt x="25813" y="3246"/>
                      </a:cubicBezTo>
                      <a:cubicBezTo>
                        <a:pt x="25948" y="3024"/>
                        <a:pt x="26496" y="2762"/>
                        <a:pt x="26837" y="2667"/>
                      </a:cubicBezTo>
                      <a:cubicBezTo>
                        <a:pt x="27179" y="2564"/>
                        <a:pt x="27377" y="2278"/>
                        <a:pt x="27488" y="2088"/>
                      </a:cubicBezTo>
                      <a:cubicBezTo>
                        <a:pt x="27599" y="1905"/>
                        <a:pt x="27853" y="1873"/>
                        <a:pt x="27798" y="1699"/>
                      </a:cubicBezTo>
                      <a:cubicBezTo>
                        <a:pt x="27734" y="1532"/>
                        <a:pt x="27695" y="1159"/>
                        <a:pt x="28068" y="1032"/>
                      </a:cubicBezTo>
                      <a:cubicBezTo>
                        <a:pt x="28251" y="973"/>
                        <a:pt x="28404" y="946"/>
                        <a:pt x="28606" y="946"/>
                      </a:cubicBezTo>
                      <a:close/>
                      <a:moveTo>
                        <a:pt x="46342" y="946"/>
                      </a:moveTo>
                      <a:cubicBezTo>
                        <a:pt x="46553" y="946"/>
                        <a:pt x="46821" y="975"/>
                        <a:pt x="47229" y="1032"/>
                      </a:cubicBezTo>
                      <a:cubicBezTo>
                        <a:pt x="48038" y="1143"/>
                        <a:pt x="48467" y="1262"/>
                        <a:pt x="48753" y="1286"/>
                      </a:cubicBezTo>
                      <a:cubicBezTo>
                        <a:pt x="49046" y="1310"/>
                        <a:pt x="49308" y="1302"/>
                        <a:pt x="49467" y="1318"/>
                      </a:cubicBezTo>
                      <a:cubicBezTo>
                        <a:pt x="49896" y="1365"/>
                        <a:pt x="50126" y="1445"/>
                        <a:pt x="50015" y="1643"/>
                      </a:cubicBezTo>
                      <a:cubicBezTo>
                        <a:pt x="49896" y="1849"/>
                        <a:pt x="49888" y="2103"/>
                        <a:pt x="49991" y="2318"/>
                      </a:cubicBezTo>
                      <a:cubicBezTo>
                        <a:pt x="50102" y="2524"/>
                        <a:pt x="50451" y="2572"/>
                        <a:pt x="51039" y="2675"/>
                      </a:cubicBezTo>
                      <a:cubicBezTo>
                        <a:pt x="51618" y="2778"/>
                        <a:pt x="51967" y="2865"/>
                        <a:pt x="51507" y="3135"/>
                      </a:cubicBezTo>
                      <a:cubicBezTo>
                        <a:pt x="51144" y="3348"/>
                        <a:pt x="50653" y="3398"/>
                        <a:pt x="50046" y="3398"/>
                      </a:cubicBezTo>
                      <a:cubicBezTo>
                        <a:pt x="49883" y="3398"/>
                        <a:pt x="49711" y="3394"/>
                        <a:pt x="49531" y="3389"/>
                      </a:cubicBezTo>
                      <a:cubicBezTo>
                        <a:pt x="49408" y="3387"/>
                        <a:pt x="49298" y="3386"/>
                        <a:pt x="49196" y="3386"/>
                      </a:cubicBezTo>
                      <a:cubicBezTo>
                        <a:pt x="48592" y="3386"/>
                        <a:pt x="48288" y="3431"/>
                        <a:pt x="47507" y="3588"/>
                      </a:cubicBezTo>
                      <a:cubicBezTo>
                        <a:pt x="46832" y="3730"/>
                        <a:pt x="46134" y="3832"/>
                        <a:pt x="45504" y="3832"/>
                      </a:cubicBezTo>
                      <a:cubicBezTo>
                        <a:pt x="45290" y="3832"/>
                        <a:pt x="45083" y="3820"/>
                        <a:pt x="44887" y="3794"/>
                      </a:cubicBezTo>
                      <a:cubicBezTo>
                        <a:pt x="44125" y="3699"/>
                        <a:pt x="43736" y="3461"/>
                        <a:pt x="43847" y="3238"/>
                      </a:cubicBezTo>
                      <a:cubicBezTo>
                        <a:pt x="43958" y="3024"/>
                        <a:pt x="44466" y="2762"/>
                        <a:pt x="44800" y="2667"/>
                      </a:cubicBezTo>
                      <a:cubicBezTo>
                        <a:pt x="45125" y="2564"/>
                        <a:pt x="45284" y="2278"/>
                        <a:pt x="45371" y="2088"/>
                      </a:cubicBezTo>
                      <a:cubicBezTo>
                        <a:pt x="45459" y="1905"/>
                        <a:pt x="45713" y="1873"/>
                        <a:pt x="45633" y="1699"/>
                      </a:cubicBezTo>
                      <a:cubicBezTo>
                        <a:pt x="45554" y="1532"/>
                        <a:pt x="45459" y="1151"/>
                        <a:pt x="45816" y="1032"/>
                      </a:cubicBezTo>
                      <a:cubicBezTo>
                        <a:pt x="45987" y="973"/>
                        <a:pt x="46138" y="946"/>
                        <a:pt x="46342" y="946"/>
                      </a:cubicBezTo>
                      <a:close/>
                      <a:moveTo>
                        <a:pt x="64082" y="953"/>
                      </a:moveTo>
                      <a:cubicBezTo>
                        <a:pt x="64293" y="953"/>
                        <a:pt x="64565" y="983"/>
                        <a:pt x="64985" y="1040"/>
                      </a:cubicBezTo>
                      <a:cubicBezTo>
                        <a:pt x="65810" y="1151"/>
                        <a:pt x="66247" y="1270"/>
                        <a:pt x="66541" y="1294"/>
                      </a:cubicBezTo>
                      <a:cubicBezTo>
                        <a:pt x="66834" y="1318"/>
                        <a:pt x="67096" y="1310"/>
                        <a:pt x="67255" y="1326"/>
                      </a:cubicBezTo>
                      <a:cubicBezTo>
                        <a:pt x="67692" y="1373"/>
                        <a:pt x="67930" y="1453"/>
                        <a:pt x="67842" y="1651"/>
                      </a:cubicBezTo>
                      <a:cubicBezTo>
                        <a:pt x="67755" y="1865"/>
                        <a:pt x="67771" y="2119"/>
                        <a:pt x="67906" y="2318"/>
                      </a:cubicBezTo>
                      <a:cubicBezTo>
                        <a:pt x="68041" y="2524"/>
                        <a:pt x="68406" y="2572"/>
                        <a:pt x="69001" y="2675"/>
                      </a:cubicBezTo>
                      <a:cubicBezTo>
                        <a:pt x="69597" y="2778"/>
                        <a:pt x="69954" y="2873"/>
                        <a:pt x="69525" y="3135"/>
                      </a:cubicBezTo>
                      <a:cubicBezTo>
                        <a:pt x="69187" y="3352"/>
                        <a:pt x="68690" y="3405"/>
                        <a:pt x="68067" y="3405"/>
                      </a:cubicBezTo>
                      <a:cubicBezTo>
                        <a:pt x="67915" y="3405"/>
                        <a:pt x="67755" y="3402"/>
                        <a:pt x="67588" y="3397"/>
                      </a:cubicBezTo>
                      <a:cubicBezTo>
                        <a:pt x="67431" y="3393"/>
                        <a:pt x="67294" y="3390"/>
                        <a:pt x="67170" y="3390"/>
                      </a:cubicBezTo>
                      <a:cubicBezTo>
                        <a:pt x="66614" y="3390"/>
                        <a:pt x="66308" y="3440"/>
                        <a:pt x="65588" y="3596"/>
                      </a:cubicBezTo>
                      <a:cubicBezTo>
                        <a:pt x="64921" y="3739"/>
                        <a:pt x="64232" y="3837"/>
                        <a:pt x="63601" y="3837"/>
                      </a:cubicBezTo>
                      <a:cubicBezTo>
                        <a:pt x="63391" y="3837"/>
                        <a:pt x="63187" y="3826"/>
                        <a:pt x="62993" y="3802"/>
                      </a:cubicBezTo>
                      <a:cubicBezTo>
                        <a:pt x="62215" y="3699"/>
                        <a:pt x="61794" y="3461"/>
                        <a:pt x="61881" y="3246"/>
                      </a:cubicBezTo>
                      <a:cubicBezTo>
                        <a:pt x="61961" y="3032"/>
                        <a:pt x="62437" y="2770"/>
                        <a:pt x="62754" y="2667"/>
                      </a:cubicBezTo>
                      <a:cubicBezTo>
                        <a:pt x="63072" y="2572"/>
                        <a:pt x="63191" y="2278"/>
                        <a:pt x="63255" y="2095"/>
                      </a:cubicBezTo>
                      <a:cubicBezTo>
                        <a:pt x="63310" y="1905"/>
                        <a:pt x="63564" y="1881"/>
                        <a:pt x="63461" y="1707"/>
                      </a:cubicBezTo>
                      <a:cubicBezTo>
                        <a:pt x="63358" y="1540"/>
                        <a:pt x="63215" y="1159"/>
                        <a:pt x="63564" y="1040"/>
                      </a:cubicBezTo>
                      <a:cubicBezTo>
                        <a:pt x="63732" y="981"/>
                        <a:pt x="63878" y="953"/>
                        <a:pt x="64082" y="953"/>
                      </a:cubicBezTo>
                      <a:close/>
                      <a:moveTo>
                        <a:pt x="40275" y="828"/>
                      </a:moveTo>
                      <a:cubicBezTo>
                        <a:pt x="40413" y="828"/>
                        <a:pt x="40569" y="832"/>
                        <a:pt x="40744" y="841"/>
                      </a:cubicBezTo>
                      <a:cubicBezTo>
                        <a:pt x="41426" y="873"/>
                        <a:pt x="41966" y="968"/>
                        <a:pt x="42284" y="1278"/>
                      </a:cubicBezTo>
                      <a:cubicBezTo>
                        <a:pt x="42554" y="1556"/>
                        <a:pt x="42887" y="1754"/>
                        <a:pt x="43252" y="1873"/>
                      </a:cubicBezTo>
                      <a:cubicBezTo>
                        <a:pt x="43649" y="2008"/>
                        <a:pt x="44276" y="2246"/>
                        <a:pt x="44181" y="2492"/>
                      </a:cubicBezTo>
                      <a:cubicBezTo>
                        <a:pt x="44085" y="2738"/>
                        <a:pt x="43816" y="2794"/>
                        <a:pt x="43673" y="2977"/>
                      </a:cubicBezTo>
                      <a:cubicBezTo>
                        <a:pt x="43522" y="3151"/>
                        <a:pt x="43649" y="3334"/>
                        <a:pt x="42887" y="3429"/>
                      </a:cubicBezTo>
                      <a:cubicBezTo>
                        <a:pt x="42125" y="3524"/>
                        <a:pt x="41982" y="3437"/>
                        <a:pt x="41768" y="3612"/>
                      </a:cubicBezTo>
                      <a:cubicBezTo>
                        <a:pt x="41587" y="3759"/>
                        <a:pt x="41259" y="3968"/>
                        <a:pt x="40694" y="3968"/>
                      </a:cubicBezTo>
                      <a:cubicBezTo>
                        <a:pt x="40590" y="3968"/>
                        <a:pt x="40477" y="3961"/>
                        <a:pt x="40355" y="3945"/>
                      </a:cubicBezTo>
                      <a:cubicBezTo>
                        <a:pt x="39585" y="3842"/>
                        <a:pt x="38799" y="3723"/>
                        <a:pt x="38386" y="3429"/>
                      </a:cubicBezTo>
                      <a:cubicBezTo>
                        <a:pt x="38164" y="3254"/>
                        <a:pt x="37926" y="3119"/>
                        <a:pt x="37664" y="3016"/>
                      </a:cubicBezTo>
                      <a:cubicBezTo>
                        <a:pt x="37497" y="2937"/>
                        <a:pt x="36831" y="2611"/>
                        <a:pt x="37323" y="2286"/>
                      </a:cubicBezTo>
                      <a:cubicBezTo>
                        <a:pt x="37823" y="1961"/>
                        <a:pt x="37720" y="1945"/>
                        <a:pt x="38363" y="1770"/>
                      </a:cubicBezTo>
                      <a:cubicBezTo>
                        <a:pt x="39005" y="1595"/>
                        <a:pt x="39109" y="1453"/>
                        <a:pt x="39132" y="1254"/>
                      </a:cubicBezTo>
                      <a:cubicBezTo>
                        <a:pt x="39146" y="1078"/>
                        <a:pt x="39204" y="828"/>
                        <a:pt x="40275" y="828"/>
                      </a:cubicBezTo>
                      <a:close/>
                      <a:moveTo>
                        <a:pt x="4821" y="828"/>
                      </a:moveTo>
                      <a:cubicBezTo>
                        <a:pt x="4962" y="828"/>
                        <a:pt x="5119" y="832"/>
                        <a:pt x="5295" y="841"/>
                      </a:cubicBezTo>
                      <a:cubicBezTo>
                        <a:pt x="5970" y="873"/>
                        <a:pt x="6486" y="968"/>
                        <a:pt x="6724" y="1278"/>
                      </a:cubicBezTo>
                      <a:cubicBezTo>
                        <a:pt x="6930" y="1556"/>
                        <a:pt x="7216" y="1762"/>
                        <a:pt x="7541" y="1873"/>
                      </a:cubicBezTo>
                      <a:cubicBezTo>
                        <a:pt x="7906" y="2008"/>
                        <a:pt x="8462" y="2246"/>
                        <a:pt x="8303" y="2492"/>
                      </a:cubicBezTo>
                      <a:cubicBezTo>
                        <a:pt x="8144" y="2730"/>
                        <a:pt x="7867" y="2794"/>
                        <a:pt x="7676" y="2969"/>
                      </a:cubicBezTo>
                      <a:cubicBezTo>
                        <a:pt x="7478" y="3151"/>
                        <a:pt x="7557" y="3326"/>
                        <a:pt x="6771" y="3421"/>
                      </a:cubicBezTo>
                      <a:cubicBezTo>
                        <a:pt x="5985" y="3516"/>
                        <a:pt x="5866" y="3437"/>
                        <a:pt x="5604" y="3612"/>
                      </a:cubicBezTo>
                      <a:cubicBezTo>
                        <a:pt x="5259" y="3844"/>
                        <a:pt x="4849" y="3972"/>
                        <a:pt x="4433" y="3972"/>
                      </a:cubicBezTo>
                      <a:cubicBezTo>
                        <a:pt x="4323" y="3972"/>
                        <a:pt x="4214" y="3963"/>
                        <a:pt x="4104" y="3945"/>
                      </a:cubicBezTo>
                      <a:cubicBezTo>
                        <a:pt x="3358" y="3850"/>
                        <a:pt x="2604" y="3723"/>
                        <a:pt x="2271" y="3421"/>
                      </a:cubicBezTo>
                      <a:cubicBezTo>
                        <a:pt x="2088" y="3254"/>
                        <a:pt x="1882" y="3119"/>
                        <a:pt x="1660" y="3016"/>
                      </a:cubicBezTo>
                      <a:cubicBezTo>
                        <a:pt x="1509" y="2937"/>
                        <a:pt x="921" y="2603"/>
                        <a:pt x="1509" y="2286"/>
                      </a:cubicBezTo>
                      <a:cubicBezTo>
                        <a:pt x="2088" y="1961"/>
                        <a:pt x="1985" y="1945"/>
                        <a:pt x="2676" y="1770"/>
                      </a:cubicBezTo>
                      <a:cubicBezTo>
                        <a:pt x="3366" y="1595"/>
                        <a:pt x="3509" y="1445"/>
                        <a:pt x="3572" y="1246"/>
                      </a:cubicBezTo>
                      <a:cubicBezTo>
                        <a:pt x="3636" y="1071"/>
                        <a:pt x="3760" y="828"/>
                        <a:pt x="4821" y="828"/>
                      </a:cubicBezTo>
                      <a:close/>
                      <a:moveTo>
                        <a:pt x="22553" y="828"/>
                      </a:moveTo>
                      <a:cubicBezTo>
                        <a:pt x="22692" y="828"/>
                        <a:pt x="22846" y="832"/>
                        <a:pt x="23019" y="841"/>
                      </a:cubicBezTo>
                      <a:cubicBezTo>
                        <a:pt x="23694" y="873"/>
                        <a:pt x="24226" y="968"/>
                        <a:pt x="24512" y="1278"/>
                      </a:cubicBezTo>
                      <a:cubicBezTo>
                        <a:pt x="24742" y="1556"/>
                        <a:pt x="25051" y="1762"/>
                        <a:pt x="25401" y="1873"/>
                      </a:cubicBezTo>
                      <a:cubicBezTo>
                        <a:pt x="25782" y="2008"/>
                        <a:pt x="26369" y="2246"/>
                        <a:pt x="26242" y="2492"/>
                      </a:cubicBezTo>
                      <a:cubicBezTo>
                        <a:pt x="26115" y="2738"/>
                        <a:pt x="25837" y="2794"/>
                        <a:pt x="25678" y="2977"/>
                      </a:cubicBezTo>
                      <a:cubicBezTo>
                        <a:pt x="25512" y="3159"/>
                        <a:pt x="25607" y="3334"/>
                        <a:pt x="24837" y="3429"/>
                      </a:cubicBezTo>
                      <a:cubicBezTo>
                        <a:pt x="24059" y="3524"/>
                        <a:pt x="23932" y="3437"/>
                        <a:pt x="23694" y="3612"/>
                      </a:cubicBezTo>
                      <a:cubicBezTo>
                        <a:pt x="23486" y="3759"/>
                        <a:pt x="23129" y="3976"/>
                        <a:pt x="22562" y="3976"/>
                      </a:cubicBezTo>
                      <a:cubicBezTo>
                        <a:pt x="22459" y="3976"/>
                        <a:pt x="22350" y="3969"/>
                        <a:pt x="22234" y="3953"/>
                      </a:cubicBezTo>
                      <a:cubicBezTo>
                        <a:pt x="21479" y="3850"/>
                        <a:pt x="20710" y="3723"/>
                        <a:pt x="20329" y="3429"/>
                      </a:cubicBezTo>
                      <a:cubicBezTo>
                        <a:pt x="20130" y="3262"/>
                        <a:pt x="19908" y="3119"/>
                        <a:pt x="19662" y="3016"/>
                      </a:cubicBezTo>
                      <a:cubicBezTo>
                        <a:pt x="19503" y="2937"/>
                        <a:pt x="18876" y="2611"/>
                        <a:pt x="19416" y="2286"/>
                      </a:cubicBezTo>
                      <a:cubicBezTo>
                        <a:pt x="19963" y="1961"/>
                        <a:pt x="19860" y="1945"/>
                        <a:pt x="20527" y="1770"/>
                      </a:cubicBezTo>
                      <a:cubicBezTo>
                        <a:pt x="21194" y="1603"/>
                        <a:pt x="21321" y="1453"/>
                        <a:pt x="21352" y="1254"/>
                      </a:cubicBezTo>
                      <a:cubicBezTo>
                        <a:pt x="21388" y="1078"/>
                        <a:pt x="21485" y="828"/>
                        <a:pt x="22553" y="828"/>
                      </a:cubicBezTo>
                      <a:close/>
                      <a:moveTo>
                        <a:pt x="57998" y="828"/>
                      </a:moveTo>
                      <a:cubicBezTo>
                        <a:pt x="58137" y="828"/>
                        <a:pt x="58293" y="832"/>
                        <a:pt x="58468" y="841"/>
                      </a:cubicBezTo>
                      <a:cubicBezTo>
                        <a:pt x="59151" y="873"/>
                        <a:pt x="59706" y="968"/>
                        <a:pt x="60064" y="1278"/>
                      </a:cubicBezTo>
                      <a:cubicBezTo>
                        <a:pt x="60365" y="1556"/>
                        <a:pt x="60722" y="1754"/>
                        <a:pt x="61111" y="1873"/>
                      </a:cubicBezTo>
                      <a:cubicBezTo>
                        <a:pt x="61532" y="2008"/>
                        <a:pt x="62183" y="2246"/>
                        <a:pt x="62119" y="2492"/>
                      </a:cubicBezTo>
                      <a:cubicBezTo>
                        <a:pt x="62056" y="2738"/>
                        <a:pt x="61794" y="2794"/>
                        <a:pt x="61675" y="2977"/>
                      </a:cubicBezTo>
                      <a:cubicBezTo>
                        <a:pt x="61556" y="3159"/>
                        <a:pt x="61699" y="3334"/>
                        <a:pt x="60945" y="3429"/>
                      </a:cubicBezTo>
                      <a:cubicBezTo>
                        <a:pt x="60199" y="3524"/>
                        <a:pt x="60048" y="3437"/>
                        <a:pt x="59857" y="3612"/>
                      </a:cubicBezTo>
                      <a:cubicBezTo>
                        <a:pt x="59696" y="3759"/>
                        <a:pt x="59392" y="3976"/>
                        <a:pt x="58821" y="3976"/>
                      </a:cubicBezTo>
                      <a:cubicBezTo>
                        <a:pt x="58717" y="3976"/>
                        <a:pt x="58606" y="3969"/>
                        <a:pt x="58484" y="3953"/>
                      </a:cubicBezTo>
                      <a:cubicBezTo>
                        <a:pt x="57698" y="3850"/>
                        <a:pt x="56897" y="3723"/>
                        <a:pt x="56444" y="3429"/>
                      </a:cubicBezTo>
                      <a:cubicBezTo>
                        <a:pt x="56206" y="3262"/>
                        <a:pt x="55944" y="3127"/>
                        <a:pt x="55674" y="3016"/>
                      </a:cubicBezTo>
                      <a:cubicBezTo>
                        <a:pt x="55492" y="2937"/>
                        <a:pt x="54785" y="2611"/>
                        <a:pt x="55238" y="2286"/>
                      </a:cubicBezTo>
                      <a:cubicBezTo>
                        <a:pt x="55698" y="1961"/>
                        <a:pt x="55595" y="1945"/>
                        <a:pt x="56214" y="1770"/>
                      </a:cubicBezTo>
                      <a:cubicBezTo>
                        <a:pt x="56833" y="1603"/>
                        <a:pt x="56920" y="1453"/>
                        <a:pt x="56912" y="1254"/>
                      </a:cubicBezTo>
                      <a:cubicBezTo>
                        <a:pt x="56898" y="1078"/>
                        <a:pt x="56928" y="828"/>
                        <a:pt x="57998" y="828"/>
                      </a:cubicBezTo>
                      <a:close/>
                      <a:moveTo>
                        <a:pt x="49821" y="3455"/>
                      </a:moveTo>
                      <a:cubicBezTo>
                        <a:pt x="50018" y="3455"/>
                        <a:pt x="50103" y="3467"/>
                        <a:pt x="50372" y="3508"/>
                      </a:cubicBezTo>
                      <a:cubicBezTo>
                        <a:pt x="50769" y="3564"/>
                        <a:pt x="50689" y="3683"/>
                        <a:pt x="50729" y="3858"/>
                      </a:cubicBezTo>
                      <a:cubicBezTo>
                        <a:pt x="50769" y="4032"/>
                        <a:pt x="51277" y="4199"/>
                        <a:pt x="50975" y="4397"/>
                      </a:cubicBezTo>
                      <a:cubicBezTo>
                        <a:pt x="50852" y="4478"/>
                        <a:pt x="50730" y="4493"/>
                        <a:pt x="50586" y="4493"/>
                      </a:cubicBezTo>
                      <a:cubicBezTo>
                        <a:pt x="50503" y="4493"/>
                        <a:pt x="50413" y="4488"/>
                        <a:pt x="50311" y="4488"/>
                      </a:cubicBezTo>
                      <a:cubicBezTo>
                        <a:pt x="50157" y="4488"/>
                        <a:pt x="49976" y="4500"/>
                        <a:pt x="49753" y="4556"/>
                      </a:cubicBezTo>
                      <a:cubicBezTo>
                        <a:pt x="49191" y="4689"/>
                        <a:pt x="49120" y="4792"/>
                        <a:pt x="48300" y="4792"/>
                      </a:cubicBezTo>
                      <a:cubicBezTo>
                        <a:pt x="48192" y="4792"/>
                        <a:pt x="48071" y="4790"/>
                        <a:pt x="47935" y="4786"/>
                      </a:cubicBezTo>
                      <a:cubicBezTo>
                        <a:pt x="46760" y="4755"/>
                        <a:pt x="45879" y="4762"/>
                        <a:pt x="45697" y="4651"/>
                      </a:cubicBezTo>
                      <a:cubicBezTo>
                        <a:pt x="45514" y="4532"/>
                        <a:pt x="45475" y="4247"/>
                        <a:pt x="45371" y="4143"/>
                      </a:cubicBezTo>
                      <a:cubicBezTo>
                        <a:pt x="45260" y="4048"/>
                        <a:pt x="45117" y="3937"/>
                        <a:pt x="45554" y="3929"/>
                      </a:cubicBezTo>
                      <a:cubicBezTo>
                        <a:pt x="45624" y="3927"/>
                        <a:pt x="45687" y="3926"/>
                        <a:pt x="45747" y="3926"/>
                      </a:cubicBezTo>
                      <a:cubicBezTo>
                        <a:pt x="45826" y="3926"/>
                        <a:pt x="45899" y="3927"/>
                        <a:pt x="45974" y="3927"/>
                      </a:cubicBezTo>
                      <a:cubicBezTo>
                        <a:pt x="46199" y="3927"/>
                        <a:pt x="46450" y="3916"/>
                        <a:pt x="46975" y="3826"/>
                      </a:cubicBezTo>
                      <a:cubicBezTo>
                        <a:pt x="47816" y="3683"/>
                        <a:pt x="48165" y="3492"/>
                        <a:pt x="49078" y="3469"/>
                      </a:cubicBezTo>
                      <a:cubicBezTo>
                        <a:pt x="49467" y="3462"/>
                        <a:pt x="49675" y="3455"/>
                        <a:pt x="49821" y="3455"/>
                      </a:cubicBezTo>
                      <a:close/>
                      <a:moveTo>
                        <a:pt x="13705" y="3455"/>
                      </a:moveTo>
                      <a:cubicBezTo>
                        <a:pt x="13903" y="3455"/>
                        <a:pt x="13985" y="3467"/>
                        <a:pt x="14240" y="3508"/>
                      </a:cubicBezTo>
                      <a:cubicBezTo>
                        <a:pt x="14614" y="3564"/>
                        <a:pt x="14510" y="3683"/>
                        <a:pt x="14502" y="3858"/>
                      </a:cubicBezTo>
                      <a:lnTo>
                        <a:pt x="14510" y="3858"/>
                      </a:lnTo>
                      <a:cubicBezTo>
                        <a:pt x="14502" y="4032"/>
                        <a:pt x="14971" y="4199"/>
                        <a:pt x="14614" y="4397"/>
                      </a:cubicBezTo>
                      <a:cubicBezTo>
                        <a:pt x="14471" y="4478"/>
                        <a:pt x="14345" y="4493"/>
                        <a:pt x="14201" y="4493"/>
                      </a:cubicBezTo>
                      <a:cubicBezTo>
                        <a:pt x="14118" y="4493"/>
                        <a:pt x="14029" y="4488"/>
                        <a:pt x="13927" y="4488"/>
                      </a:cubicBezTo>
                      <a:cubicBezTo>
                        <a:pt x="13773" y="4488"/>
                        <a:pt x="13589" y="4500"/>
                        <a:pt x="13351" y="4556"/>
                      </a:cubicBezTo>
                      <a:cubicBezTo>
                        <a:pt x="12770" y="4693"/>
                        <a:pt x="12660" y="4794"/>
                        <a:pt x="11894" y="4794"/>
                      </a:cubicBezTo>
                      <a:cubicBezTo>
                        <a:pt x="11771" y="4794"/>
                        <a:pt x="11631" y="4792"/>
                        <a:pt x="11470" y="4786"/>
                      </a:cubicBezTo>
                      <a:cubicBezTo>
                        <a:pt x="10311" y="4755"/>
                        <a:pt x="9422" y="4770"/>
                        <a:pt x="9272" y="4651"/>
                      </a:cubicBezTo>
                      <a:cubicBezTo>
                        <a:pt x="9121" y="4532"/>
                        <a:pt x="9153" y="4247"/>
                        <a:pt x="9073" y="4151"/>
                      </a:cubicBezTo>
                      <a:cubicBezTo>
                        <a:pt x="8994" y="4048"/>
                        <a:pt x="8875" y="3937"/>
                        <a:pt x="9319" y="3929"/>
                      </a:cubicBezTo>
                      <a:cubicBezTo>
                        <a:pt x="9390" y="3927"/>
                        <a:pt x="9452" y="3926"/>
                        <a:pt x="9511" y="3926"/>
                      </a:cubicBezTo>
                      <a:cubicBezTo>
                        <a:pt x="9590" y="3926"/>
                        <a:pt x="9662" y="3927"/>
                        <a:pt x="9737" y="3927"/>
                      </a:cubicBezTo>
                      <a:cubicBezTo>
                        <a:pt x="9960" y="3927"/>
                        <a:pt x="10214" y="3916"/>
                        <a:pt x="10764" y="3826"/>
                      </a:cubicBezTo>
                      <a:cubicBezTo>
                        <a:pt x="11637" y="3683"/>
                        <a:pt x="12042" y="3492"/>
                        <a:pt x="12955" y="3469"/>
                      </a:cubicBezTo>
                      <a:cubicBezTo>
                        <a:pt x="13347" y="3462"/>
                        <a:pt x="13558" y="3455"/>
                        <a:pt x="13705" y="3455"/>
                      </a:cubicBezTo>
                      <a:close/>
                      <a:moveTo>
                        <a:pt x="31762" y="3455"/>
                      </a:moveTo>
                      <a:cubicBezTo>
                        <a:pt x="31958" y="3455"/>
                        <a:pt x="32042" y="3467"/>
                        <a:pt x="32306" y="3508"/>
                      </a:cubicBezTo>
                      <a:cubicBezTo>
                        <a:pt x="32687" y="3564"/>
                        <a:pt x="32600" y="3683"/>
                        <a:pt x="32624" y="3858"/>
                      </a:cubicBezTo>
                      <a:cubicBezTo>
                        <a:pt x="32632" y="4032"/>
                        <a:pt x="33132" y="4199"/>
                        <a:pt x="32798" y="4397"/>
                      </a:cubicBezTo>
                      <a:cubicBezTo>
                        <a:pt x="32665" y="4478"/>
                        <a:pt x="32542" y="4493"/>
                        <a:pt x="32397" y="4493"/>
                      </a:cubicBezTo>
                      <a:cubicBezTo>
                        <a:pt x="32314" y="4493"/>
                        <a:pt x="32224" y="4488"/>
                        <a:pt x="32122" y="4488"/>
                      </a:cubicBezTo>
                      <a:cubicBezTo>
                        <a:pt x="31967" y="4488"/>
                        <a:pt x="31784" y="4500"/>
                        <a:pt x="31552" y="4556"/>
                      </a:cubicBezTo>
                      <a:cubicBezTo>
                        <a:pt x="30991" y="4693"/>
                        <a:pt x="30896" y="4794"/>
                        <a:pt x="30133" y="4794"/>
                      </a:cubicBezTo>
                      <a:cubicBezTo>
                        <a:pt x="30011" y="4794"/>
                        <a:pt x="29872" y="4792"/>
                        <a:pt x="29711" y="4786"/>
                      </a:cubicBezTo>
                      <a:cubicBezTo>
                        <a:pt x="28544" y="4755"/>
                        <a:pt x="27655" y="4770"/>
                        <a:pt x="27488" y="4651"/>
                      </a:cubicBezTo>
                      <a:cubicBezTo>
                        <a:pt x="27321" y="4532"/>
                        <a:pt x="27321" y="4247"/>
                        <a:pt x="27226" y="4151"/>
                      </a:cubicBezTo>
                      <a:cubicBezTo>
                        <a:pt x="27123" y="4048"/>
                        <a:pt x="26996" y="3937"/>
                        <a:pt x="27441" y="3929"/>
                      </a:cubicBezTo>
                      <a:cubicBezTo>
                        <a:pt x="27510" y="3927"/>
                        <a:pt x="27571" y="3926"/>
                        <a:pt x="27630" y="3926"/>
                      </a:cubicBezTo>
                      <a:cubicBezTo>
                        <a:pt x="27707" y="3926"/>
                        <a:pt x="27779" y="3927"/>
                        <a:pt x="27854" y="3927"/>
                      </a:cubicBezTo>
                      <a:cubicBezTo>
                        <a:pt x="28076" y="3927"/>
                        <a:pt x="28330" y="3916"/>
                        <a:pt x="28869" y="3826"/>
                      </a:cubicBezTo>
                      <a:cubicBezTo>
                        <a:pt x="29727" y="3683"/>
                        <a:pt x="30108" y="3492"/>
                        <a:pt x="31020" y="3469"/>
                      </a:cubicBezTo>
                      <a:cubicBezTo>
                        <a:pt x="31410" y="3462"/>
                        <a:pt x="31617" y="3455"/>
                        <a:pt x="31762" y="3455"/>
                      </a:cubicBezTo>
                      <a:close/>
                      <a:moveTo>
                        <a:pt x="67884" y="3455"/>
                      </a:moveTo>
                      <a:cubicBezTo>
                        <a:pt x="68078" y="3455"/>
                        <a:pt x="68161" y="3467"/>
                        <a:pt x="68430" y="3508"/>
                      </a:cubicBezTo>
                      <a:cubicBezTo>
                        <a:pt x="68827" y="3564"/>
                        <a:pt x="68779" y="3683"/>
                        <a:pt x="68835" y="3858"/>
                      </a:cubicBezTo>
                      <a:cubicBezTo>
                        <a:pt x="68898" y="4032"/>
                        <a:pt x="69438" y="4199"/>
                        <a:pt x="69160" y="4397"/>
                      </a:cubicBezTo>
                      <a:lnTo>
                        <a:pt x="69168" y="4397"/>
                      </a:lnTo>
                      <a:cubicBezTo>
                        <a:pt x="69054" y="4478"/>
                        <a:pt x="68934" y="4493"/>
                        <a:pt x="68790" y="4493"/>
                      </a:cubicBezTo>
                      <a:cubicBezTo>
                        <a:pt x="68706" y="4493"/>
                        <a:pt x="68615" y="4488"/>
                        <a:pt x="68512" y="4488"/>
                      </a:cubicBezTo>
                      <a:cubicBezTo>
                        <a:pt x="68356" y="4488"/>
                        <a:pt x="68174" y="4500"/>
                        <a:pt x="67954" y="4556"/>
                      </a:cubicBezTo>
                      <a:cubicBezTo>
                        <a:pt x="67427" y="4693"/>
                        <a:pt x="67360" y="4794"/>
                        <a:pt x="66594" y="4794"/>
                      </a:cubicBezTo>
                      <a:cubicBezTo>
                        <a:pt x="66472" y="4794"/>
                        <a:pt x="66331" y="4792"/>
                        <a:pt x="66168" y="4786"/>
                      </a:cubicBezTo>
                      <a:cubicBezTo>
                        <a:pt x="64993" y="4755"/>
                        <a:pt x="64112" y="4770"/>
                        <a:pt x="63913" y="4651"/>
                      </a:cubicBezTo>
                      <a:cubicBezTo>
                        <a:pt x="63715" y="4532"/>
                        <a:pt x="63643" y="4247"/>
                        <a:pt x="63516" y="4151"/>
                      </a:cubicBezTo>
                      <a:cubicBezTo>
                        <a:pt x="63397" y="4048"/>
                        <a:pt x="63239" y="3937"/>
                        <a:pt x="63675" y="3929"/>
                      </a:cubicBezTo>
                      <a:cubicBezTo>
                        <a:pt x="63746" y="3927"/>
                        <a:pt x="63809" y="3926"/>
                        <a:pt x="63868" y="3926"/>
                      </a:cubicBezTo>
                      <a:cubicBezTo>
                        <a:pt x="63947" y="3926"/>
                        <a:pt x="64020" y="3927"/>
                        <a:pt x="64095" y="3927"/>
                      </a:cubicBezTo>
                      <a:cubicBezTo>
                        <a:pt x="64319" y="3927"/>
                        <a:pt x="64569" y="3916"/>
                        <a:pt x="65088" y="3826"/>
                      </a:cubicBezTo>
                      <a:cubicBezTo>
                        <a:pt x="65906" y="3683"/>
                        <a:pt x="66231" y="3492"/>
                        <a:pt x="67144" y="3469"/>
                      </a:cubicBezTo>
                      <a:cubicBezTo>
                        <a:pt x="67533" y="3462"/>
                        <a:pt x="67739" y="3455"/>
                        <a:pt x="67884" y="3455"/>
                      </a:cubicBezTo>
                      <a:close/>
                      <a:moveTo>
                        <a:pt x="35702" y="2485"/>
                      </a:moveTo>
                      <a:cubicBezTo>
                        <a:pt x="36114" y="2485"/>
                        <a:pt x="36643" y="2523"/>
                        <a:pt x="36854" y="2723"/>
                      </a:cubicBezTo>
                      <a:cubicBezTo>
                        <a:pt x="36918" y="2802"/>
                        <a:pt x="36997" y="2865"/>
                        <a:pt x="37093" y="2905"/>
                      </a:cubicBezTo>
                      <a:cubicBezTo>
                        <a:pt x="37553" y="3111"/>
                        <a:pt x="37839" y="3151"/>
                        <a:pt x="38180" y="3421"/>
                      </a:cubicBezTo>
                      <a:cubicBezTo>
                        <a:pt x="38529" y="3691"/>
                        <a:pt x="39386" y="3969"/>
                        <a:pt x="39910" y="4016"/>
                      </a:cubicBezTo>
                      <a:cubicBezTo>
                        <a:pt x="40442" y="4064"/>
                        <a:pt x="41188" y="4096"/>
                        <a:pt x="41315" y="4207"/>
                      </a:cubicBezTo>
                      <a:cubicBezTo>
                        <a:pt x="41442" y="4310"/>
                        <a:pt x="40760" y="4453"/>
                        <a:pt x="40093" y="4564"/>
                      </a:cubicBezTo>
                      <a:cubicBezTo>
                        <a:pt x="39283" y="4691"/>
                        <a:pt x="38458" y="4778"/>
                        <a:pt x="37640" y="4818"/>
                      </a:cubicBezTo>
                      <a:cubicBezTo>
                        <a:pt x="36958" y="4858"/>
                        <a:pt x="36489" y="4913"/>
                        <a:pt x="36180" y="5016"/>
                      </a:cubicBezTo>
                      <a:lnTo>
                        <a:pt x="36156" y="5032"/>
                      </a:lnTo>
                      <a:cubicBezTo>
                        <a:pt x="36140" y="5040"/>
                        <a:pt x="36116" y="5048"/>
                        <a:pt x="36100" y="5056"/>
                      </a:cubicBezTo>
                      <a:cubicBezTo>
                        <a:pt x="35957" y="5096"/>
                        <a:pt x="35807" y="5112"/>
                        <a:pt x="35664" y="5112"/>
                      </a:cubicBezTo>
                      <a:cubicBezTo>
                        <a:pt x="35568" y="5116"/>
                        <a:pt x="35481" y="5117"/>
                        <a:pt x="35400" y="5117"/>
                      </a:cubicBezTo>
                      <a:cubicBezTo>
                        <a:pt x="35146" y="5117"/>
                        <a:pt x="34965" y="5102"/>
                        <a:pt x="34838" y="5096"/>
                      </a:cubicBezTo>
                      <a:cubicBezTo>
                        <a:pt x="34648" y="5096"/>
                        <a:pt x="34457" y="5080"/>
                        <a:pt x="34275" y="5048"/>
                      </a:cubicBezTo>
                      <a:cubicBezTo>
                        <a:pt x="33997" y="5001"/>
                        <a:pt x="33878" y="4818"/>
                        <a:pt x="33743" y="4628"/>
                      </a:cubicBezTo>
                      <a:cubicBezTo>
                        <a:pt x="33616" y="4437"/>
                        <a:pt x="33338" y="4461"/>
                        <a:pt x="33036" y="4215"/>
                      </a:cubicBezTo>
                      <a:cubicBezTo>
                        <a:pt x="32767" y="4000"/>
                        <a:pt x="32814" y="3572"/>
                        <a:pt x="33132" y="3429"/>
                      </a:cubicBezTo>
                      <a:cubicBezTo>
                        <a:pt x="33402" y="3294"/>
                        <a:pt x="33846" y="3183"/>
                        <a:pt x="34164" y="2921"/>
                      </a:cubicBezTo>
                      <a:cubicBezTo>
                        <a:pt x="34370" y="2762"/>
                        <a:pt x="34600" y="2635"/>
                        <a:pt x="34838" y="2548"/>
                      </a:cubicBezTo>
                      <a:cubicBezTo>
                        <a:pt x="35013" y="2516"/>
                        <a:pt x="35188" y="2492"/>
                        <a:pt x="35362" y="2492"/>
                      </a:cubicBezTo>
                      <a:cubicBezTo>
                        <a:pt x="35455" y="2489"/>
                        <a:pt x="35573" y="2485"/>
                        <a:pt x="35702" y="2485"/>
                      </a:cubicBezTo>
                      <a:close/>
                      <a:moveTo>
                        <a:pt x="53637" y="2485"/>
                      </a:moveTo>
                      <a:cubicBezTo>
                        <a:pt x="54048" y="2485"/>
                        <a:pt x="54583" y="2523"/>
                        <a:pt x="54825" y="2723"/>
                      </a:cubicBezTo>
                      <a:cubicBezTo>
                        <a:pt x="54896" y="2802"/>
                        <a:pt x="54984" y="2865"/>
                        <a:pt x="55087" y="2905"/>
                      </a:cubicBezTo>
                      <a:cubicBezTo>
                        <a:pt x="55571" y="3111"/>
                        <a:pt x="55865" y="3143"/>
                        <a:pt x="56246" y="3421"/>
                      </a:cubicBezTo>
                      <a:cubicBezTo>
                        <a:pt x="56627" y="3691"/>
                        <a:pt x="57516" y="3969"/>
                        <a:pt x="58055" y="4016"/>
                      </a:cubicBezTo>
                      <a:cubicBezTo>
                        <a:pt x="58587" y="4064"/>
                        <a:pt x="59341" y="4096"/>
                        <a:pt x="59476" y="4199"/>
                      </a:cubicBezTo>
                      <a:cubicBezTo>
                        <a:pt x="59619" y="4310"/>
                        <a:pt x="58944" y="4453"/>
                        <a:pt x="58294" y="4572"/>
                      </a:cubicBezTo>
                      <a:cubicBezTo>
                        <a:pt x="57500" y="4699"/>
                        <a:pt x="56690" y="4778"/>
                        <a:pt x="55881" y="4818"/>
                      </a:cubicBezTo>
                      <a:cubicBezTo>
                        <a:pt x="55206" y="4858"/>
                        <a:pt x="54738" y="4921"/>
                        <a:pt x="54444" y="5024"/>
                      </a:cubicBezTo>
                      <a:lnTo>
                        <a:pt x="54420" y="5032"/>
                      </a:lnTo>
                      <a:lnTo>
                        <a:pt x="54365" y="5056"/>
                      </a:lnTo>
                      <a:cubicBezTo>
                        <a:pt x="54230" y="5096"/>
                        <a:pt x="54087" y="5120"/>
                        <a:pt x="53936" y="5120"/>
                      </a:cubicBezTo>
                      <a:cubicBezTo>
                        <a:pt x="53857" y="5123"/>
                        <a:pt x="53783" y="5124"/>
                        <a:pt x="53714" y="5124"/>
                      </a:cubicBezTo>
                      <a:cubicBezTo>
                        <a:pt x="53438" y="5124"/>
                        <a:pt x="53244" y="5104"/>
                        <a:pt x="53110" y="5104"/>
                      </a:cubicBezTo>
                      <a:cubicBezTo>
                        <a:pt x="52920" y="5096"/>
                        <a:pt x="52729" y="5080"/>
                        <a:pt x="52539" y="5048"/>
                      </a:cubicBezTo>
                      <a:cubicBezTo>
                        <a:pt x="52261" y="5001"/>
                        <a:pt x="52118" y="4826"/>
                        <a:pt x="51959" y="4635"/>
                      </a:cubicBezTo>
                      <a:cubicBezTo>
                        <a:pt x="51801" y="4445"/>
                        <a:pt x="51531" y="4461"/>
                        <a:pt x="51197" y="4215"/>
                      </a:cubicBezTo>
                      <a:cubicBezTo>
                        <a:pt x="50856" y="3977"/>
                        <a:pt x="50936" y="3572"/>
                        <a:pt x="51190" y="3429"/>
                      </a:cubicBezTo>
                      <a:cubicBezTo>
                        <a:pt x="51444" y="3294"/>
                        <a:pt x="51872" y="3183"/>
                        <a:pt x="52158" y="2921"/>
                      </a:cubicBezTo>
                      <a:cubicBezTo>
                        <a:pt x="52340" y="2762"/>
                        <a:pt x="52555" y="2635"/>
                        <a:pt x="52785" y="2548"/>
                      </a:cubicBezTo>
                      <a:cubicBezTo>
                        <a:pt x="52952" y="2508"/>
                        <a:pt x="53126" y="2492"/>
                        <a:pt x="53301" y="2492"/>
                      </a:cubicBezTo>
                      <a:cubicBezTo>
                        <a:pt x="53392" y="2489"/>
                        <a:pt x="53508" y="2485"/>
                        <a:pt x="53637" y="2485"/>
                      </a:cubicBezTo>
                      <a:close/>
                      <a:moveTo>
                        <a:pt x="17764" y="2485"/>
                      </a:moveTo>
                      <a:cubicBezTo>
                        <a:pt x="18177" y="2485"/>
                        <a:pt x="18705" y="2523"/>
                        <a:pt x="18892" y="2723"/>
                      </a:cubicBezTo>
                      <a:cubicBezTo>
                        <a:pt x="18939" y="2802"/>
                        <a:pt x="19019" y="2865"/>
                        <a:pt x="19106" y="2905"/>
                      </a:cubicBezTo>
                      <a:cubicBezTo>
                        <a:pt x="19535" y="3111"/>
                        <a:pt x="19821" y="3151"/>
                        <a:pt x="20130" y="3421"/>
                      </a:cubicBezTo>
                      <a:cubicBezTo>
                        <a:pt x="20440" y="3691"/>
                        <a:pt x="21265" y="3969"/>
                        <a:pt x="21789" y="4016"/>
                      </a:cubicBezTo>
                      <a:cubicBezTo>
                        <a:pt x="22305" y="4064"/>
                        <a:pt x="23051" y="4096"/>
                        <a:pt x="23162" y="4207"/>
                      </a:cubicBezTo>
                      <a:cubicBezTo>
                        <a:pt x="23273" y="4310"/>
                        <a:pt x="22567" y="4453"/>
                        <a:pt x="21884" y="4572"/>
                      </a:cubicBezTo>
                      <a:cubicBezTo>
                        <a:pt x="21067" y="4699"/>
                        <a:pt x="20233" y="4778"/>
                        <a:pt x="19400" y="4818"/>
                      </a:cubicBezTo>
                      <a:cubicBezTo>
                        <a:pt x="18717" y="4866"/>
                        <a:pt x="18241" y="4921"/>
                        <a:pt x="17916" y="5024"/>
                      </a:cubicBezTo>
                      <a:cubicBezTo>
                        <a:pt x="17908" y="5032"/>
                        <a:pt x="17900" y="5032"/>
                        <a:pt x="17892" y="5040"/>
                      </a:cubicBezTo>
                      <a:cubicBezTo>
                        <a:pt x="17876" y="5040"/>
                        <a:pt x="17852" y="5048"/>
                        <a:pt x="17836" y="5056"/>
                      </a:cubicBezTo>
                      <a:cubicBezTo>
                        <a:pt x="17685" y="5096"/>
                        <a:pt x="17535" y="5120"/>
                        <a:pt x="17384" y="5120"/>
                      </a:cubicBezTo>
                      <a:cubicBezTo>
                        <a:pt x="17288" y="5123"/>
                        <a:pt x="17201" y="5125"/>
                        <a:pt x="17121" y="5125"/>
                      </a:cubicBezTo>
                      <a:cubicBezTo>
                        <a:pt x="16870" y="5125"/>
                        <a:pt x="16693" y="5110"/>
                        <a:pt x="16566" y="5104"/>
                      </a:cubicBezTo>
                      <a:cubicBezTo>
                        <a:pt x="16376" y="5104"/>
                        <a:pt x="16193" y="5088"/>
                        <a:pt x="16011" y="5056"/>
                      </a:cubicBezTo>
                      <a:cubicBezTo>
                        <a:pt x="15741" y="5001"/>
                        <a:pt x="15645" y="4826"/>
                        <a:pt x="15534" y="4635"/>
                      </a:cubicBezTo>
                      <a:cubicBezTo>
                        <a:pt x="15423" y="4445"/>
                        <a:pt x="15145" y="4461"/>
                        <a:pt x="14875" y="4223"/>
                      </a:cubicBezTo>
                      <a:cubicBezTo>
                        <a:pt x="14606" y="3977"/>
                        <a:pt x="14780" y="3572"/>
                        <a:pt x="15074" y="3429"/>
                      </a:cubicBezTo>
                      <a:cubicBezTo>
                        <a:pt x="15360" y="3294"/>
                        <a:pt x="15820" y="3183"/>
                        <a:pt x="16169" y="2921"/>
                      </a:cubicBezTo>
                      <a:cubicBezTo>
                        <a:pt x="16392" y="2762"/>
                        <a:pt x="16638" y="2635"/>
                        <a:pt x="16900" y="2548"/>
                      </a:cubicBezTo>
                      <a:cubicBezTo>
                        <a:pt x="17066" y="2516"/>
                        <a:pt x="17249" y="2492"/>
                        <a:pt x="17423" y="2492"/>
                      </a:cubicBezTo>
                      <a:cubicBezTo>
                        <a:pt x="17516" y="2489"/>
                        <a:pt x="17635" y="2485"/>
                        <a:pt x="17764" y="2485"/>
                      </a:cubicBezTo>
                      <a:close/>
                      <a:moveTo>
                        <a:pt x="6562" y="3568"/>
                      </a:moveTo>
                      <a:cubicBezTo>
                        <a:pt x="7032" y="3568"/>
                        <a:pt x="7350" y="3654"/>
                        <a:pt x="7740" y="3707"/>
                      </a:cubicBezTo>
                      <a:cubicBezTo>
                        <a:pt x="8391" y="3802"/>
                        <a:pt x="8621" y="3842"/>
                        <a:pt x="8779" y="4072"/>
                      </a:cubicBezTo>
                      <a:cubicBezTo>
                        <a:pt x="8938" y="4294"/>
                        <a:pt x="9145" y="4580"/>
                        <a:pt x="8867" y="4707"/>
                      </a:cubicBezTo>
                      <a:cubicBezTo>
                        <a:pt x="8589" y="4826"/>
                        <a:pt x="7636" y="4874"/>
                        <a:pt x="7478" y="5072"/>
                      </a:cubicBezTo>
                      <a:cubicBezTo>
                        <a:pt x="7330" y="5241"/>
                        <a:pt x="7144" y="5523"/>
                        <a:pt x="6755" y="5523"/>
                      </a:cubicBezTo>
                      <a:cubicBezTo>
                        <a:pt x="6705" y="5523"/>
                        <a:pt x="6653" y="5518"/>
                        <a:pt x="6597" y="5509"/>
                      </a:cubicBezTo>
                      <a:cubicBezTo>
                        <a:pt x="6105" y="5429"/>
                        <a:pt x="6255" y="5247"/>
                        <a:pt x="6454" y="5048"/>
                      </a:cubicBezTo>
                      <a:cubicBezTo>
                        <a:pt x="6652" y="4842"/>
                        <a:pt x="6501" y="4715"/>
                        <a:pt x="6120" y="4580"/>
                      </a:cubicBezTo>
                      <a:cubicBezTo>
                        <a:pt x="5739" y="4453"/>
                        <a:pt x="5350" y="4429"/>
                        <a:pt x="5319" y="4191"/>
                      </a:cubicBezTo>
                      <a:cubicBezTo>
                        <a:pt x="5279" y="3953"/>
                        <a:pt x="5604" y="3619"/>
                        <a:pt x="6255" y="3580"/>
                      </a:cubicBezTo>
                      <a:cubicBezTo>
                        <a:pt x="6365" y="3572"/>
                        <a:pt x="6466" y="3568"/>
                        <a:pt x="6562" y="3568"/>
                      </a:cubicBezTo>
                      <a:close/>
                      <a:moveTo>
                        <a:pt x="24635" y="3568"/>
                      </a:moveTo>
                      <a:cubicBezTo>
                        <a:pt x="25110" y="3568"/>
                        <a:pt x="25441" y="3655"/>
                        <a:pt x="25837" y="3715"/>
                      </a:cubicBezTo>
                      <a:cubicBezTo>
                        <a:pt x="26488" y="3802"/>
                        <a:pt x="26726" y="3842"/>
                        <a:pt x="26917" y="4072"/>
                      </a:cubicBezTo>
                      <a:cubicBezTo>
                        <a:pt x="27107" y="4294"/>
                        <a:pt x="27345" y="4588"/>
                        <a:pt x="27083" y="4707"/>
                      </a:cubicBezTo>
                      <a:cubicBezTo>
                        <a:pt x="26821" y="4826"/>
                        <a:pt x="25877" y="4874"/>
                        <a:pt x="25742" y="5072"/>
                      </a:cubicBezTo>
                      <a:cubicBezTo>
                        <a:pt x="25628" y="5243"/>
                        <a:pt x="25476" y="5529"/>
                        <a:pt x="25074" y="5529"/>
                      </a:cubicBezTo>
                      <a:cubicBezTo>
                        <a:pt x="25027" y="5529"/>
                        <a:pt x="24978" y="5525"/>
                        <a:pt x="24924" y="5517"/>
                      </a:cubicBezTo>
                      <a:cubicBezTo>
                        <a:pt x="24416" y="5429"/>
                        <a:pt x="24551" y="5247"/>
                        <a:pt x="24718" y="5048"/>
                      </a:cubicBezTo>
                      <a:cubicBezTo>
                        <a:pt x="24885" y="4842"/>
                        <a:pt x="24726" y="4715"/>
                        <a:pt x="24321" y="4588"/>
                      </a:cubicBezTo>
                      <a:cubicBezTo>
                        <a:pt x="23916" y="4453"/>
                        <a:pt x="23527" y="4429"/>
                        <a:pt x="23464" y="4191"/>
                      </a:cubicBezTo>
                      <a:cubicBezTo>
                        <a:pt x="23408" y="3945"/>
                        <a:pt x="23686" y="3619"/>
                        <a:pt x="24329" y="3580"/>
                      </a:cubicBezTo>
                      <a:cubicBezTo>
                        <a:pt x="24438" y="3572"/>
                        <a:pt x="24540" y="3568"/>
                        <a:pt x="24635" y="3568"/>
                      </a:cubicBezTo>
                      <a:close/>
                      <a:moveTo>
                        <a:pt x="42714" y="3568"/>
                      </a:moveTo>
                      <a:cubicBezTo>
                        <a:pt x="43187" y="3568"/>
                        <a:pt x="43524" y="3655"/>
                        <a:pt x="43927" y="3715"/>
                      </a:cubicBezTo>
                      <a:cubicBezTo>
                        <a:pt x="44601" y="3802"/>
                        <a:pt x="44840" y="3842"/>
                        <a:pt x="45054" y="4072"/>
                      </a:cubicBezTo>
                      <a:cubicBezTo>
                        <a:pt x="45276" y="4294"/>
                        <a:pt x="45554" y="4588"/>
                        <a:pt x="45308" y="4707"/>
                      </a:cubicBezTo>
                      <a:cubicBezTo>
                        <a:pt x="45062" y="4826"/>
                        <a:pt x="44125" y="4874"/>
                        <a:pt x="44014" y="5072"/>
                      </a:cubicBezTo>
                      <a:cubicBezTo>
                        <a:pt x="43921" y="5243"/>
                        <a:pt x="43803" y="5529"/>
                        <a:pt x="43402" y="5529"/>
                      </a:cubicBezTo>
                      <a:cubicBezTo>
                        <a:pt x="43356" y="5529"/>
                        <a:pt x="43306" y="5525"/>
                        <a:pt x="43252" y="5517"/>
                      </a:cubicBezTo>
                      <a:cubicBezTo>
                        <a:pt x="42736" y="5429"/>
                        <a:pt x="42847" y="5247"/>
                        <a:pt x="42990" y="5048"/>
                      </a:cubicBezTo>
                      <a:cubicBezTo>
                        <a:pt x="43133" y="4842"/>
                        <a:pt x="42950" y="4715"/>
                        <a:pt x="42538" y="4588"/>
                      </a:cubicBezTo>
                      <a:cubicBezTo>
                        <a:pt x="42117" y="4453"/>
                        <a:pt x="41728" y="4429"/>
                        <a:pt x="41625" y="4191"/>
                      </a:cubicBezTo>
                      <a:cubicBezTo>
                        <a:pt x="41530" y="3945"/>
                        <a:pt x="41768" y="3619"/>
                        <a:pt x="42411" y="3580"/>
                      </a:cubicBezTo>
                      <a:cubicBezTo>
                        <a:pt x="42518" y="3572"/>
                        <a:pt x="42619" y="3568"/>
                        <a:pt x="42714" y="3568"/>
                      </a:cubicBezTo>
                      <a:close/>
                      <a:moveTo>
                        <a:pt x="60764" y="3571"/>
                      </a:moveTo>
                      <a:cubicBezTo>
                        <a:pt x="61253" y="3571"/>
                        <a:pt x="61607" y="3654"/>
                        <a:pt x="62024" y="3715"/>
                      </a:cubicBezTo>
                      <a:cubicBezTo>
                        <a:pt x="62707" y="3810"/>
                        <a:pt x="62945" y="3850"/>
                        <a:pt x="63199" y="4072"/>
                      </a:cubicBezTo>
                      <a:cubicBezTo>
                        <a:pt x="63445" y="4302"/>
                        <a:pt x="63763" y="4588"/>
                        <a:pt x="63532" y="4707"/>
                      </a:cubicBezTo>
                      <a:cubicBezTo>
                        <a:pt x="63302" y="4834"/>
                        <a:pt x="62366" y="4874"/>
                        <a:pt x="62286" y="5072"/>
                      </a:cubicBezTo>
                      <a:cubicBezTo>
                        <a:pt x="62216" y="5248"/>
                        <a:pt x="62133" y="5531"/>
                        <a:pt x="61743" y="5531"/>
                      </a:cubicBezTo>
                      <a:cubicBezTo>
                        <a:pt x="61693" y="5531"/>
                        <a:pt x="61639" y="5526"/>
                        <a:pt x="61580" y="5517"/>
                      </a:cubicBezTo>
                      <a:cubicBezTo>
                        <a:pt x="61048" y="5429"/>
                        <a:pt x="61135" y="5255"/>
                        <a:pt x="61254" y="5048"/>
                      </a:cubicBezTo>
                      <a:cubicBezTo>
                        <a:pt x="61373" y="4850"/>
                        <a:pt x="61175" y="4723"/>
                        <a:pt x="60738" y="4588"/>
                      </a:cubicBezTo>
                      <a:cubicBezTo>
                        <a:pt x="60310" y="4453"/>
                        <a:pt x="59913" y="4429"/>
                        <a:pt x="59786" y="4191"/>
                      </a:cubicBezTo>
                      <a:cubicBezTo>
                        <a:pt x="59659" y="3953"/>
                        <a:pt x="59849" y="3619"/>
                        <a:pt x="60484" y="3580"/>
                      </a:cubicBezTo>
                      <a:cubicBezTo>
                        <a:pt x="60583" y="3574"/>
                        <a:pt x="60676" y="3571"/>
                        <a:pt x="60764" y="3571"/>
                      </a:cubicBezTo>
                      <a:close/>
                      <a:moveTo>
                        <a:pt x="68965" y="4597"/>
                      </a:moveTo>
                      <a:cubicBezTo>
                        <a:pt x="69390" y="4597"/>
                        <a:pt x="69769" y="4713"/>
                        <a:pt x="69866" y="4818"/>
                      </a:cubicBezTo>
                      <a:cubicBezTo>
                        <a:pt x="69978" y="4945"/>
                        <a:pt x="70240" y="5072"/>
                        <a:pt x="70501" y="5215"/>
                      </a:cubicBezTo>
                      <a:cubicBezTo>
                        <a:pt x="70763" y="5358"/>
                        <a:pt x="70192" y="5517"/>
                        <a:pt x="69724" y="5739"/>
                      </a:cubicBezTo>
                      <a:cubicBezTo>
                        <a:pt x="69343" y="5913"/>
                        <a:pt x="68954" y="6056"/>
                        <a:pt x="68549" y="6167"/>
                      </a:cubicBezTo>
                      <a:cubicBezTo>
                        <a:pt x="68168" y="6279"/>
                        <a:pt x="68239" y="6437"/>
                        <a:pt x="68017" y="6548"/>
                      </a:cubicBezTo>
                      <a:cubicBezTo>
                        <a:pt x="67927" y="6597"/>
                        <a:pt x="67816" y="6614"/>
                        <a:pt x="67674" y="6614"/>
                      </a:cubicBezTo>
                      <a:cubicBezTo>
                        <a:pt x="67465" y="6614"/>
                        <a:pt x="67189" y="6577"/>
                        <a:pt x="66811" y="6548"/>
                      </a:cubicBezTo>
                      <a:cubicBezTo>
                        <a:pt x="66583" y="6531"/>
                        <a:pt x="66390" y="6525"/>
                        <a:pt x="66207" y="6525"/>
                      </a:cubicBezTo>
                      <a:cubicBezTo>
                        <a:pt x="65885" y="6525"/>
                        <a:pt x="65598" y="6543"/>
                        <a:pt x="65223" y="6548"/>
                      </a:cubicBezTo>
                      <a:cubicBezTo>
                        <a:pt x="64933" y="6552"/>
                        <a:pt x="64582" y="6554"/>
                        <a:pt x="64258" y="6554"/>
                      </a:cubicBezTo>
                      <a:cubicBezTo>
                        <a:pt x="63933" y="6554"/>
                        <a:pt x="63636" y="6552"/>
                        <a:pt x="63453" y="6548"/>
                      </a:cubicBezTo>
                      <a:cubicBezTo>
                        <a:pt x="63088" y="6540"/>
                        <a:pt x="62985" y="6406"/>
                        <a:pt x="62985" y="6406"/>
                      </a:cubicBezTo>
                      <a:cubicBezTo>
                        <a:pt x="62985" y="6286"/>
                        <a:pt x="62985" y="6191"/>
                        <a:pt x="62937" y="6167"/>
                      </a:cubicBezTo>
                      <a:cubicBezTo>
                        <a:pt x="62532" y="5953"/>
                        <a:pt x="62342" y="5485"/>
                        <a:pt x="62532" y="5270"/>
                      </a:cubicBezTo>
                      <a:cubicBezTo>
                        <a:pt x="62723" y="5056"/>
                        <a:pt x="63389" y="4882"/>
                        <a:pt x="64001" y="4802"/>
                      </a:cubicBezTo>
                      <a:cubicBezTo>
                        <a:pt x="64113" y="4789"/>
                        <a:pt x="64243" y="4784"/>
                        <a:pt x="64385" y="4784"/>
                      </a:cubicBezTo>
                      <a:cubicBezTo>
                        <a:pt x="64994" y="4784"/>
                        <a:pt x="65836" y="4882"/>
                        <a:pt x="66583" y="4882"/>
                      </a:cubicBezTo>
                      <a:cubicBezTo>
                        <a:pt x="66606" y="4882"/>
                        <a:pt x="66629" y="4882"/>
                        <a:pt x="66652" y="4882"/>
                      </a:cubicBezTo>
                      <a:cubicBezTo>
                        <a:pt x="67588" y="4874"/>
                        <a:pt x="68295" y="4643"/>
                        <a:pt x="68787" y="4604"/>
                      </a:cubicBezTo>
                      <a:cubicBezTo>
                        <a:pt x="68847" y="4599"/>
                        <a:pt x="68907" y="4597"/>
                        <a:pt x="68965" y="4597"/>
                      </a:cubicBezTo>
                      <a:close/>
                      <a:moveTo>
                        <a:pt x="14350" y="4597"/>
                      </a:moveTo>
                      <a:cubicBezTo>
                        <a:pt x="14772" y="4597"/>
                        <a:pt x="15098" y="4713"/>
                        <a:pt x="15161" y="4818"/>
                      </a:cubicBezTo>
                      <a:cubicBezTo>
                        <a:pt x="15225" y="4945"/>
                        <a:pt x="15431" y="5072"/>
                        <a:pt x="15637" y="5215"/>
                      </a:cubicBezTo>
                      <a:cubicBezTo>
                        <a:pt x="15852" y="5358"/>
                        <a:pt x="15225" y="5517"/>
                        <a:pt x="14661" y="5739"/>
                      </a:cubicBezTo>
                      <a:cubicBezTo>
                        <a:pt x="14225" y="5905"/>
                        <a:pt x="13780" y="6048"/>
                        <a:pt x="13328" y="6167"/>
                      </a:cubicBezTo>
                      <a:cubicBezTo>
                        <a:pt x="12891" y="6286"/>
                        <a:pt x="12907" y="6437"/>
                        <a:pt x="12629" y="6556"/>
                      </a:cubicBezTo>
                      <a:cubicBezTo>
                        <a:pt x="12520" y="6605"/>
                        <a:pt x="12403" y="6622"/>
                        <a:pt x="12262" y="6622"/>
                      </a:cubicBezTo>
                      <a:cubicBezTo>
                        <a:pt x="12054" y="6622"/>
                        <a:pt x="11794" y="6585"/>
                        <a:pt x="11431" y="6556"/>
                      </a:cubicBezTo>
                      <a:cubicBezTo>
                        <a:pt x="11206" y="6539"/>
                        <a:pt x="11013" y="6533"/>
                        <a:pt x="10830" y="6533"/>
                      </a:cubicBezTo>
                      <a:cubicBezTo>
                        <a:pt x="10508" y="6533"/>
                        <a:pt x="10218" y="6551"/>
                        <a:pt x="9843" y="6556"/>
                      </a:cubicBezTo>
                      <a:cubicBezTo>
                        <a:pt x="9549" y="6560"/>
                        <a:pt x="9196" y="6562"/>
                        <a:pt x="8871" y="6562"/>
                      </a:cubicBezTo>
                      <a:cubicBezTo>
                        <a:pt x="8545" y="6562"/>
                        <a:pt x="8248" y="6560"/>
                        <a:pt x="8065" y="6556"/>
                      </a:cubicBezTo>
                      <a:cubicBezTo>
                        <a:pt x="7708" y="6548"/>
                        <a:pt x="7660" y="6413"/>
                        <a:pt x="7660" y="6413"/>
                      </a:cubicBezTo>
                      <a:cubicBezTo>
                        <a:pt x="7708" y="6294"/>
                        <a:pt x="7740" y="6199"/>
                        <a:pt x="7700" y="6167"/>
                      </a:cubicBezTo>
                      <a:cubicBezTo>
                        <a:pt x="7390" y="5969"/>
                        <a:pt x="7359" y="5517"/>
                        <a:pt x="7644" y="5278"/>
                      </a:cubicBezTo>
                      <a:cubicBezTo>
                        <a:pt x="7914" y="5064"/>
                        <a:pt x="8660" y="4882"/>
                        <a:pt x="9303" y="4802"/>
                      </a:cubicBezTo>
                      <a:cubicBezTo>
                        <a:pt x="9423" y="4789"/>
                        <a:pt x="9557" y="4784"/>
                        <a:pt x="9700" y="4784"/>
                      </a:cubicBezTo>
                      <a:cubicBezTo>
                        <a:pt x="10315" y="4784"/>
                        <a:pt x="11116" y="4882"/>
                        <a:pt x="11854" y="4882"/>
                      </a:cubicBezTo>
                      <a:cubicBezTo>
                        <a:pt x="11877" y="4882"/>
                        <a:pt x="11900" y="4882"/>
                        <a:pt x="11923" y="4882"/>
                      </a:cubicBezTo>
                      <a:cubicBezTo>
                        <a:pt x="12859" y="4874"/>
                        <a:pt x="13661" y="4643"/>
                        <a:pt x="14169" y="4604"/>
                      </a:cubicBezTo>
                      <a:cubicBezTo>
                        <a:pt x="14231" y="4599"/>
                        <a:pt x="14291" y="4597"/>
                        <a:pt x="14350" y="4597"/>
                      </a:cubicBezTo>
                      <a:close/>
                      <a:moveTo>
                        <a:pt x="32520" y="4599"/>
                      </a:moveTo>
                      <a:cubicBezTo>
                        <a:pt x="32958" y="4599"/>
                        <a:pt x="33315" y="4712"/>
                        <a:pt x="33386" y="4818"/>
                      </a:cubicBezTo>
                      <a:cubicBezTo>
                        <a:pt x="33465" y="4945"/>
                        <a:pt x="33695" y="5072"/>
                        <a:pt x="33918" y="5215"/>
                      </a:cubicBezTo>
                      <a:cubicBezTo>
                        <a:pt x="34148" y="5366"/>
                        <a:pt x="33544" y="5517"/>
                        <a:pt x="33013" y="5747"/>
                      </a:cubicBezTo>
                      <a:cubicBezTo>
                        <a:pt x="32592" y="5913"/>
                        <a:pt x="32163" y="6056"/>
                        <a:pt x="31727" y="6167"/>
                      </a:cubicBezTo>
                      <a:cubicBezTo>
                        <a:pt x="31314" y="6286"/>
                        <a:pt x="31346" y="6437"/>
                        <a:pt x="31092" y="6556"/>
                      </a:cubicBezTo>
                      <a:cubicBezTo>
                        <a:pt x="30989" y="6605"/>
                        <a:pt x="30873" y="6622"/>
                        <a:pt x="30731" y="6622"/>
                      </a:cubicBezTo>
                      <a:cubicBezTo>
                        <a:pt x="30521" y="6622"/>
                        <a:pt x="30254" y="6585"/>
                        <a:pt x="29885" y="6556"/>
                      </a:cubicBezTo>
                      <a:cubicBezTo>
                        <a:pt x="29661" y="6539"/>
                        <a:pt x="29468" y="6533"/>
                        <a:pt x="29285" y="6533"/>
                      </a:cubicBezTo>
                      <a:cubicBezTo>
                        <a:pt x="28963" y="6533"/>
                        <a:pt x="28672" y="6551"/>
                        <a:pt x="28298" y="6556"/>
                      </a:cubicBezTo>
                      <a:cubicBezTo>
                        <a:pt x="28008" y="6560"/>
                        <a:pt x="27655" y="6562"/>
                        <a:pt x="27329" y="6562"/>
                      </a:cubicBezTo>
                      <a:cubicBezTo>
                        <a:pt x="27004" y="6562"/>
                        <a:pt x="26706" y="6560"/>
                        <a:pt x="26528" y="6556"/>
                      </a:cubicBezTo>
                      <a:cubicBezTo>
                        <a:pt x="26163" y="6548"/>
                        <a:pt x="26099" y="6421"/>
                        <a:pt x="26099" y="6421"/>
                      </a:cubicBezTo>
                      <a:cubicBezTo>
                        <a:pt x="26131" y="6294"/>
                        <a:pt x="26147" y="6199"/>
                        <a:pt x="26115" y="6175"/>
                      </a:cubicBezTo>
                      <a:cubicBezTo>
                        <a:pt x="25766" y="5953"/>
                        <a:pt x="25702" y="5485"/>
                        <a:pt x="25948" y="5270"/>
                      </a:cubicBezTo>
                      <a:lnTo>
                        <a:pt x="25940" y="5270"/>
                      </a:lnTo>
                      <a:cubicBezTo>
                        <a:pt x="26186" y="5064"/>
                        <a:pt x="26901" y="4882"/>
                        <a:pt x="27528" y="4810"/>
                      </a:cubicBezTo>
                      <a:cubicBezTo>
                        <a:pt x="27654" y="4794"/>
                        <a:pt x="27798" y="4788"/>
                        <a:pt x="27955" y="4788"/>
                      </a:cubicBezTo>
                      <a:cubicBezTo>
                        <a:pt x="28561" y="4788"/>
                        <a:pt x="29364" y="4882"/>
                        <a:pt x="30094" y="4882"/>
                      </a:cubicBezTo>
                      <a:cubicBezTo>
                        <a:pt x="30117" y="4882"/>
                        <a:pt x="30140" y="4882"/>
                        <a:pt x="30163" y="4882"/>
                      </a:cubicBezTo>
                      <a:cubicBezTo>
                        <a:pt x="31100" y="4874"/>
                        <a:pt x="31862" y="4643"/>
                        <a:pt x="32362" y="4604"/>
                      </a:cubicBezTo>
                      <a:cubicBezTo>
                        <a:pt x="32416" y="4600"/>
                        <a:pt x="32469" y="4599"/>
                        <a:pt x="32520" y="4599"/>
                      </a:cubicBezTo>
                      <a:close/>
                      <a:moveTo>
                        <a:pt x="50759" y="4597"/>
                      </a:moveTo>
                      <a:cubicBezTo>
                        <a:pt x="51185" y="4597"/>
                        <a:pt x="51549" y="4713"/>
                        <a:pt x="51626" y="4818"/>
                      </a:cubicBezTo>
                      <a:cubicBezTo>
                        <a:pt x="51721" y="4945"/>
                        <a:pt x="51967" y="5072"/>
                        <a:pt x="52213" y="5215"/>
                      </a:cubicBezTo>
                      <a:cubicBezTo>
                        <a:pt x="52460" y="5358"/>
                        <a:pt x="51872" y="5517"/>
                        <a:pt x="51372" y="5739"/>
                      </a:cubicBezTo>
                      <a:cubicBezTo>
                        <a:pt x="50975" y="5913"/>
                        <a:pt x="50562" y="6056"/>
                        <a:pt x="50142" y="6167"/>
                      </a:cubicBezTo>
                      <a:cubicBezTo>
                        <a:pt x="49745" y="6286"/>
                        <a:pt x="49793" y="6437"/>
                        <a:pt x="49546" y="6556"/>
                      </a:cubicBezTo>
                      <a:cubicBezTo>
                        <a:pt x="49447" y="6605"/>
                        <a:pt x="49334" y="6622"/>
                        <a:pt x="49194" y="6622"/>
                      </a:cubicBezTo>
                      <a:cubicBezTo>
                        <a:pt x="48988" y="6622"/>
                        <a:pt x="48721" y="6585"/>
                        <a:pt x="48348" y="6556"/>
                      </a:cubicBezTo>
                      <a:cubicBezTo>
                        <a:pt x="48121" y="6539"/>
                        <a:pt x="47926" y="6533"/>
                        <a:pt x="47742" y="6533"/>
                      </a:cubicBezTo>
                      <a:cubicBezTo>
                        <a:pt x="47419" y="6533"/>
                        <a:pt x="47130" y="6551"/>
                        <a:pt x="46760" y="6556"/>
                      </a:cubicBezTo>
                      <a:cubicBezTo>
                        <a:pt x="46467" y="6560"/>
                        <a:pt x="46113" y="6562"/>
                        <a:pt x="45788" y="6562"/>
                      </a:cubicBezTo>
                      <a:cubicBezTo>
                        <a:pt x="45463" y="6562"/>
                        <a:pt x="45165" y="6560"/>
                        <a:pt x="44982" y="6556"/>
                      </a:cubicBezTo>
                      <a:cubicBezTo>
                        <a:pt x="44617" y="6548"/>
                        <a:pt x="44538" y="6413"/>
                        <a:pt x="44538" y="6413"/>
                      </a:cubicBezTo>
                      <a:cubicBezTo>
                        <a:pt x="44554" y="6294"/>
                        <a:pt x="44562" y="6199"/>
                        <a:pt x="44522" y="6167"/>
                      </a:cubicBezTo>
                      <a:cubicBezTo>
                        <a:pt x="44149" y="5953"/>
                        <a:pt x="44022" y="5485"/>
                        <a:pt x="44244" y="5270"/>
                      </a:cubicBezTo>
                      <a:cubicBezTo>
                        <a:pt x="44459" y="5064"/>
                        <a:pt x="45149" y="4882"/>
                        <a:pt x="45776" y="4810"/>
                      </a:cubicBezTo>
                      <a:cubicBezTo>
                        <a:pt x="45901" y="4794"/>
                        <a:pt x="46044" y="4788"/>
                        <a:pt x="46200" y="4788"/>
                      </a:cubicBezTo>
                      <a:cubicBezTo>
                        <a:pt x="46804" y="4788"/>
                        <a:pt x="47612" y="4882"/>
                        <a:pt x="48342" y="4882"/>
                      </a:cubicBezTo>
                      <a:cubicBezTo>
                        <a:pt x="48365" y="4882"/>
                        <a:pt x="48388" y="4882"/>
                        <a:pt x="48411" y="4882"/>
                      </a:cubicBezTo>
                      <a:cubicBezTo>
                        <a:pt x="49348" y="4874"/>
                        <a:pt x="50086" y="4643"/>
                        <a:pt x="50578" y="4604"/>
                      </a:cubicBezTo>
                      <a:cubicBezTo>
                        <a:pt x="50639" y="4599"/>
                        <a:pt x="50699" y="4597"/>
                        <a:pt x="50759" y="4597"/>
                      </a:cubicBezTo>
                      <a:close/>
                      <a:moveTo>
                        <a:pt x="5640" y="5485"/>
                      </a:moveTo>
                      <a:cubicBezTo>
                        <a:pt x="5933" y="5485"/>
                        <a:pt x="6307" y="5531"/>
                        <a:pt x="6652" y="5628"/>
                      </a:cubicBezTo>
                      <a:cubicBezTo>
                        <a:pt x="7248" y="5794"/>
                        <a:pt x="7351" y="6159"/>
                        <a:pt x="7351" y="6159"/>
                      </a:cubicBezTo>
                      <a:cubicBezTo>
                        <a:pt x="7509" y="6437"/>
                        <a:pt x="7438" y="6620"/>
                        <a:pt x="6986" y="6699"/>
                      </a:cubicBezTo>
                      <a:cubicBezTo>
                        <a:pt x="6683" y="6751"/>
                        <a:pt x="6235" y="6797"/>
                        <a:pt x="5946" y="6797"/>
                      </a:cubicBezTo>
                      <a:cubicBezTo>
                        <a:pt x="5797" y="6797"/>
                        <a:pt x="5690" y="6785"/>
                        <a:pt x="5668" y="6755"/>
                      </a:cubicBezTo>
                      <a:cubicBezTo>
                        <a:pt x="5644" y="6715"/>
                        <a:pt x="5620" y="6675"/>
                        <a:pt x="5597" y="6644"/>
                      </a:cubicBezTo>
                      <a:cubicBezTo>
                        <a:pt x="5470" y="6493"/>
                        <a:pt x="4803" y="6493"/>
                        <a:pt x="4898" y="6159"/>
                      </a:cubicBezTo>
                      <a:cubicBezTo>
                        <a:pt x="4898" y="6159"/>
                        <a:pt x="4954" y="5675"/>
                        <a:pt x="5168" y="5556"/>
                      </a:cubicBezTo>
                      <a:cubicBezTo>
                        <a:pt x="5255" y="5509"/>
                        <a:pt x="5426" y="5485"/>
                        <a:pt x="5640" y="5485"/>
                      </a:cubicBezTo>
                      <a:close/>
                      <a:moveTo>
                        <a:pt x="23974" y="5487"/>
                      </a:moveTo>
                      <a:cubicBezTo>
                        <a:pt x="24267" y="5487"/>
                        <a:pt x="24643" y="5533"/>
                        <a:pt x="24996" y="5628"/>
                      </a:cubicBezTo>
                      <a:cubicBezTo>
                        <a:pt x="25607" y="5794"/>
                        <a:pt x="25758" y="6167"/>
                        <a:pt x="25758" y="6167"/>
                      </a:cubicBezTo>
                      <a:cubicBezTo>
                        <a:pt x="25948" y="6445"/>
                        <a:pt x="25909" y="6620"/>
                        <a:pt x="25464" y="6699"/>
                      </a:cubicBezTo>
                      <a:cubicBezTo>
                        <a:pt x="25171" y="6751"/>
                        <a:pt x="24731" y="6797"/>
                        <a:pt x="24444" y="6797"/>
                      </a:cubicBezTo>
                      <a:cubicBezTo>
                        <a:pt x="24295" y="6797"/>
                        <a:pt x="24187" y="6785"/>
                        <a:pt x="24162" y="6755"/>
                      </a:cubicBezTo>
                      <a:cubicBezTo>
                        <a:pt x="24131" y="6715"/>
                        <a:pt x="24099" y="6675"/>
                        <a:pt x="24067" y="6652"/>
                      </a:cubicBezTo>
                      <a:cubicBezTo>
                        <a:pt x="23924" y="6493"/>
                        <a:pt x="23257" y="6493"/>
                        <a:pt x="23305" y="6167"/>
                      </a:cubicBezTo>
                      <a:cubicBezTo>
                        <a:pt x="23305" y="6167"/>
                        <a:pt x="23305" y="5675"/>
                        <a:pt x="23496" y="5564"/>
                      </a:cubicBezTo>
                      <a:cubicBezTo>
                        <a:pt x="23578" y="5513"/>
                        <a:pt x="23752" y="5487"/>
                        <a:pt x="23974" y="5487"/>
                      </a:cubicBezTo>
                      <a:close/>
                      <a:moveTo>
                        <a:pt x="42298" y="5487"/>
                      </a:moveTo>
                      <a:cubicBezTo>
                        <a:pt x="42591" y="5487"/>
                        <a:pt x="42973" y="5533"/>
                        <a:pt x="43339" y="5628"/>
                      </a:cubicBezTo>
                      <a:cubicBezTo>
                        <a:pt x="43974" y="5794"/>
                        <a:pt x="44173" y="6167"/>
                        <a:pt x="44173" y="6167"/>
                      </a:cubicBezTo>
                      <a:cubicBezTo>
                        <a:pt x="44403" y="6445"/>
                        <a:pt x="44371" y="6620"/>
                        <a:pt x="43943" y="6699"/>
                      </a:cubicBezTo>
                      <a:cubicBezTo>
                        <a:pt x="43660" y="6751"/>
                        <a:pt x="43223" y="6797"/>
                        <a:pt x="42935" y="6797"/>
                      </a:cubicBezTo>
                      <a:cubicBezTo>
                        <a:pt x="42785" y="6797"/>
                        <a:pt x="42676" y="6785"/>
                        <a:pt x="42649" y="6755"/>
                      </a:cubicBezTo>
                      <a:cubicBezTo>
                        <a:pt x="42609" y="6715"/>
                        <a:pt x="42577" y="6675"/>
                        <a:pt x="42546" y="6652"/>
                      </a:cubicBezTo>
                      <a:cubicBezTo>
                        <a:pt x="42379" y="6493"/>
                        <a:pt x="41712" y="6493"/>
                        <a:pt x="41720" y="6167"/>
                      </a:cubicBezTo>
                      <a:cubicBezTo>
                        <a:pt x="41720" y="6167"/>
                        <a:pt x="41657" y="5675"/>
                        <a:pt x="41831" y="5564"/>
                      </a:cubicBezTo>
                      <a:cubicBezTo>
                        <a:pt x="41906" y="5513"/>
                        <a:pt x="42077" y="5487"/>
                        <a:pt x="42298" y="5487"/>
                      </a:cubicBezTo>
                      <a:close/>
                      <a:moveTo>
                        <a:pt x="60622" y="5487"/>
                      </a:moveTo>
                      <a:cubicBezTo>
                        <a:pt x="60914" y="5487"/>
                        <a:pt x="61300" y="5533"/>
                        <a:pt x="61675" y="5628"/>
                      </a:cubicBezTo>
                      <a:cubicBezTo>
                        <a:pt x="62342" y="5794"/>
                        <a:pt x="62588" y="6167"/>
                        <a:pt x="62588" y="6167"/>
                      </a:cubicBezTo>
                      <a:cubicBezTo>
                        <a:pt x="62842" y="6445"/>
                        <a:pt x="62850" y="6620"/>
                        <a:pt x="62421" y="6699"/>
                      </a:cubicBezTo>
                      <a:cubicBezTo>
                        <a:pt x="62144" y="6751"/>
                        <a:pt x="61716" y="6797"/>
                        <a:pt x="61428" y="6797"/>
                      </a:cubicBezTo>
                      <a:cubicBezTo>
                        <a:pt x="61279" y="6797"/>
                        <a:pt x="61168" y="6785"/>
                        <a:pt x="61135" y="6755"/>
                      </a:cubicBezTo>
                      <a:cubicBezTo>
                        <a:pt x="61088" y="6715"/>
                        <a:pt x="61048" y="6675"/>
                        <a:pt x="61016" y="6652"/>
                      </a:cubicBezTo>
                      <a:cubicBezTo>
                        <a:pt x="60834" y="6493"/>
                        <a:pt x="60167" y="6493"/>
                        <a:pt x="60135" y="6167"/>
                      </a:cubicBezTo>
                      <a:cubicBezTo>
                        <a:pt x="60135" y="6167"/>
                        <a:pt x="60000" y="5675"/>
                        <a:pt x="60167" y="5564"/>
                      </a:cubicBezTo>
                      <a:cubicBezTo>
                        <a:pt x="60235" y="5513"/>
                        <a:pt x="60402" y="5487"/>
                        <a:pt x="60622" y="5487"/>
                      </a:cubicBezTo>
                      <a:close/>
                      <a:moveTo>
                        <a:pt x="16495" y="5242"/>
                      </a:moveTo>
                      <a:cubicBezTo>
                        <a:pt x="16532" y="5242"/>
                        <a:pt x="16550" y="5247"/>
                        <a:pt x="16550" y="5247"/>
                      </a:cubicBezTo>
                      <a:cubicBezTo>
                        <a:pt x="16550" y="5247"/>
                        <a:pt x="17400" y="5294"/>
                        <a:pt x="17431" y="5540"/>
                      </a:cubicBezTo>
                      <a:cubicBezTo>
                        <a:pt x="17439" y="5755"/>
                        <a:pt x="17487" y="5969"/>
                        <a:pt x="17582" y="6167"/>
                      </a:cubicBezTo>
                      <a:cubicBezTo>
                        <a:pt x="17662" y="6334"/>
                        <a:pt x="17781" y="6477"/>
                        <a:pt x="17923" y="6596"/>
                      </a:cubicBezTo>
                      <a:cubicBezTo>
                        <a:pt x="18082" y="6683"/>
                        <a:pt x="18122" y="6755"/>
                        <a:pt x="18098" y="6834"/>
                      </a:cubicBezTo>
                      <a:cubicBezTo>
                        <a:pt x="18074" y="6906"/>
                        <a:pt x="17685" y="6906"/>
                        <a:pt x="17685" y="6906"/>
                      </a:cubicBezTo>
                      <a:cubicBezTo>
                        <a:pt x="17138" y="6842"/>
                        <a:pt x="16336" y="6834"/>
                        <a:pt x="16336" y="6834"/>
                      </a:cubicBezTo>
                      <a:cubicBezTo>
                        <a:pt x="16138" y="6834"/>
                        <a:pt x="15931" y="6850"/>
                        <a:pt x="15733" y="6898"/>
                      </a:cubicBezTo>
                      <a:lnTo>
                        <a:pt x="15741" y="6890"/>
                      </a:lnTo>
                      <a:lnTo>
                        <a:pt x="15741" y="6890"/>
                      </a:lnTo>
                      <a:cubicBezTo>
                        <a:pt x="15566" y="6929"/>
                        <a:pt x="14772" y="6929"/>
                        <a:pt x="14177" y="6929"/>
                      </a:cubicBezTo>
                      <a:cubicBezTo>
                        <a:pt x="13590" y="6929"/>
                        <a:pt x="13042" y="6882"/>
                        <a:pt x="13018" y="6596"/>
                      </a:cubicBezTo>
                      <a:cubicBezTo>
                        <a:pt x="12986" y="6302"/>
                        <a:pt x="13653" y="6159"/>
                        <a:pt x="13653" y="6159"/>
                      </a:cubicBezTo>
                      <a:cubicBezTo>
                        <a:pt x="13653" y="6159"/>
                        <a:pt x="14002" y="6096"/>
                        <a:pt x="14582" y="5921"/>
                      </a:cubicBezTo>
                      <a:cubicBezTo>
                        <a:pt x="15161" y="5739"/>
                        <a:pt x="15590" y="5612"/>
                        <a:pt x="15979" y="5405"/>
                      </a:cubicBezTo>
                      <a:cubicBezTo>
                        <a:pt x="16245" y="5264"/>
                        <a:pt x="16414" y="5242"/>
                        <a:pt x="16495" y="5242"/>
                      </a:cubicBezTo>
                      <a:close/>
                      <a:moveTo>
                        <a:pt x="34782" y="5242"/>
                      </a:moveTo>
                      <a:cubicBezTo>
                        <a:pt x="34819" y="5242"/>
                        <a:pt x="34838" y="5247"/>
                        <a:pt x="34838" y="5247"/>
                      </a:cubicBezTo>
                      <a:cubicBezTo>
                        <a:pt x="34838" y="5247"/>
                        <a:pt x="35696" y="5294"/>
                        <a:pt x="35759" y="5540"/>
                      </a:cubicBezTo>
                      <a:cubicBezTo>
                        <a:pt x="35799" y="5763"/>
                        <a:pt x="35878" y="5969"/>
                        <a:pt x="35997" y="6159"/>
                      </a:cubicBezTo>
                      <a:cubicBezTo>
                        <a:pt x="36092" y="6334"/>
                        <a:pt x="36227" y="6477"/>
                        <a:pt x="36394" y="6588"/>
                      </a:cubicBezTo>
                      <a:cubicBezTo>
                        <a:pt x="36553" y="6683"/>
                        <a:pt x="36608" y="6755"/>
                        <a:pt x="36592" y="6826"/>
                      </a:cubicBezTo>
                      <a:cubicBezTo>
                        <a:pt x="36573" y="6892"/>
                        <a:pt x="36299" y="6898"/>
                        <a:pt x="36209" y="6898"/>
                      </a:cubicBezTo>
                      <a:cubicBezTo>
                        <a:pt x="36190" y="6898"/>
                        <a:pt x="36180" y="6898"/>
                        <a:pt x="36180" y="6898"/>
                      </a:cubicBezTo>
                      <a:cubicBezTo>
                        <a:pt x="35632" y="6834"/>
                        <a:pt x="34830" y="6826"/>
                        <a:pt x="34830" y="6826"/>
                      </a:cubicBezTo>
                      <a:cubicBezTo>
                        <a:pt x="34632" y="6826"/>
                        <a:pt x="34433" y="6850"/>
                        <a:pt x="34235" y="6890"/>
                      </a:cubicBezTo>
                      <a:cubicBezTo>
                        <a:pt x="34068" y="6929"/>
                        <a:pt x="33275" y="6929"/>
                        <a:pt x="32679" y="6929"/>
                      </a:cubicBezTo>
                      <a:cubicBezTo>
                        <a:pt x="32092" y="6929"/>
                        <a:pt x="31536" y="6882"/>
                        <a:pt x="31473" y="6596"/>
                      </a:cubicBezTo>
                      <a:cubicBezTo>
                        <a:pt x="31409" y="6302"/>
                        <a:pt x="32052" y="6167"/>
                        <a:pt x="32052" y="6167"/>
                      </a:cubicBezTo>
                      <a:cubicBezTo>
                        <a:pt x="32354" y="6096"/>
                        <a:pt x="32655" y="6017"/>
                        <a:pt x="32957" y="5921"/>
                      </a:cubicBezTo>
                      <a:cubicBezTo>
                        <a:pt x="33513" y="5747"/>
                        <a:pt x="33933" y="5612"/>
                        <a:pt x="34291" y="5405"/>
                      </a:cubicBezTo>
                      <a:cubicBezTo>
                        <a:pt x="34535" y="5264"/>
                        <a:pt x="34701" y="5242"/>
                        <a:pt x="34782" y="5242"/>
                      </a:cubicBezTo>
                      <a:close/>
                      <a:moveTo>
                        <a:pt x="53078" y="5242"/>
                      </a:moveTo>
                      <a:cubicBezTo>
                        <a:pt x="53115" y="5242"/>
                        <a:pt x="53134" y="5247"/>
                        <a:pt x="53134" y="5247"/>
                      </a:cubicBezTo>
                      <a:cubicBezTo>
                        <a:pt x="53134" y="5247"/>
                        <a:pt x="53999" y="5294"/>
                        <a:pt x="54087" y="5540"/>
                      </a:cubicBezTo>
                      <a:cubicBezTo>
                        <a:pt x="54158" y="5771"/>
                        <a:pt x="54261" y="5977"/>
                        <a:pt x="54404" y="6167"/>
                      </a:cubicBezTo>
                      <a:cubicBezTo>
                        <a:pt x="54531" y="6342"/>
                        <a:pt x="54682" y="6485"/>
                        <a:pt x="54857" y="6596"/>
                      </a:cubicBezTo>
                      <a:cubicBezTo>
                        <a:pt x="55039" y="6691"/>
                        <a:pt x="55103" y="6763"/>
                        <a:pt x="55095" y="6834"/>
                      </a:cubicBezTo>
                      <a:cubicBezTo>
                        <a:pt x="55088" y="6900"/>
                        <a:pt x="54817" y="6906"/>
                        <a:pt x="54727" y="6906"/>
                      </a:cubicBezTo>
                      <a:cubicBezTo>
                        <a:pt x="54709" y="6906"/>
                        <a:pt x="54698" y="6906"/>
                        <a:pt x="54698" y="6906"/>
                      </a:cubicBezTo>
                      <a:cubicBezTo>
                        <a:pt x="54142" y="6842"/>
                        <a:pt x="53333" y="6834"/>
                        <a:pt x="53333" y="6834"/>
                      </a:cubicBezTo>
                      <a:cubicBezTo>
                        <a:pt x="53134" y="6834"/>
                        <a:pt x="52944" y="6858"/>
                        <a:pt x="52745" y="6898"/>
                      </a:cubicBezTo>
                      <a:cubicBezTo>
                        <a:pt x="52587" y="6937"/>
                        <a:pt x="51785" y="6937"/>
                        <a:pt x="51197" y="6937"/>
                      </a:cubicBezTo>
                      <a:cubicBezTo>
                        <a:pt x="50610" y="6937"/>
                        <a:pt x="50047" y="6890"/>
                        <a:pt x="49943" y="6604"/>
                      </a:cubicBezTo>
                      <a:cubicBezTo>
                        <a:pt x="49848" y="6310"/>
                        <a:pt x="50467" y="6167"/>
                        <a:pt x="50467" y="6167"/>
                      </a:cubicBezTo>
                      <a:cubicBezTo>
                        <a:pt x="50761" y="6104"/>
                        <a:pt x="51055" y="6025"/>
                        <a:pt x="51340" y="5929"/>
                      </a:cubicBezTo>
                      <a:cubicBezTo>
                        <a:pt x="51872" y="5747"/>
                        <a:pt x="52269" y="5612"/>
                        <a:pt x="52602" y="5405"/>
                      </a:cubicBezTo>
                      <a:cubicBezTo>
                        <a:pt x="52836" y="5264"/>
                        <a:pt x="52999" y="5242"/>
                        <a:pt x="53078" y="5242"/>
                      </a:cubicBezTo>
                      <a:close/>
                      <a:moveTo>
                        <a:pt x="59592" y="4440"/>
                      </a:moveTo>
                      <a:cubicBezTo>
                        <a:pt x="60031" y="4440"/>
                        <a:pt x="60451" y="4544"/>
                        <a:pt x="60746" y="4778"/>
                      </a:cubicBezTo>
                      <a:cubicBezTo>
                        <a:pt x="61199" y="5143"/>
                        <a:pt x="60334" y="5294"/>
                        <a:pt x="60072" y="5366"/>
                      </a:cubicBezTo>
                      <a:cubicBezTo>
                        <a:pt x="59810" y="5437"/>
                        <a:pt x="59651" y="5501"/>
                        <a:pt x="59762" y="5699"/>
                      </a:cubicBezTo>
                      <a:cubicBezTo>
                        <a:pt x="59833" y="5842"/>
                        <a:pt x="59865" y="6001"/>
                        <a:pt x="59849" y="6159"/>
                      </a:cubicBezTo>
                      <a:cubicBezTo>
                        <a:pt x="59841" y="6548"/>
                        <a:pt x="60310" y="6469"/>
                        <a:pt x="60810" y="6755"/>
                      </a:cubicBezTo>
                      <a:cubicBezTo>
                        <a:pt x="61310" y="7041"/>
                        <a:pt x="61159" y="7239"/>
                        <a:pt x="60778" y="7342"/>
                      </a:cubicBezTo>
                      <a:cubicBezTo>
                        <a:pt x="60397" y="7453"/>
                        <a:pt x="59262" y="7406"/>
                        <a:pt x="58556" y="7469"/>
                      </a:cubicBezTo>
                      <a:cubicBezTo>
                        <a:pt x="58532" y="7469"/>
                        <a:pt x="58516" y="7469"/>
                        <a:pt x="58501" y="7477"/>
                      </a:cubicBezTo>
                      <a:lnTo>
                        <a:pt x="58501" y="7477"/>
                      </a:lnTo>
                      <a:cubicBezTo>
                        <a:pt x="58122" y="7461"/>
                        <a:pt x="57743" y="7429"/>
                        <a:pt x="57373" y="7382"/>
                      </a:cubicBezTo>
                      <a:cubicBezTo>
                        <a:pt x="56905" y="7326"/>
                        <a:pt x="56912" y="7247"/>
                        <a:pt x="56531" y="7144"/>
                      </a:cubicBezTo>
                      <a:cubicBezTo>
                        <a:pt x="56428" y="7120"/>
                        <a:pt x="56317" y="7096"/>
                        <a:pt x="56206" y="7080"/>
                      </a:cubicBezTo>
                      <a:cubicBezTo>
                        <a:pt x="55785" y="6985"/>
                        <a:pt x="55381" y="6826"/>
                        <a:pt x="55007" y="6604"/>
                      </a:cubicBezTo>
                      <a:cubicBezTo>
                        <a:pt x="54833" y="6493"/>
                        <a:pt x="54690" y="6342"/>
                        <a:pt x="54587" y="6159"/>
                      </a:cubicBezTo>
                      <a:cubicBezTo>
                        <a:pt x="54587" y="6159"/>
                        <a:pt x="54301" y="5453"/>
                        <a:pt x="54452" y="5223"/>
                      </a:cubicBezTo>
                      <a:cubicBezTo>
                        <a:pt x="54611" y="4993"/>
                        <a:pt x="55404" y="4897"/>
                        <a:pt x="56706" y="4826"/>
                      </a:cubicBezTo>
                      <a:cubicBezTo>
                        <a:pt x="58016" y="4762"/>
                        <a:pt x="58190" y="4699"/>
                        <a:pt x="58857" y="4532"/>
                      </a:cubicBezTo>
                      <a:cubicBezTo>
                        <a:pt x="59096" y="4473"/>
                        <a:pt x="59347" y="4440"/>
                        <a:pt x="59592" y="4440"/>
                      </a:cubicBezTo>
                      <a:close/>
                      <a:moveTo>
                        <a:pt x="41409" y="4440"/>
                      </a:moveTo>
                      <a:cubicBezTo>
                        <a:pt x="41845" y="4440"/>
                        <a:pt x="42246" y="4544"/>
                        <a:pt x="42506" y="4778"/>
                      </a:cubicBezTo>
                      <a:cubicBezTo>
                        <a:pt x="42919" y="5143"/>
                        <a:pt x="42038" y="5294"/>
                        <a:pt x="41760" y="5366"/>
                      </a:cubicBezTo>
                      <a:cubicBezTo>
                        <a:pt x="41490" y="5437"/>
                        <a:pt x="41323" y="5501"/>
                        <a:pt x="41411" y="5699"/>
                      </a:cubicBezTo>
                      <a:cubicBezTo>
                        <a:pt x="41466" y="5850"/>
                        <a:pt x="41474" y="6009"/>
                        <a:pt x="41434" y="6159"/>
                      </a:cubicBezTo>
                      <a:cubicBezTo>
                        <a:pt x="41379" y="6548"/>
                        <a:pt x="41855" y="6469"/>
                        <a:pt x="42323" y="6755"/>
                      </a:cubicBezTo>
                      <a:cubicBezTo>
                        <a:pt x="42784" y="7041"/>
                        <a:pt x="42609" y="7239"/>
                        <a:pt x="42212" y="7350"/>
                      </a:cubicBezTo>
                      <a:cubicBezTo>
                        <a:pt x="41823" y="7461"/>
                        <a:pt x="40688" y="7414"/>
                        <a:pt x="39974" y="7469"/>
                      </a:cubicBezTo>
                      <a:cubicBezTo>
                        <a:pt x="39950" y="7469"/>
                        <a:pt x="39934" y="7469"/>
                        <a:pt x="39919" y="7477"/>
                      </a:cubicBezTo>
                      <a:lnTo>
                        <a:pt x="39919" y="7477"/>
                      </a:lnTo>
                      <a:cubicBezTo>
                        <a:pt x="39540" y="7469"/>
                        <a:pt x="39170" y="7437"/>
                        <a:pt x="38807" y="7382"/>
                      </a:cubicBezTo>
                      <a:cubicBezTo>
                        <a:pt x="38339" y="7334"/>
                        <a:pt x="38355" y="7255"/>
                        <a:pt x="37997" y="7152"/>
                      </a:cubicBezTo>
                      <a:cubicBezTo>
                        <a:pt x="37894" y="7120"/>
                        <a:pt x="37791" y="7104"/>
                        <a:pt x="37680" y="7088"/>
                      </a:cubicBezTo>
                      <a:cubicBezTo>
                        <a:pt x="37283" y="6993"/>
                        <a:pt x="36894" y="6834"/>
                        <a:pt x="36553" y="6604"/>
                      </a:cubicBezTo>
                      <a:cubicBezTo>
                        <a:pt x="36386" y="6493"/>
                        <a:pt x="36259" y="6342"/>
                        <a:pt x="36180" y="6159"/>
                      </a:cubicBezTo>
                      <a:cubicBezTo>
                        <a:pt x="36180" y="6159"/>
                        <a:pt x="35981" y="5453"/>
                        <a:pt x="36172" y="5223"/>
                      </a:cubicBezTo>
                      <a:cubicBezTo>
                        <a:pt x="36362" y="4993"/>
                        <a:pt x="37164" y="4897"/>
                        <a:pt x="38482" y="4826"/>
                      </a:cubicBezTo>
                      <a:cubicBezTo>
                        <a:pt x="39791" y="4762"/>
                        <a:pt x="39974" y="4699"/>
                        <a:pt x="40664" y="4532"/>
                      </a:cubicBezTo>
                      <a:cubicBezTo>
                        <a:pt x="40912" y="4473"/>
                        <a:pt x="41166" y="4440"/>
                        <a:pt x="41409" y="4440"/>
                      </a:cubicBezTo>
                      <a:close/>
                      <a:moveTo>
                        <a:pt x="23227" y="4446"/>
                      </a:moveTo>
                      <a:cubicBezTo>
                        <a:pt x="23660" y="4446"/>
                        <a:pt x="24047" y="4547"/>
                        <a:pt x="24273" y="4778"/>
                      </a:cubicBezTo>
                      <a:cubicBezTo>
                        <a:pt x="24639" y="5143"/>
                        <a:pt x="23734" y="5294"/>
                        <a:pt x="23456" y="5366"/>
                      </a:cubicBezTo>
                      <a:cubicBezTo>
                        <a:pt x="23178" y="5437"/>
                        <a:pt x="22996" y="5501"/>
                        <a:pt x="23059" y="5699"/>
                      </a:cubicBezTo>
                      <a:cubicBezTo>
                        <a:pt x="23091" y="5850"/>
                        <a:pt x="23075" y="6017"/>
                        <a:pt x="23019" y="6159"/>
                      </a:cubicBezTo>
                      <a:cubicBezTo>
                        <a:pt x="22916" y="6548"/>
                        <a:pt x="23408" y="6469"/>
                        <a:pt x="23829" y="6755"/>
                      </a:cubicBezTo>
                      <a:cubicBezTo>
                        <a:pt x="24258" y="7041"/>
                        <a:pt x="24059" y="7239"/>
                        <a:pt x="23646" y="7350"/>
                      </a:cubicBezTo>
                      <a:cubicBezTo>
                        <a:pt x="23242" y="7461"/>
                        <a:pt x="22114" y="7414"/>
                        <a:pt x="21392" y="7469"/>
                      </a:cubicBezTo>
                      <a:cubicBezTo>
                        <a:pt x="21376" y="7469"/>
                        <a:pt x="21352" y="7469"/>
                        <a:pt x="21337" y="7477"/>
                      </a:cubicBezTo>
                      <a:cubicBezTo>
                        <a:pt x="20971" y="7469"/>
                        <a:pt x="20598" y="7437"/>
                        <a:pt x="20233" y="7382"/>
                      </a:cubicBezTo>
                      <a:cubicBezTo>
                        <a:pt x="19781" y="7334"/>
                        <a:pt x="19805" y="7255"/>
                        <a:pt x="19455" y="7152"/>
                      </a:cubicBezTo>
                      <a:cubicBezTo>
                        <a:pt x="19360" y="7120"/>
                        <a:pt x="19257" y="7104"/>
                        <a:pt x="19146" y="7088"/>
                      </a:cubicBezTo>
                      <a:cubicBezTo>
                        <a:pt x="18765" y="7001"/>
                        <a:pt x="18400" y="6842"/>
                        <a:pt x="18074" y="6612"/>
                      </a:cubicBezTo>
                      <a:cubicBezTo>
                        <a:pt x="17923" y="6501"/>
                        <a:pt x="17820" y="6342"/>
                        <a:pt x="17765" y="6167"/>
                      </a:cubicBezTo>
                      <a:cubicBezTo>
                        <a:pt x="17765" y="6167"/>
                        <a:pt x="17662" y="5461"/>
                        <a:pt x="17876" y="5231"/>
                      </a:cubicBezTo>
                      <a:cubicBezTo>
                        <a:pt x="18090" y="5001"/>
                        <a:pt x="18908" y="4905"/>
                        <a:pt x="20233" y="4834"/>
                      </a:cubicBezTo>
                      <a:cubicBezTo>
                        <a:pt x="21551" y="4770"/>
                        <a:pt x="21749" y="4707"/>
                        <a:pt x="22456" y="4540"/>
                      </a:cubicBezTo>
                      <a:cubicBezTo>
                        <a:pt x="22714" y="4479"/>
                        <a:pt x="22978" y="4446"/>
                        <a:pt x="23227" y="4446"/>
                      </a:cubicBezTo>
                      <a:close/>
                      <a:moveTo>
                        <a:pt x="9981" y="6595"/>
                      </a:moveTo>
                      <a:cubicBezTo>
                        <a:pt x="11206" y="6595"/>
                        <a:pt x="12490" y="6723"/>
                        <a:pt x="12970" y="6866"/>
                      </a:cubicBezTo>
                      <a:cubicBezTo>
                        <a:pt x="13309" y="6972"/>
                        <a:pt x="13708" y="6986"/>
                        <a:pt x="14124" y="6986"/>
                      </a:cubicBezTo>
                      <a:cubicBezTo>
                        <a:pt x="14275" y="6986"/>
                        <a:pt x="14429" y="6984"/>
                        <a:pt x="14583" y="6984"/>
                      </a:cubicBezTo>
                      <a:cubicBezTo>
                        <a:pt x="14641" y="6984"/>
                        <a:pt x="14699" y="6984"/>
                        <a:pt x="14756" y="6985"/>
                      </a:cubicBezTo>
                      <a:cubicBezTo>
                        <a:pt x="15391" y="7001"/>
                        <a:pt x="15288" y="7215"/>
                        <a:pt x="15288" y="7215"/>
                      </a:cubicBezTo>
                      <a:cubicBezTo>
                        <a:pt x="15193" y="7326"/>
                        <a:pt x="15098" y="7437"/>
                        <a:pt x="14995" y="7541"/>
                      </a:cubicBezTo>
                      <a:cubicBezTo>
                        <a:pt x="14653" y="7896"/>
                        <a:pt x="14169" y="7985"/>
                        <a:pt x="13348" y="7985"/>
                      </a:cubicBezTo>
                      <a:cubicBezTo>
                        <a:pt x="13197" y="7985"/>
                        <a:pt x="13034" y="7982"/>
                        <a:pt x="12859" y="7977"/>
                      </a:cubicBezTo>
                      <a:cubicBezTo>
                        <a:pt x="11724" y="7945"/>
                        <a:pt x="11589" y="7818"/>
                        <a:pt x="10883" y="7652"/>
                      </a:cubicBezTo>
                      <a:cubicBezTo>
                        <a:pt x="10184" y="7477"/>
                        <a:pt x="9605" y="7485"/>
                        <a:pt x="8946" y="7453"/>
                      </a:cubicBezTo>
                      <a:cubicBezTo>
                        <a:pt x="8295" y="7422"/>
                        <a:pt x="6946" y="7350"/>
                        <a:pt x="6398" y="7239"/>
                      </a:cubicBezTo>
                      <a:cubicBezTo>
                        <a:pt x="6200" y="7207"/>
                        <a:pt x="6017" y="7112"/>
                        <a:pt x="5866" y="6985"/>
                      </a:cubicBezTo>
                      <a:cubicBezTo>
                        <a:pt x="5866" y="6977"/>
                        <a:pt x="5978" y="6834"/>
                        <a:pt x="6430" y="6810"/>
                      </a:cubicBezTo>
                      <a:cubicBezTo>
                        <a:pt x="6724" y="6802"/>
                        <a:pt x="7025" y="6763"/>
                        <a:pt x="7319" y="6699"/>
                      </a:cubicBezTo>
                      <a:lnTo>
                        <a:pt x="7319" y="6707"/>
                      </a:lnTo>
                      <a:cubicBezTo>
                        <a:pt x="7636" y="6644"/>
                        <a:pt x="8486" y="6604"/>
                        <a:pt x="9772" y="6596"/>
                      </a:cubicBezTo>
                      <a:cubicBezTo>
                        <a:pt x="9841" y="6595"/>
                        <a:pt x="9911" y="6595"/>
                        <a:pt x="9981" y="6595"/>
                      </a:cubicBezTo>
                      <a:close/>
                      <a:moveTo>
                        <a:pt x="28357" y="6596"/>
                      </a:moveTo>
                      <a:cubicBezTo>
                        <a:pt x="29604" y="6596"/>
                        <a:pt x="30957" y="6720"/>
                        <a:pt x="31473" y="6874"/>
                      </a:cubicBezTo>
                      <a:cubicBezTo>
                        <a:pt x="31997" y="7025"/>
                        <a:pt x="32640" y="6977"/>
                        <a:pt x="33275" y="6993"/>
                      </a:cubicBezTo>
                      <a:cubicBezTo>
                        <a:pt x="33902" y="7009"/>
                        <a:pt x="33830" y="7223"/>
                        <a:pt x="33830" y="7223"/>
                      </a:cubicBezTo>
                      <a:cubicBezTo>
                        <a:pt x="33759" y="7334"/>
                        <a:pt x="33671" y="7437"/>
                        <a:pt x="33584" y="7541"/>
                      </a:cubicBezTo>
                      <a:cubicBezTo>
                        <a:pt x="33289" y="7896"/>
                        <a:pt x="32819" y="7985"/>
                        <a:pt x="31996" y="7985"/>
                      </a:cubicBezTo>
                      <a:cubicBezTo>
                        <a:pt x="31844" y="7985"/>
                        <a:pt x="31681" y="7982"/>
                        <a:pt x="31505" y="7977"/>
                      </a:cubicBezTo>
                      <a:cubicBezTo>
                        <a:pt x="30369" y="7945"/>
                        <a:pt x="30211" y="7818"/>
                        <a:pt x="29488" y="7652"/>
                      </a:cubicBezTo>
                      <a:cubicBezTo>
                        <a:pt x="28758" y="7485"/>
                        <a:pt x="28187" y="7485"/>
                        <a:pt x="27528" y="7453"/>
                      </a:cubicBezTo>
                      <a:cubicBezTo>
                        <a:pt x="26869" y="7422"/>
                        <a:pt x="25512" y="7350"/>
                        <a:pt x="24948" y="7239"/>
                      </a:cubicBezTo>
                      <a:cubicBezTo>
                        <a:pt x="24742" y="7207"/>
                        <a:pt x="24551" y="7112"/>
                        <a:pt x="24385" y="6985"/>
                      </a:cubicBezTo>
                      <a:cubicBezTo>
                        <a:pt x="24385" y="6977"/>
                        <a:pt x="24488" y="6834"/>
                        <a:pt x="24924" y="6810"/>
                      </a:cubicBezTo>
                      <a:cubicBezTo>
                        <a:pt x="25218" y="6802"/>
                        <a:pt x="25512" y="6771"/>
                        <a:pt x="25805" y="6707"/>
                      </a:cubicBezTo>
                      <a:cubicBezTo>
                        <a:pt x="26115" y="6652"/>
                        <a:pt x="26956" y="6612"/>
                        <a:pt x="28242" y="6596"/>
                      </a:cubicBezTo>
                      <a:cubicBezTo>
                        <a:pt x="28280" y="6596"/>
                        <a:pt x="28318" y="6596"/>
                        <a:pt x="28357" y="6596"/>
                      </a:cubicBezTo>
                      <a:close/>
                      <a:moveTo>
                        <a:pt x="46819" y="6596"/>
                      </a:moveTo>
                      <a:cubicBezTo>
                        <a:pt x="48068" y="6596"/>
                        <a:pt x="49444" y="6720"/>
                        <a:pt x="49975" y="6874"/>
                      </a:cubicBezTo>
                      <a:cubicBezTo>
                        <a:pt x="50531" y="7025"/>
                        <a:pt x="51158" y="6977"/>
                        <a:pt x="51793" y="6993"/>
                      </a:cubicBezTo>
                      <a:cubicBezTo>
                        <a:pt x="52428" y="7009"/>
                        <a:pt x="52380" y="7223"/>
                        <a:pt x="52380" y="7223"/>
                      </a:cubicBezTo>
                      <a:cubicBezTo>
                        <a:pt x="52325" y="7334"/>
                        <a:pt x="52253" y="7445"/>
                        <a:pt x="52182" y="7541"/>
                      </a:cubicBezTo>
                      <a:cubicBezTo>
                        <a:pt x="51934" y="7896"/>
                        <a:pt x="51470" y="7985"/>
                        <a:pt x="50648" y="7985"/>
                      </a:cubicBezTo>
                      <a:cubicBezTo>
                        <a:pt x="50497" y="7985"/>
                        <a:pt x="50334" y="7982"/>
                        <a:pt x="50158" y="7977"/>
                      </a:cubicBezTo>
                      <a:cubicBezTo>
                        <a:pt x="49023" y="7953"/>
                        <a:pt x="48848" y="7826"/>
                        <a:pt x="48094" y="7652"/>
                      </a:cubicBezTo>
                      <a:cubicBezTo>
                        <a:pt x="47348" y="7485"/>
                        <a:pt x="46776" y="7485"/>
                        <a:pt x="46110" y="7453"/>
                      </a:cubicBezTo>
                      <a:cubicBezTo>
                        <a:pt x="45451" y="7422"/>
                        <a:pt x="44085" y="7358"/>
                        <a:pt x="43506" y="7247"/>
                      </a:cubicBezTo>
                      <a:cubicBezTo>
                        <a:pt x="43292" y="7207"/>
                        <a:pt x="43085" y="7120"/>
                        <a:pt x="42911" y="6985"/>
                      </a:cubicBezTo>
                      <a:cubicBezTo>
                        <a:pt x="42911" y="6977"/>
                        <a:pt x="42990" y="6834"/>
                        <a:pt x="43427" y="6810"/>
                      </a:cubicBezTo>
                      <a:cubicBezTo>
                        <a:pt x="43720" y="6810"/>
                        <a:pt x="44006" y="6771"/>
                        <a:pt x="44292" y="6707"/>
                      </a:cubicBezTo>
                      <a:lnTo>
                        <a:pt x="44284" y="6707"/>
                      </a:lnTo>
                      <a:cubicBezTo>
                        <a:pt x="44578" y="6652"/>
                        <a:pt x="45427" y="6612"/>
                        <a:pt x="46705" y="6596"/>
                      </a:cubicBezTo>
                      <a:cubicBezTo>
                        <a:pt x="46743" y="6596"/>
                        <a:pt x="46781" y="6596"/>
                        <a:pt x="46819" y="6596"/>
                      </a:cubicBezTo>
                      <a:close/>
                      <a:moveTo>
                        <a:pt x="65376" y="6595"/>
                      </a:moveTo>
                      <a:cubicBezTo>
                        <a:pt x="66600" y="6595"/>
                        <a:pt x="67937" y="6723"/>
                        <a:pt x="68477" y="6866"/>
                      </a:cubicBezTo>
                      <a:cubicBezTo>
                        <a:pt x="69041" y="7025"/>
                        <a:pt x="69668" y="6977"/>
                        <a:pt x="70303" y="6993"/>
                      </a:cubicBezTo>
                      <a:cubicBezTo>
                        <a:pt x="70946" y="7001"/>
                        <a:pt x="70922" y="7215"/>
                        <a:pt x="70922" y="7215"/>
                      </a:cubicBezTo>
                      <a:cubicBezTo>
                        <a:pt x="70875" y="7326"/>
                        <a:pt x="70827" y="7437"/>
                        <a:pt x="70763" y="7541"/>
                      </a:cubicBezTo>
                      <a:cubicBezTo>
                        <a:pt x="70556" y="7896"/>
                        <a:pt x="70110" y="7985"/>
                        <a:pt x="69288" y="7985"/>
                      </a:cubicBezTo>
                      <a:cubicBezTo>
                        <a:pt x="69136" y="7985"/>
                        <a:pt x="68972" y="7982"/>
                        <a:pt x="68795" y="7977"/>
                      </a:cubicBezTo>
                      <a:cubicBezTo>
                        <a:pt x="67652" y="7945"/>
                        <a:pt x="67461" y="7818"/>
                        <a:pt x="66691" y="7652"/>
                      </a:cubicBezTo>
                      <a:cubicBezTo>
                        <a:pt x="65922" y="7485"/>
                        <a:pt x="65350" y="7485"/>
                        <a:pt x="64683" y="7453"/>
                      </a:cubicBezTo>
                      <a:cubicBezTo>
                        <a:pt x="64017" y="7422"/>
                        <a:pt x="62643" y="7358"/>
                        <a:pt x="62048" y="7247"/>
                      </a:cubicBezTo>
                      <a:cubicBezTo>
                        <a:pt x="61818" y="7199"/>
                        <a:pt x="61604" y="7112"/>
                        <a:pt x="61413" y="6985"/>
                      </a:cubicBezTo>
                      <a:cubicBezTo>
                        <a:pt x="61413" y="6977"/>
                        <a:pt x="61477" y="6834"/>
                        <a:pt x="61913" y="6810"/>
                      </a:cubicBezTo>
                      <a:cubicBezTo>
                        <a:pt x="62199" y="6802"/>
                        <a:pt x="62485" y="6771"/>
                        <a:pt x="62762" y="6707"/>
                      </a:cubicBezTo>
                      <a:cubicBezTo>
                        <a:pt x="63064" y="6644"/>
                        <a:pt x="63890" y="6604"/>
                        <a:pt x="65167" y="6596"/>
                      </a:cubicBezTo>
                      <a:cubicBezTo>
                        <a:pt x="65236" y="6595"/>
                        <a:pt x="65306" y="6595"/>
                        <a:pt x="65376" y="6595"/>
                      </a:cubicBezTo>
                      <a:close/>
                      <a:moveTo>
                        <a:pt x="5642" y="7216"/>
                      </a:moveTo>
                      <a:cubicBezTo>
                        <a:pt x="5691" y="7216"/>
                        <a:pt x="5764" y="7222"/>
                        <a:pt x="5874" y="7231"/>
                      </a:cubicBezTo>
                      <a:cubicBezTo>
                        <a:pt x="6343" y="7271"/>
                        <a:pt x="6978" y="7366"/>
                        <a:pt x="7311" y="7414"/>
                      </a:cubicBezTo>
                      <a:cubicBezTo>
                        <a:pt x="7636" y="7469"/>
                        <a:pt x="7978" y="7453"/>
                        <a:pt x="8176" y="7493"/>
                      </a:cubicBezTo>
                      <a:cubicBezTo>
                        <a:pt x="8724" y="7596"/>
                        <a:pt x="8827" y="7628"/>
                        <a:pt x="8629" y="8009"/>
                      </a:cubicBezTo>
                      <a:cubicBezTo>
                        <a:pt x="8430" y="8390"/>
                        <a:pt x="8375" y="8430"/>
                        <a:pt x="8303" y="8628"/>
                      </a:cubicBezTo>
                      <a:cubicBezTo>
                        <a:pt x="8248" y="8803"/>
                        <a:pt x="8144" y="8961"/>
                        <a:pt x="8010" y="9088"/>
                      </a:cubicBezTo>
                      <a:cubicBezTo>
                        <a:pt x="7887" y="9191"/>
                        <a:pt x="7677" y="9410"/>
                        <a:pt x="7454" y="9410"/>
                      </a:cubicBezTo>
                      <a:cubicBezTo>
                        <a:pt x="7417" y="9410"/>
                        <a:pt x="7380" y="9404"/>
                        <a:pt x="7343" y="9390"/>
                      </a:cubicBezTo>
                      <a:cubicBezTo>
                        <a:pt x="7073" y="9287"/>
                        <a:pt x="7478" y="9104"/>
                        <a:pt x="6946" y="8906"/>
                      </a:cubicBezTo>
                      <a:cubicBezTo>
                        <a:pt x="6414" y="8707"/>
                        <a:pt x="5898" y="8453"/>
                        <a:pt x="5652" y="8144"/>
                      </a:cubicBezTo>
                      <a:cubicBezTo>
                        <a:pt x="5414" y="7834"/>
                        <a:pt x="5382" y="7652"/>
                        <a:pt x="5493" y="7437"/>
                      </a:cubicBezTo>
                      <a:cubicBezTo>
                        <a:pt x="5578" y="7273"/>
                        <a:pt x="5482" y="7216"/>
                        <a:pt x="5642" y="7216"/>
                      </a:cubicBezTo>
                      <a:close/>
                      <a:moveTo>
                        <a:pt x="61292" y="7220"/>
                      </a:moveTo>
                      <a:cubicBezTo>
                        <a:pt x="61342" y="7220"/>
                        <a:pt x="61415" y="7224"/>
                        <a:pt x="61524" y="7231"/>
                      </a:cubicBezTo>
                      <a:cubicBezTo>
                        <a:pt x="62000" y="7271"/>
                        <a:pt x="62675" y="7366"/>
                        <a:pt x="63024" y="7414"/>
                      </a:cubicBezTo>
                      <a:cubicBezTo>
                        <a:pt x="63374" y="7469"/>
                        <a:pt x="63707" y="7453"/>
                        <a:pt x="63921" y="7493"/>
                      </a:cubicBezTo>
                      <a:cubicBezTo>
                        <a:pt x="64509" y="7596"/>
                        <a:pt x="64620" y="7636"/>
                        <a:pt x="64572" y="8009"/>
                      </a:cubicBezTo>
                      <a:cubicBezTo>
                        <a:pt x="64525" y="8390"/>
                        <a:pt x="64485" y="8430"/>
                        <a:pt x="64485" y="8628"/>
                      </a:cubicBezTo>
                      <a:cubicBezTo>
                        <a:pt x="64501" y="8787"/>
                        <a:pt x="64461" y="8953"/>
                        <a:pt x="64374" y="9088"/>
                      </a:cubicBezTo>
                      <a:cubicBezTo>
                        <a:pt x="64292" y="9191"/>
                        <a:pt x="64164" y="9410"/>
                        <a:pt x="63938" y="9410"/>
                      </a:cubicBezTo>
                      <a:cubicBezTo>
                        <a:pt x="63901" y="9410"/>
                        <a:pt x="63861" y="9404"/>
                        <a:pt x="63818" y="9390"/>
                      </a:cubicBezTo>
                      <a:cubicBezTo>
                        <a:pt x="63516" y="9287"/>
                        <a:pt x="63850" y="9104"/>
                        <a:pt x="63239" y="8906"/>
                      </a:cubicBezTo>
                      <a:cubicBezTo>
                        <a:pt x="62627" y="8707"/>
                        <a:pt x="62016" y="8461"/>
                        <a:pt x="61651" y="8152"/>
                      </a:cubicBezTo>
                      <a:cubicBezTo>
                        <a:pt x="61286" y="7834"/>
                        <a:pt x="61183" y="7652"/>
                        <a:pt x="61215" y="7437"/>
                      </a:cubicBezTo>
                      <a:cubicBezTo>
                        <a:pt x="61239" y="7271"/>
                        <a:pt x="61121" y="7220"/>
                        <a:pt x="61292" y="7220"/>
                      </a:cubicBezTo>
                      <a:close/>
                      <a:moveTo>
                        <a:pt x="24192" y="7224"/>
                      </a:moveTo>
                      <a:cubicBezTo>
                        <a:pt x="24241" y="7224"/>
                        <a:pt x="24314" y="7230"/>
                        <a:pt x="24424" y="7239"/>
                      </a:cubicBezTo>
                      <a:cubicBezTo>
                        <a:pt x="24893" y="7279"/>
                        <a:pt x="25551" y="7374"/>
                        <a:pt x="25885" y="7422"/>
                      </a:cubicBezTo>
                      <a:cubicBezTo>
                        <a:pt x="26218" y="7469"/>
                        <a:pt x="26552" y="7453"/>
                        <a:pt x="26758" y="7493"/>
                      </a:cubicBezTo>
                      <a:cubicBezTo>
                        <a:pt x="27321" y="7604"/>
                        <a:pt x="27425" y="7636"/>
                        <a:pt x="27274" y="8017"/>
                      </a:cubicBezTo>
                      <a:cubicBezTo>
                        <a:pt x="27131" y="8398"/>
                        <a:pt x="27075" y="8438"/>
                        <a:pt x="27036" y="8628"/>
                      </a:cubicBezTo>
                      <a:cubicBezTo>
                        <a:pt x="27004" y="8803"/>
                        <a:pt x="26917" y="8961"/>
                        <a:pt x="26798" y="9096"/>
                      </a:cubicBezTo>
                      <a:cubicBezTo>
                        <a:pt x="26690" y="9197"/>
                        <a:pt x="26514" y="9413"/>
                        <a:pt x="26293" y="9413"/>
                      </a:cubicBezTo>
                      <a:cubicBezTo>
                        <a:pt x="26254" y="9413"/>
                        <a:pt x="26213" y="9406"/>
                        <a:pt x="26171" y="9390"/>
                      </a:cubicBezTo>
                      <a:cubicBezTo>
                        <a:pt x="25893" y="9295"/>
                        <a:pt x="26266" y="9104"/>
                        <a:pt x="25702" y="8906"/>
                      </a:cubicBezTo>
                      <a:cubicBezTo>
                        <a:pt x="25139" y="8715"/>
                        <a:pt x="24599" y="8461"/>
                        <a:pt x="24313" y="8152"/>
                      </a:cubicBezTo>
                      <a:cubicBezTo>
                        <a:pt x="24035" y="7834"/>
                        <a:pt x="23980" y="7644"/>
                        <a:pt x="24067" y="7445"/>
                      </a:cubicBezTo>
                      <a:cubicBezTo>
                        <a:pt x="24134" y="7281"/>
                        <a:pt x="24033" y="7224"/>
                        <a:pt x="24192" y="7224"/>
                      </a:cubicBezTo>
                      <a:close/>
                      <a:moveTo>
                        <a:pt x="42739" y="7224"/>
                      </a:moveTo>
                      <a:cubicBezTo>
                        <a:pt x="42788" y="7224"/>
                        <a:pt x="42862" y="7230"/>
                        <a:pt x="42974" y="7239"/>
                      </a:cubicBezTo>
                      <a:cubicBezTo>
                        <a:pt x="43450" y="7279"/>
                        <a:pt x="44109" y="7374"/>
                        <a:pt x="44459" y="7422"/>
                      </a:cubicBezTo>
                      <a:cubicBezTo>
                        <a:pt x="44800" y="7469"/>
                        <a:pt x="45133" y="7453"/>
                        <a:pt x="45340" y="7493"/>
                      </a:cubicBezTo>
                      <a:cubicBezTo>
                        <a:pt x="45911" y="7604"/>
                        <a:pt x="46022" y="7636"/>
                        <a:pt x="45927" y="8017"/>
                      </a:cubicBezTo>
                      <a:cubicBezTo>
                        <a:pt x="45824" y="8398"/>
                        <a:pt x="45784" y="8438"/>
                        <a:pt x="45760" y="8628"/>
                      </a:cubicBezTo>
                      <a:cubicBezTo>
                        <a:pt x="45752" y="8795"/>
                        <a:pt x="45689" y="8961"/>
                        <a:pt x="45586" y="9096"/>
                      </a:cubicBezTo>
                      <a:cubicBezTo>
                        <a:pt x="45491" y="9197"/>
                        <a:pt x="45340" y="9413"/>
                        <a:pt x="45122" y="9413"/>
                      </a:cubicBezTo>
                      <a:cubicBezTo>
                        <a:pt x="45083" y="9413"/>
                        <a:pt x="45042" y="9406"/>
                        <a:pt x="44998" y="9390"/>
                      </a:cubicBezTo>
                      <a:cubicBezTo>
                        <a:pt x="44705" y="9295"/>
                        <a:pt x="45062" y="9104"/>
                        <a:pt x="44466" y="8906"/>
                      </a:cubicBezTo>
                      <a:cubicBezTo>
                        <a:pt x="43879" y="8715"/>
                        <a:pt x="43308" y="8461"/>
                        <a:pt x="42982" y="8152"/>
                      </a:cubicBezTo>
                      <a:cubicBezTo>
                        <a:pt x="42657" y="7834"/>
                        <a:pt x="42585" y="7644"/>
                        <a:pt x="42641" y="7445"/>
                      </a:cubicBezTo>
                      <a:cubicBezTo>
                        <a:pt x="42689" y="7281"/>
                        <a:pt x="42580" y="7224"/>
                        <a:pt x="42739" y="7224"/>
                      </a:cubicBezTo>
                      <a:close/>
                      <a:moveTo>
                        <a:pt x="34934" y="6889"/>
                      </a:moveTo>
                      <a:cubicBezTo>
                        <a:pt x="36027" y="6889"/>
                        <a:pt x="37842" y="7143"/>
                        <a:pt x="38490" y="7374"/>
                      </a:cubicBezTo>
                      <a:cubicBezTo>
                        <a:pt x="38942" y="7533"/>
                        <a:pt x="38998" y="7691"/>
                        <a:pt x="38990" y="7779"/>
                      </a:cubicBezTo>
                      <a:cubicBezTo>
                        <a:pt x="38950" y="7818"/>
                        <a:pt x="38950" y="7874"/>
                        <a:pt x="38974" y="7922"/>
                      </a:cubicBezTo>
                      <a:cubicBezTo>
                        <a:pt x="39085" y="8096"/>
                        <a:pt x="39172" y="8191"/>
                        <a:pt x="38656" y="8374"/>
                      </a:cubicBezTo>
                      <a:cubicBezTo>
                        <a:pt x="38140" y="8557"/>
                        <a:pt x="37791" y="8771"/>
                        <a:pt x="37299" y="8969"/>
                      </a:cubicBezTo>
                      <a:lnTo>
                        <a:pt x="37275" y="8977"/>
                      </a:lnTo>
                      <a:cubicBezTo>
                        <a:pt x="37275" y="8977"/>
                        <a:pt x="37021" y="9128"/>
                        <a:pt x="36402" y="9215"/>
                      </a:cubicBezTo>
                      <a:cubicBezTo>
                        <a:pt x="35775" y="9303"/>
                        <a:pt x="34838" y="9358"/>
                        <a:pt x="34838" y="9358"/>
                      </a:cubicBezTo>
                      <a:cubicBezTo>
                        <a:pt x="34323" y="9414"/>
                        <a:pt x="33808" y="9439"/>
                        <a:pt x="33293" y="9439"/>
                      </a:cubicBezTo>
                      <a:cubicBezTo>
                        <a:pt x="33221" y="9439"/>
                        <a:pt x="33148" y="9439"/>
                        <a:pt x="33076" y="9438"/>
                      </a:cubicBezTo>
                      <a:cubicBezTo>
                        <a:pt x="32124" y="9430"/>
                        <a:pt x="32028" y="9073"/>
                        <a:pt x="32140" y="8699"/>
                      </a:cubicBezTo>
                      <a:cubicBezTo>
                        <a:pt x="32243" y="8334"/>
                        <a:pt x="32830" y="8295"/>
                        <a:pt x="33410" y="8025"/>
                      </a:cubicBezTo>
                      <a:cubicBezTo>
                        <a:pt x="33981" y="7747"/>
                        <a:pt x="34021" y="7374"/>
                        <a:pt x="34108" y="7144"/>
                      </a:cubicBezTo>
                      <a:cubicBezTo>
                        <a:pt x="34195" y="6914"/>
                        <a:pt x="34838" y="6890"/>
                        <a:pt x="34838" y="6890"/>
                      </a:cubicBezTo>
                      <a:cubicBezTo>
                        <a:pt x="34870" y="6889"/>
                        <a:pt x="34902" y="6889"/>
                        <a:pt x="34934" y="6889"/>
                      </a:cubicBezTo>
                      <a:close/>
                      <a:moveTo>
                        <a:pt x="53487" y="6896"/>
                      </a:moveTo>
                      <a:cubicBezTo>
                        <a:pt x="54587" y="6896"/>
                        <a:pt x="56394" y="7154"/>
                        <a:pt x="57063" y="7382"/>
                      </a:cubicBezTo>
                      <a:cubicBezTo>
                        <a:pt x="57532" y="7541"/>
                        <a:pt x="57611" y="7699"/>
                        <a:pt x="57611" y="7787"/>
                      </a:cubicBezTo>
                      <a:cubicBezTo>
                        <a:pt x="57579" y="7826"/>
                        <a:pt x="57587" y="7882"/>
                        <a:pt x="57611" y="7922"/>
                      </a:cubicBezTo>
                      <a:cubicBezTo>
                        <a:pt x="57746" y="8096"/>
                        <a:pt x="57849" y="8191"/>
                        <a:pt x="57357" y="8374"/>
                      </a:cubicBezTo>
                      <a:cubicBezTo>
                        <a:pt x="56857" y="8557"/>
                        <a:pt x="56539" y="8771"/>
                        <a:pt x="56071" y="8969"/>
                      </a:cubicBezTo>
                      <a:lnTo>
                        <a:pt x="56047" y="8977"/>
                      </a:lnTo>
                      <a:cubicBezTo>
                        <a:pt x="56047" y="8977"/>
                        <a:pt x="55817" y="9128"/>
                        <a:pt x="55206" y="9215"/>
                      </a:cubicBezTo>
                      <a:cubicBezTo>
                        <a:pt x="54595" y="9303"/>
                        <a:pt x="53666" y="9358"/>
                        <a:pt x="53666" y="9358"/>
                      </a:cubicBezTo>
                      <a:cubicBezTo>
                        <a:pt x="53158" y="9414"/>
                        <a:pt x="52644" y="9439"/>
                        <a:pt x="52129" y="9439"/>
                      </a:cubicBezTo>
                      <a:cubicBezTo>
                        <a:pt x="52056" y="9439"/>
                        <a:pt x="51984" y="9439"/>
                        <a:pt x="51912" y="9438"/>
                      </a:cubicBezTo>
                      <a:cubicBezTo>
                        <a:pt x="50951" y="9430"/>
                        <a:pt x="50809" y="9073"/>
                        <a:pt x="50880" y="8699"/>
                      </a:cubicBezTo>
                      <a:cubicBezTo>
                        <a:pt x="50943" y="8334"/>
                        <a:pt x="51515" y="8295"/>
                        <a:pt x="52063" y="8025"/>
                      </a:cubicBezTo>
                      <a:cubicBezTo>
                        <a:pt x="52602" y="7747"/>
                        <a:pt x="52594" y="7374"/>
                        <a:pt x="52658" y="7144"/>
                      </a:cubicBezTo>
                      <a:cubicBezTo>
                        <a:pt x="52721" y="6921"/>
                        <a:pt x="53349" y="6898"/>
                        <a:pt x="53349" y="6898"/>
                      </a:cubicBezTo>
                      <a:cubicBezTo>
                        <a:pt x="53393" y="6897"/>
                        <a:pt x="53440" y="6896"/>
                        <a:pt x="53487" y="6896"/>
                      </a:cubicBezTo>
                      <a:close/>
                      <a:moveTo>
                        <a:pt x="16474" y="6896"/>
                      </a:moveTo>
                      <a:cubicBezTo>
                        <a:pt x="17569" y="6896"/>
                        <a:pt x="19315" y="7154"/>
                        <a:pt x="19924" y="7382"/>
                      </a:cubicBezTo>
                      <a:cubicBezTo>
                        <a:pt x="20352" y="7541"/>
                        <a:pt x="20392" y="7699"/>
                        <a:pt x="20368" y="7787"/>
                      </a:cubicBezTo>
                      <a:cubicBezTo>
                        <a:pt x="20329" y="7818"/>
                        <a:pt x="20321" y="7874"/>
                        <a:pt x="20336" y="7922"/>
                      </a:cubicBezTo>
                      <a:cubicBezTo>
                        <a:pt x="20424" y="8096"/>
                        <a:pt x="20503" y="8191"/>
                        <a:pt x="19963" y="8374"/>
                      </a:cubicBezTo>
                      <a:cubicBezTo>
                        <a:pt x="19416" y="8557"/>
                        <a:pt x="19043" y="8771"/>
                        <a:pt x="18527" y="8969"/>
                      </a:cubicBezTo>
                      <a:lnTo>
                        <a:pt x="18503" y="8977"/>
                      </a:lnTo>
                      <a:cubicBezTo>
                        <a:pt x="18503" y="8977"/>
                        <a:pt x="18225" y="9128"/>
                        <a:pt x="17598" y="9215"/>
                      </a:cubicBezTo>
                      <a:cubicBezTo>
                        <a:pt x="16963" y="9303"/>
                        <a:pt x="16018" y="9358"/>
                        <a:pt x="16018" y="9358"/>
                      </a:cubicBezTo>
                      <a:cubicBezTo>
                        <a:pt x="15423" y="9422"/>
                        <a:pt x="14836" y="9446"/>
                        <a:pt x="14240" y="9446"/>
                      </a:cubicBezTo>
                      <a:cubicBezTo>
                        <a:pt x="13288" y="9430"/>
                        <a:pt x="13240" y="9073"/>
                        <a:pt x="13399" y="8699"/>
                      </a:cubicBezTo>
                      <a:cubicBezTo>
                        <a:pt x="13558" y="8334"/>
                        <a:pt x="14137" y="8295"/>
                        <a:pt x="14756" y="8025"/>
                      </a:cubicBezTo>
                      <a:cubicBezTo>
                        <a:pt x="15376" y="7747"/>
                        <a:pt x="15447" y="7374"/>
                        <a:pt x="15574" y="7144"/>
                      </a:cubicBezTo>
                      <a:cubicBezTo>
                        <a:pt x="15693" y="6921"/>
                        <a:pt x="16336" y="6898"/>
                        <a:pt x="16336" y="6898"/>
                      </a:cubicBezTo>
                      <a:cubicBezTo>
                        <a:pt x="16381" y="6897"/>
                        <a:pt x="16427" y="6896"/>
                        <a:pt x="16474" y="6896"/>
                      </a:cubicBezTo>
                      <a:close/>
                      <a:moveTo>
                        <a:pt x="9693" y="7680"/>
                      </a:moveTo>
                      <a:cubicBezTo>
                        <a:pt x="9914" y="7680"/>
                        <a:pt x="10186" y="7714"/>
                        <a:pt x="10597" y="7779"/>
                      </a:cubicBezTo>
                      <a:cubicBezTo>
                        <a:pt x="11415" y="7906"/>
                        <a:pt x="11827" y="8033"/>
                        <a:pt x="12129" y="8057"/>
                      </a:cubicBezTo>
                      <a:cubicBezTo>
                        <a:pt x="12431" y="8080"/>
                        <a:pt x="12701" y="8072"/>
                        <a:pt x="12867" y="8096"/>
                      </a:cubicBezTo>
                      <a:cubicBezTo>
                        <a:pt x="13304" y="8144"/>
                        <a:pt x="13526" y="8231"/>
                        <a:pt x="13351" y="8445"/>
                      </a:cubicBezTo>
                      <a:cubicBezTo>
                        <a:pt x="13177" y="8660"/>
                        <a:pt x="13074" y="8953"/>
                        <a:pt x="13137" y="9184"/>
                      </a:cubicBezTo>
                      <a:cubicBezTo>
                        <a:pt x="13193" y="9422"/>
                        <a:pt x="13550" y="9469"/>
                        <a:pt x="14137" y="9581"/>
                      </a:cubicBezTo>
                      <a:cubicBezTo>
                        <a:pt x="14725" y="9700"/>
                        <a:pt x="15066" y="9795"/>
                        <a:pt x="14502" y="10089"/>
                      </a:cubicBezTo>
                      <a:cubicBezTo>
                        <a:pt x="14060" y="10329"/>
                        <a:pt x="13522" y="10383"/>
                        <a:pt x="12872" y="10383"/>
                      </a:cubicBezTo>
                      <a:cubicBezTo>
                        <a:pt x="12706" y="10383"/>
                        <a:pt x="12532" y="10379"/>
                        <a:pt x="12351" y="10374"/>
                      </a:cubicBezTo>
                      <a:cubicBezTo>
                        <a:pt x="12206" y="10370"/>
                        <a:pt x="12076" y="10368"/>
                        <a:pt x="11957" y="10368"/>
                      </a:cubicBezTo>
                      <a:cubicBezTo>
                        <a:pt x="11356" y="10368"/>
                        <a:pt x="11017" y="10424"/>
                        <a:pt x="10169" y="10597"/>
                      </a:cubicBezTo>
                      <a:cubicBezTo>
                        <a:pt x="9411" y="10746"/>
                        <a:pt x="8649" y="10859"/>
                        <a:pt x="7988" y="10859"/>
                      </a:cubicBezTo>
                      <a:cubicBezTo>
                        <a:pt x="7768" y="10859"/>
                        <a:pt x="7560" y="10846"/>
                        <a:pt x="7367" y="10819"/>
                      </a:cubicBezTo>
                      <a:cubicBezTo>
                        <a:pt x="6589" y="10708"/>
                        <a:pt x="6247" y="10446"/>
                        <a:pt x="6422" y="10208"/>
                      </a:cubicBezTo>
                      <a:cubicBezTo>
                        <a:pt x="6605" y="9977"/>
                        <a:pt x="7216" y="9684"/>
                        <a:pt x="7589" y="9573"/>
                      </a:cubicBezTo>
                      <a:cubicBezTo>
                        <a:pt x="7962" y="9461"/>
                        <a:pt x="8208" y="9144"/>
                        <a:pt x="8351" y="8938"/>
                      </a:cubicBezTo>
                      <a:cubicBezTo>
                        <a:pt x="8494" y="8731"/>
                        <a:pt x="8772" y="8699"/>
                        <a:pt x="8732" y="8509"/>
                      </a:cubicBezTo>
                      <a:cubicBezTo>
                        <a:pt x="8700" y="8318"/>
                        <a:pt x="8700" y="7914"/>
                        <a:pt x="9113" y="7779"/>
                      </a:cubicBezTo>
                      <a:cubicBezTo>
                        <a:pt x="9312" y="7712"/>
                        <a:pt x="9479" y="7680"/>
                        <a:pt x="9693" y="7680"/>
                      </a:cubicBezTo>
                      <a:close/>
                      <a:moveTo>
                        <a:pt x="28289" y="7683"/>
                      </a:moveTo>
                      <a:cubicBezTo>
                        <a:pt x="28511" y="7683"/>
                        <a:pt x="28789" y="7717"/>
                        <a:pt x="29219" y="7779"/>
                      </a:cubicBezTo>
                      <a:cubicBezTo>
                        <a:pt x="30052" y="7906"/>
                        <a:pt x="30481" y="8033"/>
                        <a:pt x="30782" y="8057"/>
                      </a:cubicBezTo>
                      <a:cubicBezTo>
                        <a:pt x="31084" y="8080"/>
                        <a:pt x="31362" y="8080"/>
                        <a:pt x="31528" y="8096"/>
                      </a:cubicBezTo>
                      <a:cubicBezTo>
                        <a:pt x="31973" y="8144"/>
                        <a:pt x="32203" y="8239"/>
                        <a:pt x="32060" y="8453"/>
                      </a:cubicBezTo>
                      <a:cubicBezTo>
                        <a:pt x="31909" y="8668"/>
                        <a:pt x="31862" y="8938"/>
                        <a:pt x="31941" y="9184"/>
                      </a:cubicBezTo>
                      <a:lnTo>
                        <a:pt x="31941" y="9192"/>
                      </a:lnTo>
                      <a:cubicBezTo>
                        <a:pt x="32028" y="9422"/>
                        <a:pt x="32394" y="9477"/>
                        <a:pt x="32997" y="9588"/>
                      </a:cubicBezTo>
                      <a:cubicBezTo>
                        <a:pt x="33592" y="9700"/>
                        <a:pt x="33949" y="9795"/>
                        <a:pt x="33425" y="10096"/>
                      </a:cubicBezTo>
                      <a:cubicBezTo>
                        <a:pt x="33009" y="10330"/>
                        <a:pt x="32483" y="10383"/>
                        <a:pt x="31839" y="10383"/>
                      </a:cubicBezTo>
                      <a:cubicBezTo>
                        <a:pt x="31672" y="10383"/>
                        <a:pt x="31497" y="10379"/>
                        <a:pt x="31314" y="10374"/>
                      </a:cubicBezTo>
                      <a:cubicBezTo>
                        <a:pt x="31167" y="10370"/>
                        <a:pt x="31037" y="10368"/>
                        <a:pt x="30917" y="10368"/>
                      </a:cubicBezTo>
                      <a:cubicBezTo>
                        <a:pt x="30312" y="10368"/>
                        <a:pt x="29978" y="10424"/>
                        <a:pt x="29163" y="10597"/>
                      </a:cubicBezTo>
                      <a:cubicBezTo>
                        <a:pt x="28430" y="10750"/>
                        <a:pt x="27688" y="10860"/>
                        <a:pt x="27029" y="10860"/>
                      </a:cubicBezTo>
                      <a:cubicBezTo>
                        <a:pt x="26803" y="10860"/>
                        <a:pt x="26587" y="10847"/>
                        <a:pt x="26385" y="10819"/>
                      </a:cubicBezTo>
                      <a:cubicBezTo>
                        <a:pt x="25591" y="10708"/>
                        <a:pt x="25218" y="10446"/>
                        <a:pt x="25361" y="10216"/>
                      </a:cubicBezTo>
                      <a:cubicBezTo>
                        <a:pt x="25512" y="9977"/>
                        <a:pt x="26083" y="9684"/>
                        <a:pt x="26440" y="9573"/>
                      </a:cubicBezTo>
                      <a:cubicBezTo>
                        <a:pt x="26806" y="9461"/>
                        <a:pt x="27004" y="9144"/>
                        <a:pt x="27123" y="8946"/>
                      </a:cubicBezTo>
                      <a:cubicBezTo>
                        <a:pt x="27242" y="8739"/>
                        <a:pt x="27512" y="8699"/>
                        <a:pt x="27448" y="8517"/>
                      </a:cubicBezTo>
                      <a:cubicBezTo>
                        <a:pt x="27393" y="8326"/>
                        <a:pt x="27337" y="7922"/>
                        <a:pt x="27734" y="7779"/>
                      </a:cubicBezTo>
                      <a:cubicBezTo>
                        <a:pt x="27923" y="7713"/>
                        <a:pt x="28081" y="7683"/>
                        <a:pt x="28289" y="7683"/>
                      </a:cubicBezTo>
                      <a:close/>
                      <a:moveTo>
                        <a:pt x="46891" y="7683"/>
                      </a:moveTo>
                      <a:cubicBezTo>
                        <a:pt x="47112" y="7683"/>
                        <a:pt x="47394" y="7717"/>
                        <a:pt x="47832" y="7779"/>
                      </a:cubicBezTo>
                      <a:cubicBezTo>
                        <a:pt x="48681" y="7906"/>
                        <a:pt x="49126" y="8033"/>
                        <a:pt x="49435" y="8057"/>
                      </a:cubicBezTo>
                      <a:cubicBezTo>
                        <a:pt x="49737" y="8080"/>
                        <a:pt x="50015" y="8080"/>
                        <a:pt x="50181" y="8096"/>
                      </a:cubicBezTo>
                      <a:cubicBezTo>
                        <a:pt x="50634" y="8144"/>
                        <a:pt x="50880" y="8239"/>
                        <a:pt x="50761" y="8453"/>
                      </a:cubicBezTo>
                      <a:cubicBezTo>
                        <a:pt x="50634" y="8684"/>
                        <a:pt x="50626" y="8953"/>
                        <a:pt x="50737" y="9184"/>
                      </a:cubicBezTo>
                      <a:lnTo>
                        <a:pt x="50745" y="9192"/>
                      </a:lnTo>
                      <a:cubicBezTo>
                        <a:pt x="50864" y="9422"/>
                        <a:pt x="51229" y="9477"/>
                        <a:pt x="51848" y="9588"/>
                      </a:cubicBezTo>
                      <a:cubicBezTo>
                        <a:pt x="52460" y="9700"/>
                        <a:pt x="52825" y="9795"/>
                        <a:pt x="52340" y="10096"/>
                      </a:cubicBezTo>
                      <a:cubicBezTo>
                        <a:pt x="51956" y="10330"/>
                        <a:pt x="51436" y="10383"/>
                        <a:pt x="50793" y="10383"/>
                      </a:cubicBezTo>
                      <a:cubicBezTo>
                        <a:pt x="50626" y="10383"/>
                        <a:pt x="50452" y="10379"/>
                        <a:pt x="50269" y="10374"/>
                      </a:cubicBezTo>
                      <a:cubicBezTo>
                        <a:pt x="50122" y="10370"/>
                        <a:pt x="49991" y="10368"/>
                        <a:pt x="49872" y="10368"/>
                      </a:cubicBezTo>
                      <a:cubicBezTo>
                        <a:pt x="49267" y="10368"/>
                        <a:pt x="48937" y="10424"/>
                        <a:pt x="48142" y="10597"/>
                      </a:cubicBezTo>
                      <a:cubicBezTo>
                        <a:pt x="47432" y="10750"/>
                        <a:pt x="46700" y="10860"/>
                        <a:pt x="46042" y="10860"/>
                      </a:cubicBezTo>
                      <a:cubicBezTo>
                        <a:pt x="45816" y="10860"/>
                        <a:pt x="45600" y="10847"/>
                        <a:pt x="45395" y="10819"/>
                      </a:cubicBezTo>
                      <a:cubicBezTo>
                        <a:pt x="44593" y="10708"/>
                        <a:pt x="44181" y="10446"/>
                        <a:pt x="44300" y="10216"/>
                      </a:cubicBezTo>
                      <a:cubicBezTo>
                        <a:pt x="44411" y="9977"/>
                        <a:pt x="44951" y="9684"/>
                        <a:pt x="45292" y="9573"/>
                      </a:cubicBezTo>
                      <a:cubicBezTo>
                        <a:pt x="45633" y="9461"/>
                        <a:pt x="45800" y="9144"/>
                        <a:pt x="45887" y="8946"/>
                      </a:cubicBezTo>
                      <a:cubicBezTo>
                        <a:pt x="45975" y="8739"/>
                        <a:pt x="46244" y="8699"/>
                        <a:pt x="46157" y="8517"/>
                      </a:cubicBezTo>
                      <a:cubicBezTo>
                        <a:pt x="46070" y="8326"/>
                        <a:pt x="45975" y="7922"/>
                        <a:pt x="46348" y="7779"/>
                      </a:cubicBezTo>
                      <a:cubicBezTo>
                        <a:pt x="46528" y="7713"/>
                        <a:pt x="46683" y="7683"/>
                        <a:pt x="46891" y="7683"/>
                      </a:cubicBezTo>
                      <a:close/>
                      <a:moveTo>
                        <a:pt x="21944" y="7550"/>
                      </a:moveTo>
                      <a:cubicBezTo>
                        <a:pt x="22091" y="7550"/>
                        <a:pt x="22255" y="7554"/>
                        <a:pt x="22440" y="7564"/>
                      </a:cubicBezTo>
                      <a:cubicBezTo>
                        <a:pt x="23146" y="7604"/>
                        <a:pt x="23710" y="7707"/>
                        <a:pt x="23996" y="8041"/>
                      </a:cubicBezTo>
                      <a:cubicBezTo>
                        <a:pt x="24242" y="8342"/>
                        <a:pt x="24567" y="8572"/>
                        <a:pt x="24932" y="8699"/>
                      </a:cubicBezTo>
                      <a:cubicBezTo>
                        <a:pt x="25329" y="8850"/>
                        <a:pt x="25948" y="9112"/>
                        <a:pt x="25813" y="9382"/>
                      </a:cubicBezTo>
                      <a:cubicBezTo>
                        <a:pt x="25678" y="9652"/>
                        <a:pt x="25393" y="9715"/>
                        <a:pt x="25218" y="9914"/>
                      </a:cubicBezTo>
                      <a:cubicBezTo>
                        <a:pt x="25051" y="10104"/>
                        <a:pt x="25147" y="10311"/>
                        <a:pt x="24337" y="10406"/>
                      </a:cubicBezTo>
                      <a:cubicBezTo>
                        <a:pt x="23519" y="10509"/>
                        <a:pt x="23384" y="10422"/>
                        <a:pt x="23130" y="10612"/>
                      </a:cubicBezTo>
                      <a:cubicBezTo>
                        <a:pt x="22924" y="10779"/>
                        <a:pt x="22549" y="11013"/>
                        <a:pt x="21959" y="11013"/>
                      </a:cubicBezTo>
                      <a:cubicBezTo>
                        <a:pt x="21847" y="11013"/>
                        <a:pt x="21727" y="11004"/>
                        <a:pt x="21599" y="10985"/>
                      </a:cubicBezTo>
                      <a:cubicBezTo>
                        <a:pt x="20805" y="10874"/>
                        <a:pt x="19995" y="10739"/>
                        <a:pt x="19598" y="10414"/>
                      </a:cubicBezTo>
                      <a:cubicBezTo>
                        <a:pt x="19392" y="10223"/>
                        <a:pt x="19154" y="10073"/>
                        <a:pt x="18908" y="9962"/>
                      </a:cubicBezTo>
                      <a:cubicBezTo>
                        <a:pt x="18741" y="9866"/>
                        <a:pt x="18082" y="9509"/>
                        <a:pt x="18654" y="9152"/>
                      </a:cubicBezTo>
                      <a:cubicBezTo>
                        <a:pt x="19217" y="8795"/>
                        <a:pt x="19114" y="8779"/>
                        <a:pt x="19813" y="8588"/>
                      </a:cubicBezTo>
                      <a:cubicBezTo>
                        <a:pt x="20519" y="8398"/>
                        <a:pt x="20646" y="8231"/>
                        <a:pt x="20694" y="8017"/>
                      </a:cubicBezTo>
                      <a:cubicBezTo>
                        <a:pt x="20729" y="7820"/>
                        <a:pt x="20826" y="7550"/>
                        <a:pt x="21944" y="7550"/>
                      </a:cubicBezTo>
                      <a:close/>
                      <a:moveTo>
                        <a:pt x="40508" y="7555"/>
                      </a:moveTo>
                      <a:cubicBezTo>
                        <a:pt x="40661" y="7555"/>
                        <a:pt x="40834" y="7561"/>
                        <a:pt x="41030" y="7572"/>
                      </a:cubicBezTo>
                      <a:cubicBezTo>
                        <a:pt x="41744" y="7604"/>
                        <a:pt x="42315" y="7707"/>
                        <a:pt x="42649" y="8049"/>
                      </a:cubicBezTo>
                      <a:cubicBezTo>
                        <a:pt x="42927" y="8342"/>
                        <a:pt x="43276" y="8572"/>
                        <a:pt x="43673" y="8699"/>
                      </a:cubicBezTo>
                      <a:cubicBezTo>
                        <a:pt x="44093" y="8850"/>
                        <a:pt x="44736" y="9112"/>
                        <a:pt x="44641" y="9382"/>
                      </a:cubicBezTo>
                      <a:cubicBezTo>
                        <a:pt x="44538" y="9652"/>
                        <a:pt x="44260" y="9723"/>
                        <a:pt x="44109" y="9914"/>
                      </a:cubicBezTo>
                      <a:cubicBezTo>
                        <a:pt x="43958" y="10112"/>
                        <a:pt x="44085" y="10311"/>
                        <a:pt x="43284" y="10414"/>
                      </a:cubicBezTo>
                      <a:cubicBezTo>
                        <a:pt x="42490" y="10509"/>
                        <a:pt x="42347" y="10422"/>
                        <a:pt x="42117" y="10620"/>
                      </a:cubicBezTo>
                      <a:cubicBezTo>
                        <a:pt x="41924" y="10786"/>
                        <a:pt x="41587" y="11014"/>
                        <a:pt x="41003" y="11014"/>
                      </a:cubicBezTo>
                      <a:cubicBezTo>
                        <a:pt x="40889" y="11014"/>
                        <a:pt x="40766" y="11005"/>
                        <a:pt x="40633" y="10985"/>
                      </a:cubicBezTo>
                      <a:cubicBezTo>
                        <a:pt x="39823" y="10874"/>
                        <a:pt x="38998" y="10739"/>
                        <a:pt x="38561" y="10414"/>
                      </a:cubicBezTo>
                      <a:cubicBezTo>
                        <a:pt x="38331" y="10231"/>
                        <a:pt x="38077" y="10081"/>
                        <a:pt x="37807" y="9962"/>
                      </a:cubicBezTo>
                      <a:cubicBezTo>
                        <a:pt x="37624" y="9866"/>
                        <a:pt x="36926" y="9517"/>
                        <a:pt x="37450" y="9160"/>
                      </a:cubicBezTo>
                      <a:cubicBezTo>
                        <a:pt x="37974" y="8803"/>
                        <a:pt x="37862" y="8779"/>
                        <a:pt x="38545" y="8588"/>
                      </a:cubicBezTo>
                      <a:cubicBezTo>
                        <a:pt x="39220" y="8398"/>
                        <a:pt x="39323" y="8239"/>
                        <a:pt x="39339" y="8017"/>
                      </a:cubicBezTo>
                      <a:cubicBezTo>
                        <a:pt x="39353" y="7829"/>
                        <a:pt x="39416" y="7555"/>
                        <a:pt x="40508" y="7555"/>
                      </a:cubicBezTo>
                      <a:close/>
                      <a:moveTo>
                        <a:pt x="59127" y="7550"/>
                      </a:moveTo>
                      <a:cubicBezTo>
                        <a:pt x="59274" y="7550"/>
                        <a:pt x="59440" y="7554"/>
                        <a:pt x="59627" y="7564"/>
                      </a:cubicBezTo>
                      <a:cubicBezTo>
                        <a:pt x="60341" y="7604"/>
                        <a:pt x="60921" y="7707"/>
                        <a:pt x="61302" y="8041"/>
                      </a:cubicBezTo>
                      <a:cubicBezTo>
                        <a:pt x="61611" y="8342"/>
                        <a:pt x="61992" y="8565"/>
                        <a:pt x="62405" y="8699"/>
                      </a:cubicBezTo>
                      <a:cubicBezTo>
                        <a:pt x="62842" y="8850"/>
                        <a:pt x="63532" y="9112"/>
                        <a:pt x="63469" y="9382"/>
                      </a:cubicBezTo>
                      <a:cubicBezTo>
                        <a:pt x="63397" y="9652"/>
                        <a:pt x="63135" y="9723"/>
                        <a:pt x="63008" y="9914"/>
                      </a:cubicBezTo>
                      <a:cubicBezTo>
                        <a:pt x="62881" y="10112"/>
                        <a:pt x="63040" y="10311"/>
                        <a:pt x="62254" y="10414"/>
                      </a:cubicBezTo>
                      <a:cubicBezTo>
                        <a:pt x="61469" y="10509"/>
                        <a:pt x="61302" y="10422"/>
                        <a:pt x="61096" y="10620"/>
                      </a:cubicBezTo>
                      <a:cubicBezTo>
                        <a:pt x="60923" y="10786"/>
                        <a:pt x="60617" y="11014"/>
                        <a:pt x="60038" y="11014"/>
                      </a:cubicBezTo>
                      <a:cubicBezTo>
                        <a:pt x="59925" y="11014"/>
                        <a:pt x="59802" y="11005"/>
                        <a:pt x="59667" y="10985"/>
                      </a:cubicBezTo>
                      <a:cubicBezTo>
                        <a:pt x="58833" y="10874"/>
                        <a:pt x="58000" y="10739"/>
                        <a:pt x="57516" y="10414"/>
                      </a:cubicBezTo>
                      <a:cubicBezTo>
                        <a:pt x="57270" y="10231"/>
                        <a:pt x="56992" y="10081"/>
                        <a:pt x="56706" y="9962"/>
                      </a:cubicBezTo>
                      <a:cubicBezTo>
                        <a:pt x="56516" y="9866"/>
                        <a:pt x="55769" y="9517"/>
                        <a:pt x="56246" y="9160"/>
                      </a:cubicBezTo>
                      <a:cubicBezTo>
                        <a:pt x="56722" y="8803"/>
                        <a:pt x="56611" y="8779"/>
                        <a:pt x="57262" y="8588"/>
                      </a:cubicBezTo>
                      <a:cubicBezTo>
                        <a:pt x="57913" y="8398"/>
                        <a:pt x="58000" y="8231"/>
                        <a:pt x="57984" y="8017"/>
                      </a:cubicBezTo>
                      <a:cubicBezTo>
                        <a:pt x="57977" y="7820"/>
                        <a:pt x="58007" y="7550"/>
                        <a:pt x="59127" y="7550"/>
                      </a:cubicBezTo>
                      <a:close/>
                      <a:moveTo>
                        <a:pt x="12641" y="10448"/>
                      </a:moveTo>
                      <a:cubicBezTo>
                        <a:pt x="12846" y="10448"/>
                        <a:pt x="12932" y="10460"/>
                        <a:pt x="13201" y="10501"/>
                      </a:cubicBezTo>
                      <a:cubicBezTo>
                        <a:pt x="13598" y="10565"/>
                        <a:pt x="13494" y="10700"/>
                        <a:pt x="13486" y="10890"/>
                      </a:cubicBezTo>
                      <a:cubicBezTo>
                        <a:pt x="13471" y="11089"/>
                        <a:pt x="13971" y="11271"/>
                        <a:pt x="13598" y="11486"/>
                      </a:cubicBezTo>
                      <a:cubicBezTo>
                        <a:pt x="13439" y="11577"/>
                        <a:pt x="13300" y="11592"/>
                        <a:pt x="13139" y="11592"/>
                      </a:cubicBezTo>
                      <a:cubicBezTo>
                        <a:pt x="13060" y="11592"/>
                        <a:pt x="12976" y="11588"/>
                        <a:pt x="12882" y="11588"/>
                      </a:cubicBezTo>
                      <a:cubicBezTo>
                        <a:pt x="12716" y="11588"/>
                        <a:pt x="12519" y="11599"/>
                        <a:pt x="12264" y="11660"/>
                      </a:cubicBezTo>
                      <a:cubicBezTo>
                        <a:pt x="11642" y="11800"/>
                        <a:pt x="11531" y="11921"/>
                        <a:pt x="10680" y="11921"/>
                      </a:cubicBezTo>
                      <a:cubicBezTo>
                        <a:pt x="10564" y="11921"/>
                        <a:pt x="10434" y="11919"/>
                        <a:pt x="10288" y="11914"/>
                      </a:cubicBezTo>
                      <a:cubicBezTo>
                        <a:pt x="9065" y="11874"/>
                        <a:pt x="8137" y="11890"/>
                        <a:pt x="7978" y="11763"/>
                      </a:cubicBezTo>
                      <a:cubicBezTo>
                        <a:pt x="7819" y="11628"/>
                        <a:pt x="7859" y="11311"/>
                        <a:pt x="7771" y="11208"/>
                      </a:cubicBezTo>
                      <a:cubicBezTo>
                        <a:pt x="7684" y="11097"/>
                        <a:pt x="7565" y="10970"/>
                        <a:pt x="8033" y="10962"/>
                      </a:cubicBezTo>
                      <a:cubicBezTo>
                        <a:pt x="8095" y="10960"/>
                        <a:pt x="8151" y="10959"/>
                        <a:pt x="8204" y="10959"/>
                      </a:cubicBezTo>
                      <a:cubicBezTo>
                        <a:pt x="8314" y="10959"/>
                        <a:pt x="8409" y="10962"/>
                        <a:pt x="8513" y="10962"/>
                      </a:cubicBezTo>
                      <a:cubicBezTo>
                        <a:pt x="8737" y="10962"/>
                        <a:pt x="9004" y="10948"/>
                        <a:pt x="9549" y="10858"/>
                      </a:cubicBezTo>
                      <a:cubicBezTo>
                        <a:pt x="10470" y="10700"/>
                        <a:pt x="10891" y="10485"/>
                        <a:pt x="11859" y="10462"/>
                      </a:cubicBezTo>
                      <a:cubicBezTo>
                        <a:pt x="12269" y="10455"/>
                        <a:pt x="12488" y="10448"/>
                        <a:pt x="12641" y="10448"/>
                      </a:cubicBezTo>
                      <a:close/>
                      <a:moveTo>
                        <a:pt x="31604" y="10448"/>
                      </a:moveTo>
                      <a:cubicBezTo>
                        <a:pt x="31810" y="10448"/>
                        <a:pt x="31898" y="10460"/>
                        <a:pt x="32171" y="10501"/>
                      </a:cubicBezTo>
                      <a:cubicBezTo>
                        <a:pt x="32576" y="10565"/>
                        <a:pt x="32489" y="10700"/>
                        <a:pt x="32505" y="10890"/>
                      </a:cubicBezTo>
                      <a:cubicBezTo>
                        <a:pt x="32521" y="11089"/>
                        <a:pt x="33036" y="11271"/>
                        <a:pt x="32695" y="11486"/>
                      </a:cubicBezTo>
                      <a:cubicBezTo>
                        <a:pt x="32546" y="11577"/>
                        <a:pt x="32411" y="11592"/>
                        <a:pt x="32251" y="11592"/>
                      </a:cubicBezTo>
                      <a:cubicBezTo>
                        <a:pt x="32172" y="11592"/>
                        <a:pt x="32088" y="11588"/>
                        <a:pt x="31993" y="11588"/>
                      </a:cubicBezTo>
                      <a:cubicBezTo>
                        <a:pt x="31827" y="11588"/>
                        <a:pt x="31630" y="11599"/>
                        <a:pt x="31378" y="11660"/>
                      </a:cubicBezTo>
                      <a:cubicBezTo>
                        <a:pt x="30777" y="11800"/>
                        <a:pt x="30686" y="11921"/>
                        <a:pt x="29834" y="11921"/>
                      </a:cubicBezTo>
                      <a:cubicBezTo>
                        <a:pt x="29718" y="11921"/>
                        <a:pt x="29588" y="11919"/>
                        <a:pt x="29441" y="11914"/>
                      </a:cubicBezTo>
                      <a:cubicBezTo>
                        <a:pt x="28218" y="11874"/>
                        <a:pt x="27290" y="11890"/>
                        <a:pt x="27115" y="11763"/>
                      </a:cubicBezTo>
                      <a:cubicBezTo>
                        <a:pt x="26940" y="11628"/>
                        <a:pt x="26933" y="11311"/>
                        <a:pt x="26837" y="11208"/>
                      </a:cubicBezTo>
                      <a:cubicBezTo>
                        <a:pt x="26734" y="11097"/>
                        <a:pt x="26599" y="10970"/>
                        <a:pt x="27060" y="10962"/>
                      </a:cubicBezTo>
                      <a:cubicBezTo>
                        <a:pt x="27122" y="10960"/>
                        <a:pt x="27178" y="10959"/>
                        <a:pt x="27231" y="10959"/>
                      </a:cubicBezTo>
                      <a:cubicBezTo>
                        <a:pt x="27342" y="10959"/>
                        <a:pt x="27438" y="10962"/>
                        <a:pt x="27544" y="10962"/>
                      </a:cubicBezTo>
                      <a:cubicBezTo>
                        <a:pt x="27770" y="10962"/>
                        <a:pt x="28037" y="10948"/>
                        <a:pt x="28568" y="10858"/>
                      </a:cubicBezTo>
                      <a:cubicBezTo>
                        <a:pt x="29465" y="10700"/>
                        <a:pt x="29861" y="10485"/>
                        <a:pt x="30822" y="10462"/>
                      </a:cubicBezTo>
                      <a:cubicBezTo>
                        <a:pt x="31231" y="10455"/>
                        <a:pt x="31450" y="10448"/>
                        <a:pt x="31604" y="10448"/>
                      </a:cubicBezTo>
                      <a:close/>
                      <a:moveTo>
                        <a:pt x="69566" y="10453"/>
                      </a:moveTo>
                      <a:cubicBezTo>
                        <a:pt x="69751" y="10453"/>
                        <a:pt x="69845" y="10466"/>
                        <a:pt x="70113" y="10509"/>
                      </a:cubicBezTo>
                      <a:cubicBezTo>
                        <a:pt x="70541" y="10565"/>
                        <a:pt x="70486" y="10708"/>
                        <a:pt x="70549" y="10890"/>
                      </a:cubicBezTo>
                      <a:cubicBezTo>
                        <a:pt x="70613" y="11081"/>
                        <a:pt x="71176" y="11271"/>
                        <a:pt x="70890" y="11486"/>
                      </a:cubicBezTo>
                      <a:cubicBezTo>
                        <a:pt x="70767" y="11579"/>
                        <a:pt x="70637" y="11595"/>
                        <a:pt x="70481" y="11595"/>
                      </a:cubicBezTo>
                      <a:cubicBezTo>
                        <a:pt x="70395" y="11595"/>
                        <a:pt x="70300" y="11590"/>
                        <a:pt x="70194" y="11590"/>
                      </a:cubicBezTo>
                      <a:cubicBezTo>
                        <a:pt x="70033" y="11590"/>
                        <a:pt x="69846" y="11602"/>
                        <a:pt x="69620" y="11660"/>
                      </a:cubicBezTo>
                      <a:cubicBezTo>
                        <a:pt x="69065" y="11806"/>
                        <a:pt x="68995" y="11921"/>
                        <a:pt x="68162" y="11921"/>
                      </a:cubicBezTo>
                      <a:cubicBezTo>
                        <a:pt x="68043" y="11921"/>
                        <a:pt x="67909" y="11919"/>
                        <a:pt x="67755" y="11914"/>
                      </a:cubicBezTo>
                      <a:cubicBezTo>
                        <a:pt x="66517" y="11874"/>
                        <a:pt x="65588" y="11890"/>
                        <a:pt x="65382" y="11763"/>
                      </a:cubicBezTo>
                      <a:cubicBezTo>
                        <a:pt x="65175" y="11636"/>
                        <a:pt x="65088" y="11319"/>
                        <a:pt x="64961" y="11216"/>
                      </a:cubicBezTo>
                      <a:cubicBezTo>
                        <a:pt x="64834" y="11105"/>
                        <a:pt x="64659" y="10978"/>
                        <a:pt x="65128" y="10970"/>
                      </a:cubicBezTo>
                      <a:cubicBezTo>
                        <a:pt x="65190" y="10967"/>
                        <a:pt x="65246" y="10967"/>
                        <a:pt x="65299" y="10967"/>
                      </a:cubicBezTo>
                      <a:cubicBezTo>
                        <a:pt x="65401" y="10967"/>
                        <a:pt x="65491" y="10969"/>
                        <a:pt x="65588" y="10969"/>
                      </a:cubicBezTo>
                      <a:cubicBezTo>
                        <a:pt x="65815" y="10969"/>
                        <a:pt x="66075" y="10955"/>
                        <a:pt x="66596" y="10858"/>
                      </a:cubicBezTo>
                      <a:cubicBezTo>
                        <a:pt x="67461" y="10708"/>
                        <a:pt x="67803" y="10485"/>
                        <a:pt x="68755" y="10470"/>
                      </a:cubicBezTo>
                      <a:cubicBezTo>
                        <a:pt x="69193" y="10462"/>
                        <a:pt x="69412" y="10453"/>
                        <a:pt x="69566" y="10453"/>
                      </a:cubicBezTo>
                      <a:close/>
                      <a:moveTo>
                        <a:pt x="50600" y="10453"/>
                      </a:moveTo>
                      <a:cubicBezTo>
                        <a:pt x="50784" y="10453"/>
                        <a:pt x="50879" y="10466"/>
                        <a:pt x="51142" y="10509"/>
                      </a:cubicBezTo>
                      <a:cubicBezTo>
                        <a:pt x="51563" y="10565"/>
                        <a:pt x="51483" y="10708"/>
                        <a:pt x="51531" y="10890"/>
                      </a:cubicBezTo>
                      <a:cubicBezTo>
                        <a:pt x="51563" y="11081"/>
                        <a:pt x="52110" y="11271"/>
                        <a:pt x="51793" y="11486"/>
                      </a:cubicBezTo>
                      <a:lnTo>
                        <a:pt x="51793" y="11493"/>
                      </a:lnTo>
                      <a:cubicBezTo>
                        <a:pt x="51664" y="11580"/>
                        <a:pt x="51537" y="11597"/>
                        <a:pt x="51387" y="11597"/>
                      </a:cubicBezTo>
                      <a:cubicBezTo>
                        <a:pt x="51295" y="11597"/>
                        <a:pt x="51193" y="11590"/>
                        <a:pt x="51078" y="11590"/>
                      </a:cubicBezTo>
                      <a:cubicBezTo>
                        <a:pt x="50917" y="11590"/>
                        <a:pt x="50730" y="11602"/>
                        <a:pt x="50499" y="11660"/>
                      </a:cubicBezTo>
                      <a:cubicBezTo>
                        <a:pt x="49919" y="11807"/>
                        <a:pt x="49837" y="11929"/>
                        <a:pt x="48986" y="11929"/>
                      </a:cubicBezTo>
                      <a:cubicBezTo>
                        <a:pt x="48871" y="11929"/>
                        <a:pt x="48741" y="11927"/>
                        <a:pt x="48594" y="11922"/>
                      </a:cubicBezTo>
                      <a:cubicBezTo>
                        <a:pt x="47364" y="11882"/>
                        <a:pt x="46443" y="11898"/>
                        <a:pt x="46244" y="11763"/>
                      </a:cubicBezTo>
                      <a:cubicBezTo>
                        <a:pt x="46054" y="11636"/>
                        <a:pt x="46014" y="11319"/>
                        <a:pt x="45895" y="11216"/>
                      </a:cubicBezTo>
                      <a:cubicBezTo>
                        <a:pt x="45784" y="11105"/>
                        <a:pt x="45625" y="10978"/>
                        <a:pt x="46094" y="10970"/>
                      </a:cubicBezTo>
                      <a:cubicBezTo>
                        <a:pt x="46156" y="10967"/>
                        <a:pt x="46213" y="10967"/>
                        <a:pt x="46267" y="10967"/>
                      </a:cubicBezTo>
                      <a:cubicBezTo>
                        <a:pt x="46370" y="10967"/>
                        <a:pt x="46461" y="10969"/>
                        <a:pt x="46558" y="10969"/>
                      </a:cubicBezTo>
                      <a:cubicBezTo>
                        <a:pt x="46787" y="10969"/>
                        <a:pt x="47050" y="10955"/>
                        <a:pt x="47586" y="10858"/>
                      </a:cubicBezTo>
                      <a:cubicBezTo>
                        <a:pt x="48459" y="10708"/>
                        <a:pt x="48832" y="10485"/>
                        <a:pt x="49793" y="10470"/>
                      </a:cubicBezTo>
                      <a:cubicBezTo>
                        <a:pt x="50227" y="10462"/>
                        <a:pt x="50445" y="10453"/>
                        <a:pt x="50600" y="10453"/>
                      </a:cubicBezTo>
                      <a:close/>
                      <a:moveTo>
                        <a:pt x="16896" y="9375"/>
                      </a:moveTo>
                      <a:cubicBezTo>
                        <a:pt x="17332" y="9375"/>
                        <a:pt x="17895" y="9417"/>
                        <a:pt x="18098" y="9644"/>
                      </a:cubicBezTo>
                      <a:cubicBezTo>
                        <a:pt x="18146" y="9723"/>
                        <a:pt x="18225" y="9795"/>
                        <a:pt x="18320" y="9842"/>
                      </a:cubicBezTo>
                      <a:cubicBezTo>
                        <a:pt x="18773" y="10065"/>
                        <a:pt x="19074" y="10112"/>
                        <a:pt x="19392" y="10406"/>
                      </a:cubicBezTo>
                      <a:cubicBezTo>
                        <a:pt x="19717" y="10708"/>
                        <a:pt x="20583" y="11017"/>
                        <a:pt x="21130" y="11065"/>
                      </a:cubicBezTo>
                      <a:cubicBezTo>
                        <a:pt x="21678" y="11112"/>
                        <a:pt x="22464" y="11152"/>
                        <a:pt x="22575" y="11271"/>
                      </a:cubicBezTo>
                      <a:cubicBezTo>
                        <a:pt x="22694" y="11382"/>
                        <a:pt x="21948" y="11541"/>
                        <a:pt x="21233" y="11676"/>
                      </a:cubicBezTo>
                      <a:cubicBezTo>
                        <a:pt x="20368" y="11811"/>
                        <a:pt x="19495" y="11906"/>
                        <a:pt x="18622" y="11954"/>
                      </a:cubicBezTo>
                      <a:cubicBezTo>
                        <a:pt x="17908" y="11994"/>
                        <a:pt x="17400" y="12049"/>
                        <a:pt x="17058" y="12176"/>
                      </a:cubicBezTo>
                      <a:lnTo>
                        <a:pt x="17034" y="12192"/>
                      </a:lnTo>
                      <a:cubicBezTo>
                        <a:pt x="17011" y="12200"/>
                        <a:pt x="16987" y="12200"/>
                        <a:pt x="16971" y="12216"/>
                      </a:cubicBezTo>
                      <a:cubicBezTo>
                        <a:pt x="16820" y="12255"/>
                        <a:pt x="16661" y="12279"/>
                        <a:pt x="16503" y="12279"/>
                      </a:cubicBezTo>
                      <a:cubicBezTo>
                        <a:pt x="16403" y="12283"/>
                        <a:pt x="16312" y="12285"/>
                        <a:pt x="16228" y="12285"/>
                      </a:cubicBezTo>
                      <a:cubicBezTo>
                        <a:pt x="15962" y="12285"/>
                        <a:pt x="15770" y="12269"/>
                        <a:pt x="15637" y="12263"/>
                      </a:cubicBezTo>
                      <a:cubicBezTo>
                        <a:pt x="15447" y="12255"/>
                        <a:pt x="15249" y="12240"/>
                        <a:pt x="15058" y="12208"/>
                      </a:cubicBezTo>
                      <a:cubicBezTo>
                        <a:pt x="14780" y="12144"/>
                        <a:pt x="14677" y="11954"/>
                        <a:pt x="14566" y="11740"/>
                      </a:cubicBezTo>
                      <a:cubicBezTo>
                        <a:pt x="14447" y="11533"/>
                        <a:pt x="14161" y="11549"/>
                        <a:pt x="13875" y="11287"/>
                      </a:cubicBezTo>
                      <a:cubicBezTo>
                        <a:pt x="13590" y="11017"/>
                        <a:pt x="13780" y="10573"/>
                        <a:pt x="14082" y="10422"/>
                      </a:cubicBezTo>
                      <a:cubicBezTo>
                        <a:pt x="14391" y="10271"/>
                        <a:pt x="14868" y="10144"/>
                        <a:pt x="15241" y="9858"/>
                      </a:cubicBezTo>
                      <a:cubicBezTo>
                        <a:pt x="15479" y="9684"/>
                        <a:pt x="15733" y="9541"/>
                        <a:pt x="16003" y="9446"/>
                      </a:cubicBezTo>
                      <a:cubicBezTo>
                        <a:pt x="16185" y="9406"/>
                        <a:pt x="16376" y="9390"/>
                        <a:pt x="16558" y="9382"/>
                      </a:cubicBezTo>
                      <a:cubicBezTo>
                        <a:pt x="16652" y="9378"/>
                        <a:pt x="16768" y="9375"/>
                        <a:pt x="16896" y="9375"/>
                      </a:cubicBezTo>
                      <a:close/>
                      <a:moveTo>
                        <a:pt x="54553" y="9383"/>
                      </a:moveTo>
                      <a:cubicBezTo>
                        <a:pt x="54987" y="9383"/>
                        <a:pt x="55560" y="9424"/>
                        <a:pt x="55817" y="9644"/>
                      </a:cubicBezTo>
                      <a:cubicBezTo>
                        <a:pt x="55896" y="9731"/>
                        <a:pt x="55992" y="9795"/>
                        <a:pt x="56095" y="9835"/>
                      </a:cubicBezTo>
                      <a:lnTo>
                        <a:pt x="56095" y="9842"/>
                      </a:lnTo>
                      <a:cubicBezTo>
                        <a:pt x="56603" y="10065"/>
                        <a:pt x="56912" y="10112"/>
                        <a:pt x="57317" y="10406"/>
                      </a:cubicBezTo>
                      <a:cubicBezTo>
                        <a:pt x="57714" y="10708"/>
                        <a:pt x="58659" y="11017"/>
                        <a:pt x="59214" y="11065"/>
                      </a:cubicBezTo>
                      <a:cubicBezTo>
                        <a:pt x="59778" y="11112"/>
                        <a:pt x="60572" y="11152"/>
                        <a:pt x="60715" y="11271"/>
                      </a:cubicBezTo>
                      <a:cubicBezTo>
                        <a:pt x="60865" y="11382"/>
                        <a:pt x="60159" y="11541"/>
                        <a:pt x="59484" y="11676"/>
                      </a:cubicBezTo>
                      <a:cubicBezTo>
                        <a:pt x="58643" y="11819"/>
                        <a:pt x="57794" y="11906"/>
                        <a:pt x="56936" y="11954"/>
                      </a:cubicBezTo>
                      <a:cubicBezTo>
                        <a:pt x="56230" y="11994"/>
                        <a:pt x="55746" y="12049"/>
                        <a:pt x="55436" y="12176"/>
                      </a:cubicBezTo>
                      <a:lnTo>
                        <a:pt x="55412" y="12192"/>
                      </a:lnTo>
                      <a:cubicBezTo>
                        <a:pt x="55396" y="12200"/>
                        <a:pt x="55373" y="12200"/>
                        <a:pt x="55357" y="12216"/>
                      </a:cubicBezTo>
                      <a:cubicBezTo>
                        <a:pt x="55214" y="12255"/>
                        <a:pt x="55055" y="12279"/>
                        <a:pt x="54904" y="12279"/>
                      </a:cubicBezTo>
                      <a:cubicBezTo>
                        <a:pt x="54805" y="12283"/>
                        <a:pt x="54714" y="12285"/>
                        <a:pt x="54629" y="12285"/>
                      </a:cubicBezTo>
                      <a:cubicBezTo>
                        <a:pt x="54364" y="12285"/>
                        <a:pt x="54172" y="12269"/>
                        <a:pt x="54039" y="12263"/>
                      </a:cubicBezTo>
                      <a:cubicBezTo>
                        <a:pt x="53841" y="12255"/>
                        <a:pt x="53634" y="12240"/>
                        <a:pt x="53436" y="12208"/>
                      </a:cubicBezTo>
                      <a:cubicBezTo>
                        <a:pt x="53142" y="12152"/>
                        <a:pt x="52991" y="11954"/>
                        <a:pt x="52825" y="11747"/>
                      </a:cubicBezTo>
                      <a:cubicBezTo>
                        <a:pt x="52658" y="11533"/>
                        <a:pt x="52372" y="11557"/>
                        <a:pt x="52015" y="11287"/>
                      </a:cubicBezTo>
                      <a:cubicBezTo>
                        <a:pt x="51666" y="11017"/>
                        <a:pt x="51737" y="10573"/>
                        <a:pt x="52007" y="10422"/>
                      </a:cubicBezTo>
                      <a:cubicBezTo>
                        <a:pt x="52277" y="10271"/>
                        <a:pt x="52721" y="10152"/>
                        <a:pt x="53023" y="9866"/>
                      </a:cubicBezTo>
                      <a:cubicBezTo>
                        <a:pt x="53214" y="9692"/>
                        <a:pt x="53436" y="9549"/>
                        <a:pt x="53674" y="9454"/>
                      </a:cubicBezTo>
                      <a:cubicBezTo>
                        <a:pt x="53857" y="9414"/>
                        <a:pt x="54031" y="9390"/>
                        <a:pt x="54214" y="9390"/>
                      </a:cubicBezTo>
                      <a:cubicBezTo>
                        <a:pt x="54307" y="9386"/>
                        <a:pt x="54424" y="9383"/>
                        <a:pt x="54553" y="9383"/>
                      </a:cubicBezTo>
                      <a:close/>
                      <a:moveTo>
                        <a:pt x="35762" y="9382"/>
                      </a:moveTo>
                      <a:cubicBezTo>
                        <a:pt x="36191" y="9382"/>
                        <a:pt x="36736" y="9423"/>
                        <a:pt x="36958" y="9644"/>
                      </a:cubicBezTo>
                      <a:cubicBezTo>
                        <a:pt x="37021" y="9731"/>
                        <a:pt x="37108" y="9803"/>
                        <a:pt x="37212" y="9842"/>
                      </a:cubicBezTo>
                      <a:cubicBezTo>
                        <a:pt x="37696" y="10073"/>
                        <a:pt x="37997" y="10112"/>
                        <a:pt x="38355" y="10414"/>
                      </a:cubicBezTo>
                      <a:cubicBezTo>
                        <a:pt x="38720" y="10716"/>
                        <a:pt x="39625" y="11017"/>
                        <a:pt x="40172" y="11065"/>
                      </a:cubicBezTo>
                      <a:cubicBezTo>
                        <a:pt x="40728" y="11112"/>
                        <a:pt x="41522" y="11160"/>
                        <a:pt x="41649" y="11271"/>
                      </a:cubicBezTo>
                      <a:cubicBezTo>
                        <a:pt x="41784" y="11390"/>
                        <a:pt x="41053" y="11549"/>
                        <a:pt x="40363" y="11676"/>
                      </a:cubicBezTo>
                      <a:cubicBezTo>
                        <a:pt x="39506" y="11819"/>
                        <a:pt x="38648" y="11914"/>
                        <a:pt x="37783" y="11954"/>
                      </a:cubicBezTo>
                      <a:cubicBezTo>
                        <a:pt x="37069" y="12001"/>
                        <a:pt x="36569" y="12057"/>
                        <a:pt x="36243" y="12184"/>
                      </a:cubicBezTo>
                      <a:lnTo>
                        <a:pt x="36219" y="12192"/>
                      </a:lnTo>
                      <a:cubicBezTo>
                        <a:pt x="36204" y="12200"/>
                        <a:pt x="36180" y="12208"/>
                        <a:pt x="36164" y="12216"/>
                      </a:cubicBezTo>
                      <a:cubicBezTo>
                        <a:pt x="36013" y="12263"/>
                        <a:pt x="35862" y="12279"/>
                        <a:pt x="35703" y="12287"/>
                      </a:cubicBezTo>
                      <a:cubicBezTo>
                        <a:pt x="35623" y="12290"/>
                        <a:pt x="35547" y="12292"/>
                        <a:pt x="35476" y="12292"/>
                      </a:cubicBezTo>
                      <a:cubicBezTo>
                        <a:pt x="35184" y="12292"/>
                        <a:pt x="34972" y="12270"/>
                        <a:pt x="34838" y="12263"/>
                      </a:cubicBezTo>
                      <a:cubicBezTo>
                        <a:pt x="34640" y="12263"/>
                        <a:pt x="34441" y="12248"/>
                        <a:pt x="34243" y="12208"/>
                      </a:cubicBezTo>
                      <a:cubicBezTo>
                        <a:pt x="33957" y="12152"/>
                        <a:pt x="33830" y="11962"/>
                        <a:pt x="33687" y="11747"/>
                      </a:cubicBezTo>
                      <a:cubicBezTo>
                        <a:pt x="33544" y="11541"/>
                        <a:pt x="33259" y="11557"/>
                        <a:pt x="32941" y="11287"/>
                      </a:cubicBezTo>
                      <a:cubicBezTo>
                        <a:pt x="32663" y="11049"/>
                        <a:pt x="32711" y="10597"/>
                        <a:pt x="33036" y="10430"/>
                      </a:cubicBezTo>
                      <a:cubicBezTo>
                        <a:pt x="33330" y="10271"/>
                        <a:pt x="33791" y="10144"/>
                        <a:pt x="34132" y="9858"/>
                      </a:cubicBezTo>
                      <a:lnTo>
                        <a:pt x="34132" y="9866"/>
                      </a:lnTo>
                      <a:cubicBezTo>
                        <a:pt x="34346" y="9684"/>
                        <a:pt x="34584" y="9549"/>
                        <a:pt x="34846" y="9446"/>
                      </a:cubicBezTo>
                      <a:cubicBezTo>
                        <a:pt x="35021" y="9406"/>
                        <a:pt x="35203" y="9390"/>
                        <a:pt x="35394" y="9390"/>
                      </a:cubicBezTo>
                      <a:cubicBezTo>
                        <a:pt x="35494" y="9386"/>
                        <a:pt x="35622" y="9382"/>
                        <a:pt x="35762" y="9382"/>
                      </a:cubicBezTo>
                      <a:close/>
                      <a:moveTo>
                        <a:pt x="5131" y="10570"/>
                      </a:moveTo>
                      <a:cubicBezTo>
                        <a:pt x="5633" y="10570"/>
                        <a:pt x="5969" y="10663"/>
                        <a:pt x="6382" y="10724"/>
                      </a:cubicBezTo>
                      <a:cubicBezTo>
                        <a:pt x="7065" y="10827"/>
                        <a:pt x="7303" y="10874"/>
                        <a:pt x="7470" y="11120"/>
                      </a:cubicBezTo>
                      <a:cubicBezTo>
                        <a:pt x="7636" y="11374"/>
                        <a:pt x="7843" y="11692"/>
                        <a:pt x="7549" y="11827"/>
                      </a:cubicBezTo>
                      <a:cubicBezTo>
                        <a:pt x="7255" y="11962"/>
                        <a:pt x="6263" y="12009"/>
                        <a:pt x="6097" y="12224"/>
                      </a:cubicBezTo>
                      <a:cubicBezTo>
                        <a:pt x="5940" y="12416"/>
                        <a:pt x="5739" y="12729"/>
                        <a:pt x="5322" y="12729"/>
                      </a:cubicBezTo>
                      <a:cubicBezTo>
                        <a:pt x="5273" y="12729"/>
                        <a:pt x="5222" y="12725"/>
                        <a:pt x="5168" y="12716"/>
                      </a:cubicBezTo>
                      <a:cubicBezTo>
                        <a:pt x="4644" y="12621"/>
                        <a:pt x="4811" y="12422"/>
                        <a:pt x="5017" y="12200"/>
                      </a:cubicBezTo>
                      <a:cubicBezTo>
                        <a:pt x="5223" y="11978"/>
                        <a:pt x="5073" y="11835"/>
                        <a:pt x="4676" y="11692"/>
                      </a:cubicBezTo>
                      <a:cubicBezTo>
                        <a:pt x="4271" y="11541"/>
                        <a:pt x="3866" y="11517"/>
                        <a:pt x="3834" y="11255"/>
                      </a:cubicBezTo>
                      <a:cubicBezTo>
                        <a:pt x="3795" y="10993"/>
                        <a:pt x="4136" y="10628"/>
                        <a:pt x="4827" y="10581"/>
                      </a:cubicBezTo>
                      <a:cubicBezTo>
                        <a:pt x="4935" y="10573"/>
                        <a:pt x="5036" y="10570"/>
                        <a:pt x="5131" y="10570"/>
                      </a:cubicBezTo>
                      <a:close/>
                      <a:moveTo>
                        <a:pt x="43093" y="10570"/>
                      </a:moveTo>
                      <a:cubicBezTo>
                        <a:pt x="43597" y="10570"/>
                        <a:pt x="43952" y="10665"/>
                        <a:pt x="44379" y="10731"/>
                      </a:cubicBezTo>
                      <a:cubicBezTo>
                        <a:pt x="45086" y="10827"/>
                        <a:pt x="45340" y="10874"/>
                        <a:pt x="45570" y="11128"/>
                      </a:cubicBezTo>
                      <a:cubicBezTo>
                        <a:pt x="45808" y="11382"/>
                        <a:pt x="46094" y="11692"/>
                        <a:pt x="45840" y="11827"/>
                      </a:cubicBezTo>
                      <a:cubicBezTo>
                        <a:pt x="45578" y="11962"/>
                        <a:pt x="44593" y="12017"/>
                        <a:pt x="44482" y="12224"/>
                      </a:cubicBezTo>
                      <a:cubicBezTo>
                        <a:pt x="44383" y="12414"/>
                        <a:pt x="44266" y="12731"/>
                        <a:pt x="43855" y="12731"/>
                      </a:cubicBezTo>
                      <a:cubicBezTo>
                        <a:pt x="43804" y="12731"/>
                        <a:pt x="43749" y="12726"/>
                        <a:pt x="43689" y="12716"/>
                      </a:cubicBezTo>
                      <a:cubicBezTo>
                        <a:pt x="43149" y="12621"/>
                        <a:pt x="43260" y="12422"/>
                        <a:pt x="43411" y="12200"/>
                      </a:cubicBezTo>
                      <a:cubicBezTo>
                        <a:pt x="43554" y="11978"/>
                        <a:pt x="43371" y="11835"/>
                        <a:pt x="42927" y="11692"/>
                      </a:cubicBezTo>
                      <a:cubicBezTo>
                        <a:pt x="42490" y="11541"/>
                        <a:pt x="42077" y="11517"/>
                        <a:pt x="41974" y="11255"/>
                      </a:cubicBezTo>
                      <a:cubicBezTo>
                        <a:pt x="41879" y="10993"/>
                        <a:pt x="42109" y="10628"/>
                        <a:pt x="42792" y="10581"/>
                      </a:cubicBezTo>
                      <a:cubicBezTo>
                        <a:pt x="42898" y="10573"/>
                        <a:pt x="42999" y="10570"/>
                        <a:pt x="43093" y="10570"/>
                      </a:cubicBezTo>
                      <a:close/>
                      <a:moveTo>
                        <a:pt x="24146" y="10574"/>
                      </a:moveTo>
                      <a:cubicBezTo>
                        <a:pt x="24633" y="10574"/>
                        <a:pt x="24974" y="10666"/>
                        <a:pt x="25385" y="10731"/>
                      </a:cubicBezTo>
                      <a:cubicBezTo>
                        <a:pt x="26083" y="10827"/>
                        <a:pt x="26321" y="10874"/>
                        <a:pt x="26520" y="11128"/>
                      </a:cubicBezTo>
                      <a:cubicBezTo>
                        <a:pt x="26718" y="11382"/>
                        <a:pt x="26972" y="11700"/>
                        <a:pt x="26694" y="11835"/>
                      </a:cubicBezTo>
                      <a:cubicBezTo>
                        <a:pt x="26417" y="11970"/>
                        <a:pt x="25424" y="12017"/>
                        <a:pt x="25289" y="12232"/>
                      </a:cubicBezTo>
                      <a:cubicBezTo>
                        <a:pt x="25162" y="12415"/>
                        <a:pt x="25004" y="12731"/>
                        <a:pt x="24590" y="12731"/>
                      </a:cubicBezTo>
                      <a:cubicBezTo>
                        <a:pt x="24539" y="12731"/>
                        <a:pt x="24484" y="12726"/>
                        <a:pt x="24424" y="12716"/>
                      </a:cubicBezTo>
                      <a:cubicBezTo>
                        <a:pt x="23892" y="12621"/>
                        <a:pt x="24027" y="12422"/>
                        <a:pt x="24210" y="12200"/>
                      </a:cubicBezTo>
                      <a:cubicBezTo>
                        <a:pt x="24393" y="11978"/>
                        <a:pt x="24218" y="11835"/>
                        <a:pt x="23797" y="11692"/>
                      </a:cubicBezTo>
                      <a:cubicBezTo>
                        <a:pt x="23377" y="11549"/>
                        <a:pt x="22972" y="11525"/>
                        <a:pt x="22900" y="11255"/>
                      </a:cubicBezTo>
                      <a:cubicBezTo>
                        <a:pt x="22837" y="10993"/>
                        <a:pt x="23130" y="10636"/>
                        <a:pt x="23805" y="10589"/>
                      </a:cubicBezTo>
                      <a:cubicBezTo>
                        <a:pt x="23927" y="10579"/>
                        <a:pt x="24040" y="10574"/>
                        <a:pt x="24146" y="10574"/>
                      </a:cubicBezTo>
                      <a:close/>
                      <a:moveTo>
                        <a:pt x="62070" y="10570"/>
                      </a:moveTo>
                      <a:cubicBezTo>
                        <a:pt x="62573" y="10570"/>
                        <a:pt x="62941" y="10665"/>
                        <a:pt x="63382" y="10731"/>
                      </a:cubicBezTo>
                      <a:cubicBezTo>
                        <a:pt x="64096" y="10827"/>
                        <a:pt x="64350" y="10874"/>
                        <a:pt x="64620" y="11128"/>
                      </a:cubicBezTo>
                      <a:cubicBezTo>
                        <a:pt x="64882" y="11374"/>
                        <a:pt x="65215" y="11692"/>
                        <a:pt x="64977" y="11827"/>
                      </a:cubicBezTo>
                      <a:cubicBezTo>
                        <a:pt x="64739" y="11962"/>
                        <a:pt x="63755" y="12009"/>
                        <a:pt x="63675" y="12224"/>
                      </a:cubicBezTo>
                      <a:lnTo>
                        <a:pt x="63667" y="12232"/>
                      </a:lnTo>
                      <a:cubicBezTo>
                        <a:pt x="63597" y="12422"/>
                        <a:pt x="63514" y="12731"/>
                        <a:pt x="63107" y="12731"/>
                      </a:cubicBezTo>
                      <a:cubicBezTo>
                        <a:pt x="63055" y="12731"/>
                        <a:pt x="62999" y="12726"/>
                        <a:pt x="62937" y="12716"/>
                      </a:cubicBezTo>
                      <a:cubicBezTo>
                        <a:pt x="62373" y="12621"/>
                        <a:pt x="62469" y="12422"/>
                        <a:pt x="62588" y="12200"/>
                      </a:cubicBezTo>
                      <a:cubicBezTo>
                        <a:pt x="62707" y="11978"/>
                        <a:pt x="62500" y="11835"/>
                        <a:pt x="62040" y="11692"/>
                      </a:cubicBezTo>
                      <a:cubicBezTo>
                        <a:pt x="61588" y="11541"/>
                        <a:pt x="61167" y="11517"/>
                        <a:pt x="61032" y="11255"/>
                      </a:cubicBezTo>
                      <a:cubicBezTo>
                        <a:pt x="60897" y="10993"/>
                        <a:pt x="61096" y="10628"/>
                        <a:pt x="61770" y="10581"/>
                      </a:cubicBezTo>
                      <a:cubicBezTo>
                        <a:pt x="61876" y="10573"/>
                        <a:pt x="61975" y="10570"/>
                        <a:pt x="62070" y="10570"/>
                      </a:cubicBezTo>
                      <a:close/>
                      <a:moveTo>
                        <a:pt x="13330" y="11706"/>
                      </a:moveTo>
                      <a:cubicBezTo>
                        <a:pt x="13766" y="11706"/>
                        <a:pt x="14107" y="11829"/>
                        <a:pt x="14169" y="11946"/>
                      </a:cubicBezTo>
                      <a:cubicBezTo>
                        <a:pt x="14233" y="12089"/>
                        <a:pt x="14455" y="12232"/>
                        <a:pt x="14669" y="12382"/>
                      </a:cubicBezTo>
                      <a:cubicBezTo>
                        <a:pt x="14891" y="12533"/>
                        <a:pt x="14233" y="12708"/>
                        <a:pt x="13637" y="12962"/>
                      </a:cubicBezTo>
                      <a:cubicBezTo>
                        <a:pt x="13177" y="13144"/>
                        <a:pt x="12709" y="13303"/>
                        <a:pt x="12232" y="13430"/>
                      </a:cubicBezTo>
                      <a:cubicBezTo>
                        <a:pt x="11772" y="13565"/>
                        <a:pt x="11788" y="13732"/>
                        <a:pt x="11502" y="13859"/>
                      </a:cubicBezTo>
                      <a:cubicBezTo>
                        <a:pt x="11386" y="13914"/>
                        <a:pt x="11262" y="13933"/>
                        <a:pt x="11112" y="13933"/>
                      </a:cubicBezTo>
                      <a:cubicBezTo>
                        <a:pt x="10894" y="13933"/>
                        <a:pt x="10621" y="13892"/>
                        <a:pt x="10240" y="13859"/>
                      </a:cubicBezTo>
                      <a:cubicBezTo>
                        <a:pt x="10007" y="13839"/>
                        <a:pt x="9806" y="13832"/>
                        <a:pt x="9615" y="13832"/>
                      </a:cubicBezTo>
                      <a:cubicBezTo>
                        <a:pt x="9273" y="13832"/>
                        <a:pt x="8965" y="13854"/>
                        <a:pt x="8573" y="13859"/>
                      </a:cubicBezTo>
                      <a:cubicBezTo>
                        <a:pt x="8267" y="13863"/>
                        <a:pt x="7896" y="13865"/>
                        <a:pt x="7554" y="13865"/>
                      </a:cubicBezTo>
                      <a:cubicBezTo>
                        <a:pt x="7212" y="13865"/>
                        <a:pt x="6898" y="13863"/>
                        <a:pt x="6708" y="13859"/>
                      </a:cubicBezTo>
                      <a:cubicBezTo>
                        <a:pt x="6327" y="13851"/>
                        <a:pt x="6279" y="13708"/>
                        <a:pt x="6279" y="13708"/>
                      </a:cubicBezTo>
                      <a:cubicBezTo>
                        <a:pt x="6335" y="13565"/>
                        <a:pt x="6366" y="13462"/>
                        <a:pt x="6327" y="13438"/>
                      </a:cubicBezTo>
                      <a:cubicBezTo>
                        <a:pt x="6001" y="13200"/>
                        <a:pt x="5978" y="12724"/>
                        <a:pt x="6279" y="12446"/>
                      </a:cubicBezTo>
                      <a:cubicBezTo>
                        <a:pt x="6565" y="12216"/>
                        <a:pt x="7343" y="12017"/>
                        <a:pt x="8017" y="11938"/>
                      </a:cubicBezTo>
                      <a:cubicBezTo>
                        <a:pt x="8153" y="11920"/>
                        <a:pt x="8306" y="11913"/>
                        <a:pt x="8471" y="11913"/>
                      </a:cubicBezTo>
                      <a:cubicBezTo>
                        <a:pt x="9109" y="11913"/>
                        <a:pt x="9936" y="12018"/>
                        <a:pt x="10698" y="12018"/>
                      </a:cubicBezTo>
                      <a:cubicBezTo>
                        <a:pt x="10720" y="12018"/>
                        <a:pt x="10742" y="12017"/>
                        <a:pt x="10764" y="12017"/>
                      </a:cubicBezTo>
                      <a:cubicBezTo>
                        <a:pt x="11748" y="12009"/>
                        <a:pt x="12589" y="11755"/>
                        <a:pt x="13121" y="11716"/>
                      </a:cubicBezTo>
                      <a:cubicBezTo>
                        <a:pt x="13193" y="11709"/>
                        <a:pt x="13263" y="11706"/>
                        <a:pt x="13330" y="11706"/>
                      </a:cubicBezTo>
                      <a:close/>
                      <a:moveTo>
                        <a:pt x="32453" y="11706"/>
                      </a:moveTo>
                      <a:cubicBezTo>
                        <a:pt x="32892" y="11706"/>
                        <a:pt x="33247" y="11829"/>
                        <a:pt x="33322" y="11946"/>
                      </a:cubicBezTo>
                      <a:cubicBezTo>
                        <a:pt x="33402" y="12089"/>
                        <a:pt x="33640" y="12232"/>
                        <a:pt x="33878" y="12382"/>
                      </a:cubicBezTo>
                      <a:cubicBezTo>
                        <a:pt x="34116" y="12533"/>
                        <a:pt x="33481" y="12708"/>
                        <a:pt x="32925" y="12962"/>
                      </a:cubicBezTo>
                      <a:cubicBezTo>
                        <a:pt x="32489" y="13144"/>
                        <a:pt x="32036" y="13303"/>
                        <a:pt x="31576" y="13430"/>
                      </a:cubicBezTo>
                      <a:cubicBezTo>
                        <a:pt x="31139" y="13565"/>
                        <a:pt x="31171" y="13732"/>
                        <a:pt x="30901" y="13859"/>
                      </a:cubicBezTo>
                      <a:cubicBezTo>
                        <a:pt x="30795" y="13914"/>
                        <a:pt x="30674" y="13933"/>
                        <a:pt x="30524" y="13933"/>
                      </a:cubicBezTo>
                      <a:cubicBezTo>
                        <a:pt x="30305" y="13933"/>
                        <a:pt x="30025" y="13892"/>
                        <a:pt x="29639" y="13859"/>
                      </a:cubicBezTo>
                      <a:cubicBezTo>
                        <a:pt x="29406" y="13839"/>
                        <a:pt x="29205" y="13832"/>
                        <a:pt x="29014" y="13832"/>
                      </a:cubicBezTo>
                      <a:cubicBezTo>
                        <a:pt x="28672" y="13832"/>
                        <a:pt x="28365" y="13854"/>
                        <a:pt x="27972" y="13859"/>
                      </a:cubicBezTo>
                      <a:cubicBezTo>
                        <a:pt x="27667" y="13863"/>
                        <a:pt x="27296" y="13865"/>
                        <a:pt x="26953" y="13865"/>
                      </a:cubicBezTo>
                      <a:cubicBezTo>
                        <a:pt x="26611" y="13865"/>
                        <a:pt x="26298" y="13863"/>
                        <a:pt x="26107" y="13859"/>
                      </a:cubicBezTo>
                      <a:cubicBezTo>
                        <a:pt x="25726" y="13851"/>
                        <a:pt x="25663" y="13708"/>
                        <a:pt x="25663" y="13708"/>
                      </a:cubicBezTo>
                      <a:cubicBezTo>
                        <a:pt x="25694" y="13565"/>
                        <a:pt x="25718" y="13462"/>
                        <a:pt x="25670" y="13438"/>
                      </a:cubicBezTo>
                      <a:cubicBezTo>
                        <a:pt x="25305" y="13208"/>
                        <a:pt x="25242" y="12684"/>
                        <a:pt x="25496" y="12446"/>
                      </a:cubicBezTo>
                      <a:cubicBezTo>
                        <a:pt x="25750" y="12216"/>
                        <a:pt x="26504" y="12017"/>
                        <a:pt x="27171" y="11938"/>
                      </a:cubicBezTo>
                      <a:cubicBezTo>
                        <a:pt x="27303" y="11920"/>
                        <a:pt x="27454" y="11913"/>
                        <a:pt x="27619" y="11913"/>
                      </a:cubicBezTo>
                      <a:cubicBezTo>
                        <a:pt x="28255" y="11913"/>
                        <a:pt x="29098" y="12018"/>
                        <a:pt x="29867" y="12018"/>
                      </a:cubicBezTo>
                      <a:cubicBezTo>
                        <a:pt x="29889" y="12018"/>
                        <a:pt x="29911" y="12017"/>
                        <a:pt x="29933" y="12017"/>
                      </a:cubicBezTo>
                      <a:cubicBezTo>
                        <a:pt x="30909" y="12009"/>
                        <a:pt x="31719" y="11755"/>
                        <a:pt x="32243" y="11716"/>
                      </a:cubicBezTo>
                      <a:cubicBezTo>
                        <a:pt x="32314" y="11709"/>
                        <a:pt x="32384" y="11706"/>
                        <a:pt x="32453" y="11706"/>
                      </a:cubicBezTo>
                      <a:close/>
                      <a:moveTo>
                        <a:pt x="51567" y="11709"/>
                      </a:moveTo>
                      <a:cubicBezTo>
                        <a:pt x="52014" y="11709"/>
                        <a:pt x="52392" y="11827"/>
                        <a:pt x="52475" y="11946"/>
                      </a:cubicBezTo>
                      <a:lnTo>
                        <a:pt x="52475" y="11954"/>
                      </a:lnTo>
                      <a:cubicBezTo>
                        <a:pt x="52579" y="12089"/>
                        <a:pt x="52833" y="12232"/>
                        <a:pt x="53095" y="12382"/>
                      </a:cubicBezTo>
                      <a:cubicBezTo>
                        <a:pt x="53356" y="12541"/>
                        <a:pt x="52737" y="12708"/>
                        <a:pt x="52213" y="12962"/>
                      </a:cubicBezTo>
                      <a:cubicBezTo>
                        <a:pt x="51793" y="13152"/>
                        <a:pt x="51364" y="13311"/>
                        <a:pt x="50920" y="13438"/>
                      </a:cubicBezTo>
                      <a:cubicBezTo>
                        <a:pt x="50499" y="13565"/>
                        <a:pt x="50555" y="13732"/>
                        <a:pt x="50301" y="13867"/>
                      </a:cubicBezTo>
                      <a:cubicBezTo>
                        <a:pt x="50202" y="13918"/>
                        <a:pt x="50086" y="13935"/>
                        <a:pt x="49940" y="13935"/>
                      </a:cubicBezTo>
                      <a:cubicBezTo>
                        <a:pt x="49720" y="13935"/>
                        <a:pt x="49434" y="13895"/>
                        <a:pt x="49038" y="13867"/>
                      </a:cubicBezTo>
                      <a:cubicBezTo>
                        <a:pt x="48786" y="13845"/>
                        <a:pt x="48571" y="13838"/>
                        <a:pt x="48369" y="13838"/>
                      </a:cubicBezTo>
                      <a:cubicBezTo>
                        <a:pt x="48045" y="13838"/>
                        <a:pt x="47751" y="13857"/>
                        <a:pt x="47380" y="13867"/>
                      </a:cubicBezTo>
                      <a:cubicBezTo>
                        <a:pt x="47074" y="13871"/>
                        <a:pt x="46703" y="13873"/>
                        <a:pt x="46361" y="13873"/>
                      </a:cubicBezTo>
                      <a:cubicBezTo>
                        <a:pt x="46018" y="13873"/>
                        <a:pt x="45705" y="13871"/>
                        <a:pt x="45514" y="13867"/>
                      </a:cubicBezTo>
                      <a:cubicBezTo>
                        <a:pt x="45125" y="13851"/>
                        <a:pt x="45038" y="13708"/>
                        <a:pt x="45038" y="13708"/>
                      </a:cubicBezTo>
                      <a:cubicBezTo>
                        <a:pt x="45054" y="13573"/>
                        <a:pt x="45062" y="13462"/>
                        <a:pt x="45022" y="13438"/>
                      </a:cubicBezTo>
                      <a:cubicBezTo>
                        <a:pt x="44625" y="13208"/>
                        <a:pt x="44490" y="12692"/>
                        <a:pt x="44713" y="12454"/>
                      </a:cubicBezTo>
                      <a:cubicBezTo>
                        <a:pt x="44935" y="12216"/>
                        <a:pt x="45665" y="12017"/>
                        <a:pt x="46316" y="11938"/>
                      </a:cubicBezTo>
                      <a:cubicBezTo>
                        <a:pt x="46439" y="11923"/>
                        <a:pt x="46579" y="11917"/>
                        <a:pt x="46731" y="11917"/>
                      </a:cubicBezTo>
                      <a:cubicBezTo>
                        <a:pt x="47358" y="11917"/>
                        <a:pt x="48197" y="12018"/>
                        <a:pt x="48964" y="12018"/>
                      </a:cubicBezTo>
                      <a:cubicBezTo>
                        <a:pt x="49007" y="12018"/>
                        <a:pt x="49051" y="12018"/>
                        <a:pt x="49094" y="12017"/>
                      </a:cubicBezTo>
                      <a:cubicBezTo>
                        <a:pt x="50086" y="12009"/>
                        <a:pt x="50856" y="11755"/>
                        <a:pt x="51380" y="11716"/>
                      </a:cubicBezTo>
                      <a:cubicBezTo>
                        <a:pt x="51443" y="11711"/>
                        <a:pt x="51506" y="11709"/>
                        <a:pt x="51567" y="11709"/>
                      </a:cubicBezTo>
                      <a:close/>
                      <a:moveTo>
                        <a:pt x="42655" y="12684"/>
                      </a:moveTo>
                      <a:cubicBezTo>
                        <a:pt x="42964" y="12684"/>
                        <a:pt x="43374" y="12736"/>
                        <a:pt x="43768" y="12843"/>
                      </a:cubicBezTo>
                      <a:cubicBezTo>
                        <a:pt x="44443" y="13025"/>
                        <a:pt x="44649" y="13438"/>
                        <a:pt x="44649" y="13438"/>
                      </a:cubicBezTo>
                      <a:cubicBezTo>
                        <a:pt x="44887" y="13740"/>
                        <a:pt x="44863" y="13938"/>
                        <a:pt x="44411" y="14033"/>
                      </a:cubicBezTo>
                      <a:cubicBezTo>
                        <a:pt x="44121" y="14088"/>
                        <a:pt x="43692" y="14131"/>
                        <a:pt x="43391" y="14131"/>
                      </a:cubicBezTo>
                      <a:cubicBezTo>
                        <a:pt x="43214" y="14131"/>
                        <a:pt x="43081" y="14116"/>
                        <a:pt x="43046" y="14081"/>
                      </a:cubicBezTo>
                      <a:cubicBezTo>
                        <a:pt x="43006" y="14041"/>
                        <a:pt x="42966" y="13994"/>
                        <a:pt x="42935" y="13962"/>
                      </a:cubicBezTo>
                      <a:cubicBezTo>
                        <a:pt x="42760" y="13795"/>
                        <a:pt x="42061" y="13795"/>
                        <a:pt x="42069" y="13430"/>
                      </a:cubicBezTo>
                      <a:cubicBezTo>
                        <a:pt x="42069" y="13430"/>
                        <a:pt x="41998" y="12898"/>
                        <a:pt x="42188" y="12763"/>
                      </a:cubicBezTo>
                      <a:cubicBezTo>
                        <a:pt x="42264" y="12711"/>
                        <a:pt x="42434" y="12684"/>
                        <a:pt x="42655" y="12684"/>
                      </a:cubicBezTo>
                      <a:close/>
                      <a:moveTo>
                        <a:pt x="61922" y="12685"/>
                      </a:moveTo>
                      <a:cubicBezTo>
                        <a:pt x="62229" y="12685"/>
                        <a:pt x="62639" y="12738"/>
                        <a:pt x="63040" y="12843"/>
                      </a:cubicBezTo>
                      <a:cubicBezTo>
                        <a:pt x="63731" y="13025"/>
                        <a:pt x="64001" y="13438"/>
                        <a:pt x="64001" y="13438"/>
                      </a:cubicBezTo>
                      <a:cubicBezTo>
                        <a:pt x="64271" y="13740"/>
                        <a:pt x="64278" y="13938"/>
                        <a:pt x="63834" y="14033"/>
                      </a:cubicBezTo>
                      <a:cubicBezTo>
                        <a:pt x="63559" y="14092"/>
                        <a:pt x="63148" y="14133"/>
                        <a:pt x="62848" y="14133"/>
                      </a:cubicBezTo>
                      <a:cubicBezTo>
                        <a:pt x="62662" y="14133"/>
                        <a:pt x="62519" y="14117"/>
                        <a:pt x="62477" y="14081"/>
                      </a:cubicBezTo>
                      <a:lnTo>
                        <a:pt x="62477" y="14089"/>
                      </a:lnTo>
                      <a:cubicBezTo>
                        <a:pt x="62437" y="14041"/>
                        <a:pt x="62397" y="14002"/>
                        <a:pt x="62358" y="13970"/>
                      </a:cubicBezTo>
                      <a:cubicBezTo>
                        <a:pt x="62159" y="13795"/>
                        <a:pt x="61461" y="13795"/>
                        <a:pt x="61421" y="13438"/>
                      </a:cubicBezTo>
                      <a:cubicBezTo>
                        <a:pt x="61421" y="13438"/>
                        <a:pt x="61278" y="12898"/>
                        <a:pt x="61453" y="12771"/>
                      </a:cubicBezTo>
                      <a:cubicBezTo>
                        <a:pt x="61524" y="12714"/>
                        <a:pt x="61695" y="12685"/>
                        <a:pt x="61922" y="12685"/>
                      </a:cubicBezTo>
                      <a:close/>
                      <a:moveTo>
                        <a:pt x="4169" y="12689"/>
                      </a:moveTo>
                      <a:cubicBezTo>
                        <a:pt x="4476" y="12689"/>
                        <a:pt x="4865" y="12739"/>
                        <a:pt x="5223" y="12843"/>
                      </a:cubicBezTo>
                      <a:cubicBezTo>
                        <a:pt x="5851" y="13025"/>
                        <a:pt x="5954" y="13438"/>
                        <a:pt x="5954" y="13438"/>
                      </a:cubicBezTo>
                      <a:cubicBezTo>
                        <a:pt x="6112" y="13740"/>
                        <a:pt x="6033" y="13938"/>
                        <a:pt x="5557" y="14033"/>
                      </a:cubicBezTo>
                      <a:cubicBezTo>
                        <a:pt x="5244" y="14090"/>
                        <a:pt x="4784" y="14136"/>
                        <a:pt x="4481" y="14136"/>
                      </a:cubicBezTo>
                      <a:cubicBezTo>
                        <a:pt x="4316" y="14136"/>
                        <a:pt x="4198" y="14123"/>
                        <a:pt x="4176" y="14089"/>
                      </a:cubicBezTo>
                      <a:cubicBezTo>
                        <a:pt x="4152" y="14049"/>
                        <a:pt x="4120" y="14010"/>
                        <a:pt x="4096" y="13970"/>
                      </a:cubicBezTo>
                      <a:cubicBezTo>
                        <a:pt x="3969" y="13803"/>
                        <a:pt x="3271" y="13803"/>
                        <a:pt x="3374" y="13438"/>
                      </a:cubicBezTo>
                      <a:cubicBezTo>
                        <a:pt x="3374" y="13438"/>
                        <a:pt x="3438" y="12906"/>
                        <a:pt x="3660" y="12771"/>
                      </a:cubicBezTo>
                      <a:cubicBezTo>
                        <a:pt x="3752" y="12717"/>
                        <a:pt x="3937" y="12689"/>
                        <a:pt x="4169" y="12689"/>
                      </a:cubicBezTo>
                      <a:close/>
                      <a:moveTo>
                        <a:pt x="23415" y="12685"/>
                      </a:moveTo>
                      <a:cubicBezTo>
                        <a:pt x="23724" y="12685"/>
                        <a:pt x="24121" y="12738"/>
                        <a:pt x="24496" y="12843"/>
                      </a:cubicBezTo>
                      <a:cubicBezTo>
                        <a:pt x="25147" y="13025"/>
                        <a:pt x="25305" y="13438"/>
                        <a:pt x="25305" y="13438"/>
                      </a:cubicBezTo>
                      <a:cubicBezTo>
                        <a:pt x="25504" y="13740"/>
                        <a:pt x="25448" y="13938"/>
                        <a:pt x="24988" y="14033"/>
                      </a:cubicBezTo>
                      <a:cubicBezTo>
                        <a:pt x="24683" y="14095"/>
                        <a:pt x="24226" y="14144"/>
                        <a:pt x="23923" y="14144"/>
                      </a:cubicBezTo>
                      <a:cubicBezTo>
                        <a:pt x="23761" y="14144"/>
                        <a:pt x="23642" y="14130"/>
                        <a:pt x="23615" y="14097"/>
                      </a:cubicBezTo>
                      <a:cubicBezTo>
                        <a:pt x="23575" y="14041"/>
                        <a:pt x="23551" y="14002"/>
                        <a:pt x="23519" y="13962"/>
                      </a:cubicBezTo>
                      <a:lnTo>
                        <a:pt x="23519" y="13970"/>
                      </a:lnTo>
                      <a:cubicBezTo>
                        <a:pt x="23369" y="13795"/>
                        <a:pt x="22670" y="13795"/>
                        <a:pt x="22726" y="13438"/>
                      </a:cubicBezTo>
                      <a:cubicBezTo>
                        <a:pt x="22726" y="13438"/>
                        <a:pt x="22726" y="12898"/>
                        <a:pt x="22924" y="12771"/>
                      </a:cubicBezTo>
                      <a:cubicBezTo>
                        <a:pt x="23008" y="12714"/>
                        <a:pt x="23187" y="12685"/>
                        <a:pt x="23415" y="12685"/>
                      </a:cubicBezTo>
                      <a:close/>
                      <a:moveTo>
                        <a:pt x="15572" y="12410"/>
                      </a:moveTo>
                      <a:cubicBezTo>
                        <a:pt x="15605" y="12410"/>
                        <a:pt x="15622" y="12414"/>
                        <a:pt x="15622" y="12414"/>
                      </a:cubicBezTo>
                      <a:cubicBezTo>
                        <a:pt x="15622" y="12414"/>
                        <a:pt x="16511" y="12470"/>
                        <a:pt x="16542" y="12740"/>
                      </a:cubicBezTo>
                      <a:cubicBezTo>
                        <a:pt x="16550" y="12978"/>
                        <a:pt x="16598" y="13216"/>
                        <a:pt x="16693" y="13438"/>
                      </a:cubicBezTo>
                      <a:cubicBezTo>
                        <a:pt x="16733" y="13525"/>
                        <a:pt x="16892" y="13803"/>
                        <a:pt x="17058" y="13906"/>
                      </a:cubicBezTo>
                      <a:cubicBezTo>
                        <a:pt x="17217" y="14010"/>
                        <a:pt x="17265" y="14089"/>
                        <a:pt x="17233" y="14168"/>
                      </a:cubicBezTo>
                      <a:cubicBezTo>
                        <a:pt x="17213" y="14242"/>
                        <a:pt x="16914" y="14248"/>
                        <a:pt x="16823" y="14248"/>
                      </a:cubicBezTo>
                      <a:cubicBezTo>
                        <a:pt x="16806" y="14248"/>
                        <a:pt x="16796" y="14248"/>
                        <a:pt x="16796" y="14248"/>
                      </a:cubicBezTo>
                      <a:cubicBezTo>
                        <a:pt x="16233" y="14176"/>
                        <a:pt x="15391" y="14168"/>
                        <a:pt x="15391" y="14168"/>
                      </a:cubicBezTo>
                      <a:cubicBezTo>
                        <a:pt x="15169" y="14168"/>
                        <a:pt x="14963" y="14192"/>
                        <a:pt x="14748" y="14240"/>
                      </a:cubicBezTo>
                      <a:lnTo>
                        <a:pt x="14764" y="14240"/>
                      </a:lnTo>
                      <a:cubicBezTo>
                        <a:pt x="14582" y="14279"/>
                        <a:pt x="13740" y="14272"/>
                        <a:pt x="13121" y="14279"/>
                      </a:cubicBezTo>
                      <a:cubicBezTo>
                        <a:pt x="12502" y="14279"/>
                        <a:pt x="11923" y="14232"/>
                        <a:pt x="11899" y="13906"/>
                      </a:cubicBezTo>
                      <a:cubicBezTo>
                        <a:pt x="11875" y="13589"/>
                        <a:pt x="12574" y="13430"/>
                        <a:pt x="12574" y="13430"/>
                      </a:cubicBezTo>
                      <a:cubicBezTo>
                        <a:pt x="12574" y="13430"/>
                        <a:pt x="12947" y="13359"/>
                        <a:pt x="13550" y="13160"/>
                      </a:cubicBezTo>
                      <a:cubicBezTo>
                        <a:pt x="14161" y="12970"/>
                        <a:pt x="14614" y="12827"/>
                        <a:pt x="15026" y="12597"/>
                      </a:cubicBezTo>
                      <a:cubicBezTo>
                        <a:pt x="15313" y="12434"/>
                        <a:pt x="15492" y="12410"/>
                        <a:pt x="15572" y="12410"/>
                      </a:cubicBezTo>
                      <a:close/>
                      <a:moveTo>
                        <a:pt x="53999" y="12416"/>
                      </a:moveTo>
                      <a:cubicBezTo>
                        <a:pt x="54041" y="12416"/>
                        <a:pt x="54063" y="12422"/>
                        <a:pt x="54063" y="12422"/>
                      </a:cubicBezTo>
                      <a:cubicBezTo>
                        <a:pt x="54063" y="12422"/>
                        <a:pt x="54976" y="12478"/>
                        <a:pt x="55071" y="12748"/>
                      </a:cubicBezTo>
                      <a:cubicBezTo>
                        <a:pt x="55142" y="12994"/>
                        <a:pt x="55254" y="13232"/>
                        <a:pt x="55404" y="13438"/>
                      </a:cubicBezTo>
                      <a:cubicBezTo>
                        <a:pt x="55531" y="13629"/>
                        <a:pt x="55698" y="13787"/>
                        <a:pt x="55889" y="13914"/>
                      </a:cubicBezTo>
                      <a:cubicBezTo>
                        <a:pt x="56071" y="14010"/>
                        <a:pt x="56135" y="14089"/>
                        <a:pt x="56135" y="14176"/>
                      </a:cubicBezTo>
                      <a:cubicBezTo>
                        <a:pt x="56128" y="14242"/>
                        <a:pt x="55840" y="14248"/>
                        <a:pt x="55744" y="14248"/>
                      </a:cubicBezTo>
                      <a:cubicBezTo>
                        <a:pt x="55725" y="14248"/>
                        <a:pt x="55714" y="14248"/>
                        <a:pt x="55714" y="14248"/>
                      </a:cubicBezTo>
                      <a:cubicBezTo>
                        <a:pt x="55127" y="14184"/>
                        <a:pt x="54285" y="14176"/>
                        <a:pt x="54285" y="14176"/>
                      </a:cubicBezTo>
                      <a:cubicBezTo>
                        <a:pt x="54258" y="14175"/>
                        <a:pt x="54232" y="14175"/>
                        <a:pt x="54205" y="14175"/>
                      </a:cubicBezTo>
                      <a:cubicBezTo>
                        <a:pt x="54019" y="14175"/>
                        <a:pt x="53840" y="14199"/>
                        <a:pt x="53666" y="14248"/>
                      </a:cubicBezTo>
                      <a:lnTo>
                        <a:pt x="53666" y="14240"/>
                      </a:lnTo>
                      <a:cubicBezTo>
                        <a:pt x="53499" y="14279"/>
                        <a:pt x="52658" y="14279"/>
                        <a:pt x="52039" y="14279"/>
                      </a:cubicBezTo>
                      <a:cubicBezTo>
                        <a:pt x="52003" y="14280"/>
                        <a:pt x="51968" y="14280"/>
                        <a:pt x="51933" y="14280"/>
                      </a:cubicBezTo>
                      <a:cubicBezTo>
                        <a:pt x="51354" y="14280"/>
                        <a:pt x="50826" y="14214"/>
                        <a:pt x="50721" y="13914"/>
                      </a:cubicBezTo>
                      <a:cubicBezTo>
                        <a:pt x="50618" y="13589"/>
                        <a:pt x="51269" y="13438"/>
                        <a:pt x="51269" y="13438"/>
                      </a:cubicBezTo>
                      <a:cubicBezTo>
                        <a:pt x="51578" y="13367"/>
                        <a:pt x="51888" y="13271"/>
                        <a:pt x="52182" y="13168"/>
                      </a:cubicBezTo>
                      <a:cubicBezTo>
                        <a:pt x="52737" y="12978"/>
                        <a:pt x="53158" y="12827"/>
                        <a:pt x="53507" y="12597"/>
                      </a:cubicBezTo>
                      <a:cubicBezTo>
                        <a:pt x="53743" y="12442"/>
                        <a:pt x="53913" y="12416"/>
                        <a:pt x="53999" y="12416"/>
                      </a:cubicBezTo>
                      <a:close/>
                      <a:moveTo>
                        <a:pt x="34788" y="12418"/>
                      </a:moveTo>
                      <a:cubicBezTo>
                        <a:pt x="34821" y="12418"/>
                        <a:pt x="34838" y="12422"/>
                        <a:pt x="34838" y="12422"/>
                      </a:cubicBezTo>
                      <a:cubicBezTo>
                        <a:pt x="34838" y="12422"/>
                        <a:pt x="35743" y="12478"/>
                        <a:pt x="35807" y="12748"/>
                      </a:cubicBezTo>
                      <a:cubicBezTo>
                        <a:pt x="35846" y="12986"/>
                        <a:pt x="35926" y="13224"/>
                        <a:pt x="36053" y="13438"/>
                      </a:cubicBezTo>
                      <a:cubicBezTo>
                        <a:pt x="36156" y="13629"/>
                        <a:pt x="36299" y="13787"/>
                        <a:pt x="36473" y="13914"/>
                      </a:cubicBezTo>
                      <a:cubicBezTo>
                        <a:pt x="36648" y="14010"/>
                        <a:pt x="36704" y="14097"/>
                        <a:pt x="36688" y="14176"/>
                      </a:cubicBezTo>
                      <a:cubicBezTo>
                        <a:pt x="36672" y="14256"/>
                        <a:pt x="36259" y="14256"/>
                        <a:pt x="36259" y="14256"/>
                      </a:cubicBezTo>
                      <a:cubicBezTo>
                        <a:pt x="35680" y="14184"/>
                        <a:pt x="34838" y="14176"/>
                        <a:pt x="34838" y="14176"/>
                      </a:cubicBezTo>
                      <a:cubicBezTo>
                        <a:pt x="34624" y="14176"/>
                        <a:pt x="34418" y="14200"/>
                        <a:pt x="34211" y="14248"/>
                      </a:cubicBezTo>
                      <a:cubicBezTo>
                        <a:pt x="34029" y="14287"/>
                        <a:pt x="33195" y="14279"/>
                        <a:pt x="32576" y="14287"/>
                      </a:cubicBezTo>
                      <a:cubicBezTo>
                        <a:pt x="31949" y="14287"/>
                        <a:pt x="31370" y="14240"/>
                        <a:pt x="31306" y="13914"/>
                      </a:cubicBezTo>
                      <a:cubicBezTo>
                        <a:pt x="31243" y="13597"/>
                        <a:pt x="31917" y="13438"/>
                        <a:pt x="31917" y="13438"/>
                      </a:cubicBezTo>
                      <a:cubicBezTo>
                        <a:pt x="32235" y="13367"/>
                        <a:pt x="32552" y="13279"/>
                        <a:pt x="32862" y="13168"/>
                      </a:cubicBezTo>
                      <a:cubicBezTo>
                        <a:pt x="33449" y="12970"/>
                        <a:pt x="33886" y="12827"/>
                        <a:pt x="34267" y="12605"/>
                      </a:cubicBezTo>
                      <a:cubicBezTo>
                        <a:pt x="34531" y="12442"/>
                        <a:pt x="34707" y="12418"/>
                        <a:pt x="34788" y="12418"/>
                      </a:cubicBezTo>
                      <a:close/>
                      <a:moveTo>
                        <a:pt x="41745" y="11535"/>
                      </a:moveTo>
                      <a:cubicBezTo>
                        <a:pt x="42201" y="11535"/>
                        <a:pt x="42621" y="11647"/>
                        <a:pt x="42895" y="11906"/>
                      </a:cubicBezTo>
                      <a:cubicBezTo>
                        <a:pt x="43323" y="12311"/>
                        <a:pt x="42403" y="12478"/>
                        <a:pt x="42117" y="12557"/>
                      </a:cubicBezTo>
                      <a:cubicBezTo>
                        <a:pt x="41831" y="12636"/>
                        <a:pt x="41649" y="12700"/>
                        <a:pt x="41752" y="12922"/>
                      </a:cubicBezTo>
                      <a:cubicBezTo>
                        <a:pt x="41807" y="13081"/>
                        <a:pt x="41815" y="13263"/>
                        <a:pt x="41776" y="13430"/>
                      </a:cubicBezTo>
                      <a:cubicBezTo>
                        <a:pt x="41712" y="13859"/>
                        <a:pt x="42220" y="13779"/>
                        <a:pt x="42704" y="14089"/>
                      </a:cubicBezTo>
                      <a:cubicBezTo>
                        <a:pt x="43196" y="14399"/>
                        <a:pt x="43006" y="14613"/>
                        <a:pt x="42593" y="14740"/>
                      </a:cubicBezTo>
                      <a:cubicBezTo>
                        <a:pt x="42180" y="14859"/>
                        <a:pt x="40990" y="14811"/>
                        <a:pt x="40244" y="14875"/>
                      </a:cubicBezTo>
                      <a:lnTo>
                        <a:pt x="40188" y="14875"/>
                      </a:lnTo>
                      <a:cubicBezTo>
                        <a:pt x="39791" y="14867"/>
                        <a:pt x="39402" y="14835"/>
                        <a:pt x="39013" y="14780"/>
                      </a:cubicBezTo>
                      <a:cubicBezTo>
                        <a:pt x="38521" y="14724"/>
                        <a:pt x="38537" y="14629"/>
                        <a:pt x="38164" y="14518"/>
                      </a:cubicBezTo>
                      <a:cubicBezTo>
                        <a:pt x="38053" y="14494"/>
                        <a:pt x="37942" y="14470"/>
                        <a:pt x="37831" y="14446"/>
                      </a:cubicBezTo>
                      <a:cubicBezTo>
                        <a:pt x="37402" y="14351"/>
                        <a:pt x="37005" y="14176"/>
                        <a:pt x="36640" y="13930"/>
                      </a:cubicBezTo>
                      <a:cubicBezTo>
                        <a:pt x="36465" y="13803"/>
                        <a:pt x="36331" y="13629"/>
                        <a:pt x="36251" y="13430"/>
                      </a:cubicBezTo>
                      <a:cubicBezTo>
                        <a:pt x="36251" y="13430"/>
                        <a:pt x="36045" y="12652"/>
                        <a:pt x="36243" y="12398"/>
                      </a:cubicBezTo>
                      <a:cubicBezTo>
                        <a:pt x="36442" y="12144"/>
                        <a:pt x="37283" y="12033"/>
                        <a:pt x="38664" y="11962"/>
                      </a:cubicBezTo>
                      <a:cubicBezTo>
                        <a:pt x="40045" y="11898"/>
                        <a:pt x="40236" y="11819"/>
                        <a:pt x="40958" y="11636"/>
                      </a:cubicBezTo>
                      <a:cubicBezTo>
                        <a:pt x="41219" y="11570"/>
                        <a:pt x="41487" y="11535"/>
                        <a:pt x="41745" y="11535"/>
                      </a:cubicBezTo>
                      <a:close/>
                      <a:moveTo>
                        <a:pt x="60847" y="11534"/>
                      </a:moveTo>
                      <a:cubicBezTo>
                        <a:pt x="61300" y="11534"/>
                        <a:pt x="61731" y="11645"/>
                        <a:pt x="62040" y="11898"/>
                      </a:cubicBezTo>
                      <a:cubicBezTo>
                        <a:pt x="62524" y="12303"/>
                        <a:pt x="61619" y="12470"/>
                        <a:pt x="61350" y="12549"/>
                      </a:cubicBezTo>
                      <a:cubicBezTo>
                        <a:pt x="61080" y="12629"/>
                        <a:pt x="60905" y="12700"/>
                        <a:pt x="61024" y="12914"/>
                      </a:cubicBezTo>
                      <a:cubicBezTo>
                        <a:pt x="61103" y="13073"/>
                        <a:pt x="61135" y="13256"/>
                        <a:pt x="61119" y="13430"/>
                      </a:cubicBezTo>
                      <a:cubicBezTo>
                        <a:pt x="61119" y="13851"/>
                        <a:pt x="61604" y="13771"/>
                        <a:pt x="62135" y="14081"/>
                      </a:cubicBezTo>
                      <a:cubicBezTo>
                        <a:pt x="62667" y="14391"/>
                        <a:pt x="62508" y="14613"/>
                        <a:pt x="62112" y="14732"/>
                      </a:cubicBezTo>
                      <a:cubicBezTo>
                        <a:pt x="61707" y="14859"/>
                        <a:pt x="60508" y="14803"/>
                        <a:pt x="59770" y="14867"/>
                      </a:cubicBezTo>
                      <a:lnTo>
                        <a:pt x="59714" y="14875"/>
                      </a:lnTo>
                      <a:cubicBezTo>
                        <a:pt x="59318" y="14867"/>
                        <a:pt x="58921" y="14835"/>
                        <a:pt x="58524" y="14780"/>
                      </a:cubicBezTo>
                      <a:cubicBezTo>
                        <a:pt x="58032" y="14724"/>
                        <a:pt x="58040" y="14629"/>
                        <a:pt x="57651" y="14518"/>
                      </a:cubicBezTo>
                      <a:cubicBezTo>
                        <a:pt x="57532" y="14486"/>
                        <a:pt x="57420" y="14462"/>
                        <a:pt x="57301" y="14446"/>
                      </a:cubicBezTo>
                      <a:cubicBezTo>
                        <a:pt x="56857" y="14343"/>
                        <a:pt x="56428" y="14168"/>
                        <a:pt x="56039" y="13922"/>
                      </a:cubicBezTo>
                      <a:cubicBezTo>
                        <a:pt x="55857" y="13795"/>
                        <a:pt x="55698" y="13629"/>
                        <a:pt x="55595" y="13430"/>
                      </a:cubicBezTo>
                      <a:cubicBezTo>
                        <a:pt x="55595" y="13430"/>
                        <a:pt x="55285" y="12652"/>
                        <a:pt x="55452" y="12398"/>
                      </a:cubicBezTo>
                      <a:cubicBezTo>
                        <a:pt x="55611" y="12144"/>
                        <a:pt x="56444" y="12033"/>
                        <a:pt x="57817" y="11962"/>
                      </a:cubicBezTo>
                      <a:cubicBezTo>
                        <a:pt x="59191" y="11898"/>
                        <a:pt x="59373" y="11819"/>
                        <a:pt x="60072" y="11636"/>
                      </a:cubicBezTo>
                      <a:cubicBezTo>
                        <a:pt x="60325" y="11570"/>
                        <a:pt x="60590" y="11534"/>
                        <a:pt x="60847" y="11534"/>
                      </a:cubicBezTo>
                      <a:close/>
                      <a:moveTo>
                        <a:pt x="22650" y="11542"/>
                      </a:moveTo>
                      <a:cubicBezTo>
                        <a:pt x="23106" y="11542"/>
                        <a:pt x="23512" y="11653"/>
                        <a:pt x="23750" y="11906"/>
                      </a:cubicBezTo>
                      <a:cubicBezTo>
                        <a:pt x="24123" y="12311"/>
                        <a:pt x="23178" y="12478"/>
                        <a:pt x="22884" y="12557"/>
                      </a:cubicBezTo>
                      <a:cubicBezTo>
                        <a:pt x="22591" y="12636"/>
                        <a:pt x="22400" y="12708"/>
                        <a:pt x="22472" y="12922"/>
                      </a:cubicBezTo>
                      <a:cubicBezTo>
                        <a:pt x="22535" y="13144"/>
                        <a:pt x="22424" y="13438"/>
                        <a:pt x="22424" y="13438"/>
                      </a:cubicBezTo>
                      <a:cubicBezTo>
                        <a:pt x="22313" y="13859"/>
                        <a:pt x="22821" y="13779"/>
                        <a:pt x="23273" y="14089"/>
                      </a:cubicBezTo>
                      <a:cubicBezTo>
                        <a:pt x="23726" y="14399"/>
                        <a:pt x="23511" y="14621"/>
                        <a:pt x="23075" y="14740"/>
                      </a:cubicBezTo>
                      <a:cubicBezTo>
                        <a:pt x="22646" y="14867"/>
                        <a:pt x="21464" y="14811"/>
                        <a:pt x="20702" y="14875"/>
                      </a:cubicBezTo>
                      <a:lnTo>
                        <a:pt x="20647" y="14883"/>
                      </a:lnTo>
                      <a:lnTo>
                        <a:pt x="20647" y="14883"/>
                      </a:lnTo>
                      <a:cubicBezTo>
                        <a:pt x="20260" y="14874"/>
                        <a:pt x="19874" y="14843"/>
                        <a:pt x="19487" y="14787"/>
                      </a:cubicBezTo>
                      <a:cubicBezTo>
                        <a:pt x="19011" y="14724"/>
                        <a:pt x="19035" y="14637"/>
                        <a:pt x="18678" y="14526"/>
                      </a:cubicBezTo>
                      <a:cubicBezTo>
                        <a:pt x="18566" y="14494"/>
                        <a:pt x="18463" y="14470"/>
                        <a:pt x="18352" y="14454"/>
                      </a:cubicBezTo>
                      <a:cubicBezTo>
                        <a:pt x="17939" y="14359"/>
                        <a:pt x="17487" y="14160"/>
                        <a:pt x="17225" y="13930"/>
                      </a:cubicBezTo>
                      <a:cubicBezTo>
                        <a:pt x="17066" y="13803"/>
                        <a:pt x="16955" y="13629"/>
                        <a:pt x="16900" y="13438"/>
                      </a:cubicBezTo>
                      <a:cubicBezTo>
                        <a:pt x="16900" y="13438"/>
                        <a:pt x="16796" y="12652"/>
                        <a:pt x="17027" y="12406"/>
                      </a:cubicBezTo>
                      <a:cubicBezTo>
                        <a:pt x="17257" y="12152"/>
                        <a:pt x="18114" y="12041"/>
                        <a:pt x="19503" y="11970"/>
                      </a:cubicBezTo>
                      <a:cubicBezTo>
                        <a:pt x="20892" y="11906"/>
                        <a:pt x="21098" y="11827"/>
                        <a:pt x="21845" y="11644"/>
                      </a:cubicBezTo>
                      <a:cubicBezTo>
                        <a:pt x="22115" y="11578"/>
                        <a:pt x="22391" y="11542"/>
                        <a:pt x="22650" y="11542"/>
                      </a:cubicBezTo>
                      <a:close/>
                      <a:moveTo>
                        <a:pt x="8602" y="13906"/>
                      </a:moveTo>
                      <a:cubicBezTo>
                        <a:pt x="9928" y="13906"/>
                        <a:pt x="11334" y="14046"/>
                        <a:pt x="11859" y="14216"/>
                      </a:cubicBezTo>
                      <a:cubicBezTo>
                        <a:pt x="12391" y="14383"/>
                        <a:pt x="13066" y="14335"/>
                        <a:pt x="13732" y="14351"/>
                      </a:cubicBezTo>
                      <a:cubicBezTo>
                        <a:pt x="14391" y="14367"/>
                        <a:pt x="14280" y="14597"/>
                        <a:pt x="14280" y="14597"/>
                      </a:cubicBezTo>
                      <a:cubicBezTo>
                        <a:pt x="14193" y="14724"/>
                        <a:pt x="14090" y="14843"/>
                        <a:pt x="13986" y="14954"/>
                      </a:cubicBezTo>
                      <a:cubicBezTo>
                        <a:pt x="13623" y="15352"/>
                        <a:pt x="13110" y="15446"/>
                        <a:pt x="12235" y="15446"/>
                      </a:cubicBezTo>
                      <a:cubicBezTo>
                        <a:pt x="12079" y="15446"/>
                        <a:pt x="11912" y="15443"/>
                        <a:pt x="11732" y="15438"/>
                      </a:cubicBezTo>
                      <a:cubicBezTo>
                        <a:pt x="10542" y="15407"/>
                        <a:pt x="10399" y="15264"/>
                        <a:pt x="9661" y="15081"/>
                      </a:cubicBezTo>
                      <a:cubicBezTo>
                        <a:pt x="8922" y="14891"/>
                        <a:pt x="8319" y="14891"/>
                        <a:pt x="7629" y="14859"/>
                      </a:cubicBezTo>
                      <a:cubicBezTo>
                        <a:pt x="6938" y="14827"/>
                        <a:pt x="5525" y="14756"/>
                        <a:pt x="4946" y="14629"/>
                      </a:cubicBezTo>
                      <a:cubicBezTo>
                        <a:pt x="4739" y="14589"/>
                        <a:pt x="4541" y="14486"/>
                        <a:pt x="4390" y="14343"/>
                      </a:cubicBezTo>
                      <a:cubicBezTo>
                        <a:pt x="4398" y="14335"/>
                        <a:pt x="4517" y="14176"/>
                        <a:pt x="4985" y="14152"/>
                      </a:cubicBezTo>
                      <a:cubicBezTo>
                        <a:pt x="5303" y="14145"/>
                        <a:pt x="5620" y="14105"/>
                        <a:pt x="5930" y="14033"/>
                      </a:cubicBezTo>
                      <a:lnTo>
                        <a:pt x="5914" y="14033"/>
                      </a:lnTo>
                      <a:cubicBezTo>
                        <a:pt x="6247" y="13970"/>
                        <a:pt x="7144" y="13922"/>
                        <a:pt x="8494" y="13906"/>
                      </a:cubicBezTo>
                      <a:cubicBezTo>
                        <a:pt x="8530" y="13906"/>
                        <a:pt x="8566" y="13906"/>
                        <a:pt x="8602" y="13906"/>
                      </a:cubicBezTo>
                      <a:close/>
                      <a:moveTo>
                        <a:pt x="28008" y="13906"/>
                      </a:moveTo>
                      <a:cubicBezTo>
                        <a:pt x="29321" y="13906"/>
                        <a:pt x="30757" y="14046"/>
                        <a:pt x="31298" y="14216"/>
                      </a:cubicBezTo>
                      <a:cubicBezTo>
                        <a:pt x="31854" y="14383"/>
                        <a:pt x="32521" y="14335"/>
                        <a:pt x="33187" y="14351"/>
                      </a:cubicBezTo>
                      <a:cubicBezTo>
                        <a:pt x="33854" y="14367"/>
                        <a:pt x="33775" y="14597"/>
                        <a:pt x="33775" y="14597"/>
                      </a:cubicBezTo>
                      <a:cubicBezTo>
                        <a:pt x="33695" y="14724"/>
                        <a:pt x="33616" y="14843"/>
                        <a:pt x="33521" y="14954"/>
                      </a:cubicBezTo>
                      <a:cubicBezTo>
                        <a:pt x="33204" y="15352"/>
                        <a:pt x="32704" y="15446"/>
                        <a:pt x="31832" y="15446"/>
                      </a:cubicBezTo>
                      <a:cubicBezTo>
                        <a:pt x="31677" y="15446"/>
                        <a:pt x="31510" y="15443"/>
                        <a:pt x="31330" y="15438"/>
                      </a:cubicBezTo>
                      <a:cubicBezTo>
                        <a:pt x="30139" y="15407"/>
                        <a:pt x="29973" y="15264"/>
                        <a:pt x="29211" y="15081"/>
                      </a:cubicBezTo>
                      <a:cubicBezTo>
                        <a:pt x="28449" y="14891"/>
                        <a:pt x="27845" y="14891"/>
                        <a:pt x="27147" y="14859"/>
                      </a:cubicBezTo>
                      <a:cubicBezTo>
                        <a:pt x="26456" y="14827"/>
                        <a:pt x="25035" y="14756"/>
                        <a:pt x="24440" y="14629"/>
                      </a:cubicBezTo>
                      <a:cubicBezTo>
                        <a:pt x="24218" y="14589"/>
                        <a:pt x="24012" y="14486"/>
                        <a:pt x="23845" y="14343"/>
                      </a:cubicBezTo>
                      <a:cubicBezTo>
                        <a:pt x="23845" y="14335"/>
                        <a:pt x="23940" y="14176"/>
                        <a:pt x="24408" y="14152"/>
                      </a:cubicBezTo>
                      <a:cubicBezTo>
                        <a:pt x="24718" y="14145"/>
                        <a:pt x="25028" y="14105"/>
                        <a:pt x="25337" y="14033"/>
                      </a:cubicBezTo>
                      <a:cubicBezTo>
                        <a:pt x="25663" y="13970"/>
                        <a:pt x="26552" y="13922"/>
                        <a:pt x="27901" y="13906"/>
                      </a:cubicBezTo>
                      <a:cubicBezTo>
                        <a:pt x="27937" y="13906"/>
                        <a:pt x="27972" y="13906"/>
                        <a:pt x="28008" y="13906"/>
                      </a:cubicBezTo>
                      <a:close/>
                      <a:moveTo>
                        <a:pt x="47515" y="13913"/>
                      </a:moveTo>
                      <a:cubicBezTo>
                        <a:pt x="48802" y="13913"/>
                        <a:pt x="50195" y="14050"/>
                        <a:pt x="50745" y="14216"/>
                      </a:cubicBezTo>
                      <a:cubicBezTo>
                        <a:pt x="51153" y="14339"/>
                        <a:pt x="51601" y="14348"/>
                        <a:pt x="52062" y="14348"/>
                      </a:cubicBezTo>
                      <a:cubicBezTo>
                        <a:pt x="52140" y="14348"/>
                        <a:pt x="52217" y="14348"/>
                        <a:pt x="52295" y="14348"/>
                      </a:cubicBezTo>
                      <a:cubicBezTo>
                        <a:pt x="52413" y="14348"/>
                        <a:pt x="52531" y="14348"/>
                        <a:pt x="52650" y="14351"/>
                      </a:cubicBezTo>
                      <a:cubicBezTo>
                        <a:pt x="53317" y="14367"/>
                        <a:pt x="53277" y="14597"/>
                        <a:pt x="53277" y="14597"/>
                      </a:cubicBezTo>
                      <a:lnTo>
                        <a:pt x="53269" y="14597"/>
                      </a:lnTo>
                      <a:cubicBezTo>
                        <a:pt x="53214" y="14724"/>
                        <a:pt x="53142" y="14843"/>
                        <a:pt x="53063" y="14954"/>
                      </a:cubicBezTo>
                      <a:cubicBezTo>
                        <a:pt x="52800" y="15352"/>
                        <a:pt x="52314" y="15446"/>
                        <a:pt x="51440" y="15446"/>
                      </a:cubicBezTo>
                      <a:cubicBezTo>
                        <a:pt x="51284" y="15446"/>
                        <a:pt x="51116" y="15443"/>
                        <a:pt x="50936" y="15438"/>
                      </a:cubicBezTo>
                      <a:cubicBezTo>
                        <a:pt x="49737" y="15407"/>
                        <a:pt x="49554" y="15264"/>
                        <a:pt x="48769" y="15081"/>
                      </a:cubicBezTo>
                      <a:cubicBezTo>
                        <a:pt x="47983" y="14891"/>
                        <a:pt x="47380" y="14891"/>
                        <a:pt x="46681" y="14859"/>
                      </a:cubicBezTo>
                      <a:cubicBezTo>
                        <a:pt x="45983" y="14827"/>
                        <a:pt x="44546" y="14756"/>
                        <a:pt x="43935" y="14629"/>
                      </a:cubicBezTo>
                      <a:cubicBezTo>
                        <a:pt x="43704" y="14581"/>
                        <a:pt x="43490" y="14486"/>
                        <a:pt x="43308" y="14343"/>
                      </a:cubicBezTo>
                      <a:cubicBezTo>
                        <a:pt x="43308" y="14335"/>
                        <a:pt x="43387" y="14176"/>
                        <a:pt x="43847" y="14152"/>
                      </a:cubicBezTo>
                      <a:cubicBezTo>
                        <a:pt x="44157" y="14145"/>
                        <a:pt x="44459" y="14105"/>
                        <a:pt x="44760" y="14033"/>
                      </a:cubicBezTo>
                      <a:cubicBezTo>
                        <a:pt x="45078" y="13970"/>
                        <a:pt x="45959" y="13922"/>
                        <a:pt x="47308" y="13914"/>
                      </a:cubicBezTo>
                      <a:cubicBezTo>
                        <a:pt x="47377" y="13914"/>
                        <a:pt x="47445" y="13913"/>
                        <a:pt x="47515" y="13913"/>
                      </a:cubicBezTo>
                      <a:close/>
                      <a:moveTo>
                        <a:pt x="4148" y="14598"/>
                      </a:moveTo>
                      <a:cubicBezTo>
                        <a:pt x="4200" y="14598"/>
                        <a:pt x="4277" y="14604"/>
                        <a:pt x="4390" y="14613"/>
                      </a:cubicBezTo>
                      <a:cubicBezTo>
                        <a:pt x="4882" y="14660"/>
                        <a:pt x="5549" y="14764"/>
                        <a:pt x="5890" y="14811"/>
                      </a:cubicBezTo>
                      <a:cubicBezTo>
                        <a:pt x="6239" y="14867"/>
                        <a:pt x="6597" y="14851"/>
                        <a:pt x="6803" y="14899"/>
                      </a:cubicBezTo>
                      <a:cubicBezTo>
                        <a:pt x="7375" y="15018"/>
                        <a:pt x="7486" y="15049"/>
                        <a:pt x="7271" y="15470"/>
                      </a:cubicBezTo>
                      <a:cubicBezTo>
                        <a:pt x="7065" y="15891"/>
                        <a:pt x="7001" y="15938"/>
                        <a:pt x="6930" y="16153"/>
                      </a:cubicBezTo>
                      <a:cubicBezTo>
                        <a:pt x="6867" y="16343"/>
                        <a:pt x="6755" y="16526"/>
                        <a:pt x="6613" y="16661"/>
                      </a:cubicBezTo>
                      <a:cubicBezTo>
                        <a:pt x="6484" y="16782"/>
                        <a:pt x="6264" y="17018"/>
                        <a:pt x="6031" y="17018"/>
                      </a:cubicBezTo>
                      <a:cubicBezTo>
                        <a:pt x="5990" y="17018"/>
                        <a:pt x="5948" y="17011"/>
                        <a:pt x="5906" y="16994"/>
                      </a:cubicBezTo>
                      <a:cubicBezTo>
                        <a:pt x="5628" y="16891"/>
                        <a:pt x="6049" y="16685"/>
                        <a:pt x="5485" y="16462"/>
                      </a:cubicBezTo>
                      <a:cubicBezTo>
                        <a:pt x="4922" y="16248"/>
                        <a:pt x="4390" y="15970"/>
                        <a:pt x="4144" y="15621"/>
                      </a:cubicBezTo>
                      <a:cubicBezTo>
                        <a:pt x="3890" y="15280"/>
                        <a:pt x="3858" y="15073"/>
                        <a:pt x="3985" y="14835"/>
                      </a:cubicBezTo>
                      <a:cubicBezTo>
                        <a:pt x="4077" y="14658"/>
                        <a:pt x="3976" y="14598"/>
                        <a:pt x="4148" y="14598"/>
                      </a:cubicBezTo>
                      <a:close/>
                      <a:moveTo>
                        <a:pt x="23657" y="14599"/>
                      </a:moveTo>
                      <a:cubicBezTo>
                        <a:pt x="23709" y="14599"/>
                        <a:pt x="23784" y="14604"/>
                        <a:pt x="23892" y="14613"/>
                      </a:cubicBezTo>
                      <a:cubicBezTo>
                        <a:pt x="24385" y="14660"/>
                        <a:pt x="25067" y="14764"/>
                        <a:pt x="25424" y="14811"/>
                      </a:cubicBezTo>
                      <a:cubicBezTo>
                        <a:pt x="25774" y="14867"/>
                        <a:pt x="26131" y="14851"/>
                        <a:pt x="26345" y="14899"/>
                      </a:cubicBezTo>
                      <a:cubicBezTo>
                        <a:pt x="26933" y="15018"/>
                        <a:pt x="27044" y="15049"/>
                        <a:pt x="26885" y="15470"/>
                      </a:cubicBezTo>
                      <a:cubicBezTo>
                        <a:pt x="26726" y="15891"/>
                        <a:pt x="26679" y="15938"/>
                        <a:pt x="26631" y="16153"/>
                      </a:cubicBezTo>
                      <a:cubicBezTo>
                        <a:pt x="26599" y="16343"/>
                        <a:pt x="26512" y="16518"/>
                        <a:pt x="26377" y="16661"/>
                      </a:cubicBezTo>
                      <a:cubicBezTo>
                        <a:pt x="26269" y="16782"/>
                        <a:pt x="26075" y="17018"/>
                        <a:pt x="25844" y="17018"/>
                      </a:cubicBezTo>
                      <a:cubicBezTo>
                        <a:pt x="25803" y="17018"/>
                        <a:pt x="25761" y="17011"/>
                        <a:pt x="25718" y="16994"/>
                      </a:cubicBezTo>
                      <a:cubicBezTo>
                        <a:pt x="25424" y="16891"/>
                        <a:pt x="25821" y="16685"/>
                        <a:pt x="25234" y="16470"/>
                      </a:cubicBezTo>
                      <a:cubicBezTo>
                        <a:pt x="24639" y="16256"/>
                        <a:pt x="24067" y="15978"/>
                        <a:pt x="23773" y="15629"/>
                      </a:cubicBezTo>
                      <a:cubicBezTo>
                        <a:pt x="23480" y="15288"/>
                        <a:pt x="23424" y="15073"/>
                        <a:pt x="23511" y="14843"/>
                      </a:cubicBezTo>
                      <a:cubicBezTo>
                        <a:pt x="23586" y="14663"/>
                        <a:pt x="23471" y="14599"/>
                        <a:pt x="23657" y="14599"/>
                      </a:cubicBezTo>
                      <a:close/>
                      <a:moveTo>
                        <a:pt x="43148" y="14598"/>
                      </a:moveTo>
                      <a:cubicBezTo>
                        <a:pt x="43199" y="14598"/>
                        <a:pt x="43278" y="14604"/>
                        <a:pt x="43395" y="14613"/>
                      </a:cubicBezTo>
                      <a:cubicBezTo>
                        <a:pt x="43895" y="14660"/>
                        <a:pt x="44593" y="14764"/>
                        <a:pt x="44951" y="14811"/>
                      </a:cubicBezTo>
                      <a:cubicBezTo>
                        <a:pt x="45308" y="14867"/>
                        <a:pt x="45657" y="14851"/>
                        <a:pt x="45879" y="14899"/>
                      </a:cubicBezTo>
                      <a:cubicBezTo>
                        <a:pt x="46483" y="15018"/>
                        <a:pt x="46602" y="15049"/>
                        <a:pt x="46498" y="15470"/>
                      </a:cubicBezTo>
                      <a:cubicBezTo>
                        <a:pt x="46395" y="15891"/>
                        <a:pt x="46348" y="15938"/>
                        <a:pt x="46332" y="16153"/>
                      </a:cubicBezTo>
                      <a:cubicBezTo>
                        <a:pt x="46324" y="16335"/>
                        <a:pt x="46260" y="16518"/>
                        <a:pt x="46149" y="16661"/>
                      </a:cubicBezTo>
                      <a:cubicBezTo>
                        <a:pt x="46048" y="16782"/>
                        <a:pt x="45890" y="17018"/>
                        <a:pt x="45659" y="17018"/>
                      </a:cubicBezTo>
                      <a:cubicBezTo>
                        <a:pt x="45618" y="17018"/>
                        <a:pt x="45575" y="17011"/>
                        <a:pt x="45530" y="16994"/>
                      </a:cubicBezTo>
                      <a:cubicBezTo>
                        <a:pt x="45221" y="16891"/>
                        <a:pt x="45594" y="16685"/>
                        <a:pt x="44967" y="16462"/>
                      </a:cubicBezTo>
                      <a:cubicBezTo>
                        <a:pt x="44347" y="16248"/>
                        <a:pt x="43744" y="15970"/>
                        <a:pt x="43403" y="15621"/>
                      </a:cubicBezTo>
                      <a:cubicBezTo>
                        <a:pt x="43069" y="15280"/>
                        <a:pt x="42982" y="15073"/>
                        <a:pt x="43046" y="14835"/>
                      </a:cubicBezTo>
                      <a:cubicBezTo>
                        <a:pt x="43094" y="14658"/>
                        <a:pt x="42974" y="14598"/>
                        <a:pt x="43148" y="14598"/>
                      </a:cubicBezTo>
                      <a:close/>
                      <a:moveTo>
                        <a:pt x="62660" y="14599"/>
                      </a:moveTo>
                      <a:cubicBezTo>
                        <a:pt x="62711" y="14599"/>
                        <a:pt x="62787" y="14604"/>
                        <a:pt x="62897" y="14613"/>
                      </a:cubicBezTo>
                      <a:cubicBezTo>
                        <a:pt x="63405" y="14660"/>
                        <a:pt x="64112" y="14764"/>
                        <a:pt x="64485" y="14811"/>
                      </a:cubicBezTo>
                      <a:cubicBezTo>
                        <a:pt x="64850" y="14867"/>
                        <a:pt x="65199" y="14859"/>
                        <a:pt x="65421" y="14899"/>
                      </a:cubicBezTo>
                      <a:cubicBezTo>
                        <a:pt x="66041" y="15018"/>
                        <a:pt x="66168" y="15049"/>
                        <a:pt x="66120" y="15470"/>
                      </a:cubicBezTo>
                      <a:cubicBezTo>
                        <a:pt x="66072" y="15891"/>
                        <a:pt x="66033" y="15938"/>
                        <a:pt x="66033" y="16153"/>
                      </a:cubicBezTo>
                      <a:cubicBezTo>
                        <a:pt x="66056" y="16327"/>
                        <a:pt x="66017" y="16510"/>
                        <a:pt x="65922" y="16669"/>
                      </a:cubicBezTo>
                      <a:cubicBezTo>
                        <a:pt x="65834" y="16783"/>
                        <a:pt x="65706" y="17018"/>
                        <a:pt x="65475" y="17018"/>
                      </a:cubicBezTo>
                      <a:cubicBezTo>
                        <a:pt x="65434" y="17018"/>
                        <a:pt x="65390" y="17011"/>
                        <a:pt x="65342" y="16994"/>
                      </a:cubicBezTo>
                      <a:cubicBezTo>
                        <a:pt x="65025" y="16891"/>
                        <a:pt x="65366" y="16685"/>
                        <a:pt x="64715" y="16470"/>
                      </a:cubicBezTo>
                      <a:cubicBezTo>
                        <a:pt x="64064" y="16248"/>
                        <a:pt x="63421" y="15970"/>
                        <a:pt x="63040" y="15629"/>
                      </a:cubicBezTo>
                      <a:cubicBezTo>
                        <a:pt x="62659" y="15280"/>
                        <a:pt x="62540" y="15073"/>
                        <a:pt x="62580" y="14843"/>
                      </a:cubicBezTo>
                      <a:cubicBezTo>
                        <a:pt x="62605" y="14663"/>
                        <a:pt x="62474" y="14599"/>
                        <a:pt x="62660" y="14599"/>
                      </a:cubicBezTo>
                      <a:close/>
                      <a:moveTo>
                        <a:pt x="15484" y="14239"/>
                      </a:moveTo>
                      <a:cubicBezTo>
                        <a:pt x="16631" y="14239"/>
                        <a:pt x="18513" y="14517"/>
                        <a:pt x="19162" y="14772"/>
                      </a:cubicBezTo>
                      <a:cubicBezTo>
                        <a:pt x="19606" y="14954"/>
                        <a:pt x="19646" y="15129"/>
                        <a:pt x="19622" y="15224"/>
                      </a:cubicBezTo>
                      <a:cubicBezTo>
                        <a:pt x="19582" y="15264"/>
                        <a:pt x="19574" y="15319"/>
                        <a:pt x="19598" y="15375"/>
                      </a:cubicBezTo>
                      <a:cubicBezTo>
                        <a:pt x="19686" y="15565"/>
                        <a:pt x="19765" y="15669"/>
                        <a:pt x="19201" y="15875"/>
                      </a:cubicBezTo>
                      <a:cubicBezTo>
                        <a:pt x="18630" y="16081"/>
                        <a:pt x="18225" y="16319"/>
                        <a:pt x="17685" y="16542"/>
                      </a:cubicBezTo>
                      <a:lnTo>
                        <a:pt x="17662" y="16550"/>
                      </a:lnTo>
                      <a:cubicBezTo>
                        <a:pt x="17662" y="16550"/>
                        <a:pt x="17368" y="16708"/>
                        <a:pt x="16701" y="16812"/>
                      </a:cubicBezTo>
                      <a:cubicBezTo>
                        <a:pt x="16034" y="16907"/>
                        <a:pt x="15042" y="16970"/>
                        <a:pt x="15042" y="16970"/>
                      </a:cubicBezTo>
                      <a:cubicBezTo>
                        <a:pt x="14486" y="17027"/>
                        <a:pt x="13923" y="17059"/>
                        <a:pt x="13353" y="17059"/>
                      </a:cubicBezTo>
                      <a:cubicBezTo>
                        <a:pt x="13289" y="17059"/>
                        <a:pt x="13225" y="17058"/>
                        <a:pt x="13161" y="17058"/>
                      </a:cubicBezTo>
                      <a:lnTo>
                        <a:pt x="13169" y="17058"/>
                      </a:lnTo>
                      <a:cubicBezTo>
                        <a:pt x="12169" y="17050"/>
                        <a:pt x="12113" y="16645"/>
                        <a:pt x="12288" y="16240"/>
                      </a:cubicBezTo>
                      <a:cubicBezTo>
                        <a:pt x="12455" y="15835"/>
                        <a:pt x="13074" y="15788"/>
                        <a:pt x="13725" y="15486"/>
                      </a:cubicBezTo>
                      <a:cubicBezTo>
                        <a:pt x="14367" y="15184"/>
                        <a:pt x="14463" y="14772"/>
                        <a:pt x="14590" y="14518"/>
                      </a:cubicBezTo>
                      <a:cubicBezTo>
                        <a:pt x="14709" y="14272"/>
                        <a:pt x="15391" y="14240"/>
                        <a:pt x="15391" y="14240"/>
                      </a:cubicBezTo>
                      <a:cubicBezTo>
                        <a:pt x="15422" y="14239"/>
                        <a:pt x="15453" y="14239"/>
                        <a:pt x="15484" y="14239"/>
                      </a:cubicBezTo>
                      <a:close/>
                      <a:moveTo>
                        <a:pt x="34929" y="14239"/>
                      </a:moveTo>
                      <a:cubicBezTo>
                        <a:pt x="36077" y="14239"/>
                        <a:pt x="38000" y="14524"/>
                        <a:pt x="38680" y="14772"/>
                      </a:cubicBezTo>
                      <a:cubicBezTo>
                        <a:pt x="39156" y="14954"/>
                        <a:pt x="39212" y="15129"/>
                        <a:pt x="39204" y="15224"/>
                      </a:cubicBezTo>
                      <a:cubicBezTo>
                        <a:pt x="39164" y="15264"/>
                        <a:pt x="39164" y="15327"/>
                        <a:pt x="39188" y="15375"/>
                      </a:cubicBezTo>
                      <a:cubicBezTo>
                        <a:pt x="39307" y="15565"/>
                        <a:pt x="39402" y="15669"/>
                        <a:pt x="38855" y="15875"/>
                      </a:cubicBezTo>
                      <a:cubicBezTo>
                        <a:pt x="38307" y="16081"/>
                        <a:pt x="37942" y="16319"/>
                        <a:pt x="37426" y="16542"/>
                      </a:cubicBezTo>
                      <a:lnTo>
                        <a:pt x="37402" y="16550"/>
                      </a:lnTo>
                      <a:cubicBezTo>
                        <a:pt x="37402" y="16550"/>
                        <a:pt x="37132" y="16708"/>
                        <a:pt x="36481" y="16812"/>
                      </a:cubicBezTo>
                      <a:cubicBezTo>
                        <a:pt x="35830" y="16907"/>
                        <a:pt x="34838" y="16970"/>
                        <a:pt x="34838" y="16970"/>
                      </a:cubicBezTo>
                      <a:cubicBezTo>
                        <a:pt x="34289" y="17027"/>
                        <a:pt x="33727" y="17059"/>
                        <a:pt x="33169" y="17059"/>
                      </a:cubicBezTo>
                      <a:cubicBezTo>
                        <a:pt x="33106" y="17059"/>
                        <a:pt x="33043" y="17058"/>
                        <a:pt x="32981" y="17058"/>
                      </a:cubicBezTo>
                      <a:cubicBezTo>
                        <a:pt x="31981" y="17050"/>
                        <a:pt x="31878" y="16645"/>
                        <a:pt x="31997" y="16240"/>
                      </a:cubicBezTo>
                      <a:cubicBezTo>
                        <a:pt x="32116" y="15835"/>
                        <a:pt x="32727" y="15796"/>
                        <a:pt x="33330" y="15486"/>
                      </a:cubicBezTo>
                      <a:cubicBezTo>
                        <a:pt x="33949" y="15184"/>
                        <a:pt x="33981" y="14772"/>
                        <a:pt x="34076" y="14518"/>
                      </a:cubicBezTo>
                      <a:cubicBezTo>
                        <a:pt x="34172" y="14272"/>
                        <a:pt x="34838" y="14240"/>
                        <a:pt x="34838" y="14240"/>
                      </a:cubicBezTo>
                      <a:cubicBezTo>
                        <a:pt x="34868" y="14239"/>
                        <a:pt x="34898" y="14239"/>
                        <a:pt x="34929" y="14239"/>
                      </a:cubicBezTo>
                      <a:close/>
                      <a:moveTo>
                        <a:pt x="54383" y="14239"/>
                      </a:moveTo>
                      <a:cubicBezTo>
                        <a:pt x="55533" y="14239"/>
                        <a:pt x="57487" y="14524"/>
                        <a:pt x="58206" y="14772"/>
                      </a:cubicBezTo>
                      <a:cubicBezTo>
                        <a:pt x="58698" y="14954"/>
                        <a:pt x="58778" y="15129"/>
                        <a:pt x="58786" y="15224"/>
                      </a:cubicBezTo>
                      <a:cubicBezTo>
                        <a:pt x="58754" y="15272"/>
                        <a:pt x="58762" y="15327"/>
                        <a:pt x="58794" y="15375"/>
                      </a:cubicBezTo>
                      <a:cubicBezTo>
                        <a:pt x="58929" y="15565"/>
                        <a:pt x="59040" y="15676"/>
                        <a:pt x="58516" y="15875"/>
                      </a:cubicBezTo>
                      <a:cubicBezTo>
                        <a:pt x="57992" y="16073"/>
                        <a:pt x="57659" y="16319"/>
                        <a:pt x="57174" y="16542"/>
                      </a:cubicBezTo>
                      <a:lnTo>
                        <a:pt x="57151" y="16550"/>
                      </a:lnTo>
                      <a:cubicBezTo>
                        <a:pt x="57151" y="16550"/>
                        <a:pt x="56905" y="16708"/>
                        <a:pt x="56262" y="16812"/>
                      </a:cubicBezTo>
                      <a:cubicBezTo>
                        <a:pt x="55611" y="16907"/>
                        <a:pt x="54650" y="16970"/>
                        <a:pt x="54650" y="16970"/>
                      </a:cubicBezTo>
                      <a:cubicBezTo>
                        <a:pt x="54094" y="17027"/>
                        <a:pt x="53544" y="17059"/>
                        <a:pt x="52988" y="17059"/>
                      </a:cubicBezTo>
                      <a:cubicBezTo>
                        <a:pt x="52926" y="17059"/>
                        <a:pt x="52863" y="17058"/>
                        <a:pt x="52801" y="17058"/>
                      </a:cubicBezTo>
                      <a:cubicBezTo>
                        <a:pt x="51793" y="17050"/>
                        <a:pt x="51642" y="16645"/>
                        <a:pt x="51705" y="16240"/>
                      </a:cubicBezTo>
                      <a:cubicBezTo>
                        <a:pt x="51777" y="15835"/>
                        <a:pt x="52380" y="15796"/>
                        <a:pt x="52952" y="15486"/>
                      </a:cubicBezTo>
                      <a:cubicBezTo>
                        <a:pt x="53523" y="15184"/>
                        <a:pt x="53507" y="14772"/>
                        <a:pt x="53563" y="14518"/>
                      </a:cubicBezTo>
                      <a:cubicBezTo>
                        <a:pt x="53626" y="14272"/>
                        <a:pt x="54293" y="14240"/>
                        <a:pt x="54293" y="14240"/>
                      </a:cubicBezTo>
                      <a:cubicBezTo>
                        <a:pt x="54323" y="14239"/>
                        <a:pt x="54353" y="14239"/>
                        <a:pt x="54383" y="14239"/>
                      </a:cubicBezTo>
                      <a:close/>
                      <a:moveTo>
                        <a:pt x="8399" y="15112"/>
                      </a:moveTo>
                      <a:cubicBezTo>
                        <a:pt x="8630" y="15112"/>
                        <a:pt x="8916" y="15148"/>
                        <a:pt x="9351" y="15216"/>
                      </a:cubicBezTo>
                      <a:cubicBezTo>
                        <a:pt x="10208" y="15351"/>
                        <a:pt x="10637" y="15494"/>
                        <a:pt x="10954" y="15526"/>
                      </a:cubicBezTo>
                      <a:cubicBezTo>
                        <a:pt x="11272" y="15549"/>
                        <a:pt x="11558" y="15542"/>
                        <a:pt x="11732" y="15565"/>
                      </a:cubicBezTo>
                      <a:cubicBezTo>
                        <a:pt x="12193" y="15621"/>
                        <a:pt x="12423" y="15724"/>
                        <a:pt x="12240" y="15962"/>
                      </a:cubicBezTo>
                      <a:cubicBezTo>
                        <a:pt x="12058" y="16208"/>
                        <a:pt x="11939" y="16526"/>
                        <a:pt x="12010" y="16780"/>
                      </a:cubicBezTo>
                      <a:cubicBezTo>
                        <a:pt x="12074" y="17042"/>
                        <a:pt x="12439" y="17097"/>
                        <a:pt x="13058" y="17216"/>
                      </a:cubicBezTo>
                      <a:cubicBezTo>
                        <a:pt x="13669" y="17343"/>
                        <a:pt x="14026" y="17454"/>
                        <a:pt x="13439" y="17780"/>
                      </a:cubicBezTo>
                      <a:cubicBezTo>
                        <a:pt x="12953" y="18045"/>
                        <a:pt x="12373" y="18105"/>
                        <a:pt x="11671" y="18105"/>
                      </a:cubicBezTo>
                      <a:cubicBezTo>
                        <a:pt x="11513" y="18105"/>
                        <a:pt x="11348" y="18102"/>
                        <a:pt x="11177" y="18097"/>
                      </a:cubicBezTo>
                      <a:cubicBezTo>
                        <a:pt x="10997" y="18091"/>
                        <a:pt x="10841" y="18088"/>
                        <a:pt x="10698" y="18088"/>
                      </a:cubicBezTo>
                      <a:cubicBezTo>
                        <a:pt x="10096" y="18088"/>
                        <a:pt x="9735" y="18149"/>
                        <a:pt x="8875" y="18336"/>
                      </a:cubicBezTo>
                      <a:cubicBezTo>
                        <a:pt x="8081" y="18509"/>
                        <a:pt x="7273" y="18632"/>
                        <a:pt x="6573" y="18632"/>
                      </a:cubicBezTo>
                      <a:cubicBezTo>
                        <a:pt x="6343" y="18632"/>
                        <a:pt x="6124" y="18619"/>
                        <a:pt x="5922" y="18590"/>
                      </a:cubicBezTo>
                      <a:cubicBezTo>
                        <a:pt x="5104" y="18463"/>
                        <a:pt x="4747" y="18177"/>
                        <a:pt x="4938" y="17915"/>
                      </a:cubicBezTo>
                      <a:cubicBezTo>
                        <a:pt x="5128" y="17653"/>
                        <a:pt x="5771" y="17327"/>
                        <a:pt x="6168" y="17200"/>
                      </a:cubicBezTo>
                      <a:cubicBezTo>
                        <a:pt x="6565" y="17081"/>
                        <a:pt x="6819" y="16732"/>
                        <a:pt x="6978" y="16502"/>
                      </a:cubicBezTo>
                      <a:cubicBezTo>
                        <a:pt x="7128" y="16272"/>
                        <a:pt x="7422" y="16232"/>
                        <a:pt x="7382" y="16026"/>
                      </a:cubicBezTo>
                      <a:cubicBezTo>
                        <a:pt x="7343" y="15819"/>
                        <a:pt x="7351" y="15367"/>
                        <a:pt x="7787" y="15216"/>
                      </a:cubicBezTo>
                      <a:cubicBezTo>
                        <a:pt x="7999" y="15146"/>
                        <a:pt x="8173" y="15112"/>
                        <a:pt x="8399" y="15112"/>
                      </a:cubicBezTo>
                      <a:close/>
                      <a:moveTo>
                        <a:pt x="27961" y="15112"/>
                      </a:moveTo>
                      <a:cubicBezTo>
                        <a:pt x="28192" y="15112"/>
                        <a:pt x="28482" y="15148"/>
                        <a:pt x="28925" y="15216"/>
                      </a:cubicBezTo>
                      <a:cubicBezTo>
                        <a:pt x="29798" y="15359"/>
                        <a:pt x="30250" y="15502"/>
                        <a:pt x="30568" y="15526"/>
                      </a:cubicBezTo>
                      <a:cubicBezTo>
                        <a:pt x="30885" y="15549"/>
                        <a:pt x="31179" y="15549"/>
                        <a:pt x="31354" y="15565"/>
                      </a:cubicBezTo>
                      <a:cubicBezTo>
                        <a:pt x="31822" y="15621"/>
                        <a:pt x="32060" y="15724"/>
                        <a:pt x="31909" y="15962"/>
                      </a:cubicBezTo>
                      <a:cubicBezTo>
                        <a:pt x="31751" y="16208"/>
                        <a:pt x="31703" y="16502"/>
                        <a:pt x="31782" y="16780"/>
                      </a:cubicBezTo>
                      <a:cubicBezTo>
                        <a:pt x="31878" y="17042"/>
                        <a:pt x="32259" y="17097"/>
                        <a:pt x="32894" y="17224"/>
                      </a:cubicBezTo>
                      <a:cubicBezTo>
                        <a:pt x="33521" y="17343"/>
                        <a:pt x="33894" y="17454"/>
                        <a:pt x="33346" y="17780"/>
                      </a:cubicBezTo>
                      <a:cubicBezTo>
                        <a:pt x="32893" y="18045"/>
                        <a:pt x="32318" y="18105"/>
                        <a:pt x="31618" y="18105"/>
                      </a:cubicBezTo>
                      <a:cubicBezTo>
                        <a:pt x="31460" y="18105"/>
                        <a:pt x="31295" y="18102"/>
                        <a:pt x="31124" y="18097"/>
                      </a:cubicBezTo>
                      <a:cubicBezTo>
                        <a:pt x="30971" y="18094"/>
                        <a:pt x="30836" y="18091"/>
                        <a:pt x="30711" y="18091"/>
                      </a:cubicBezTo>
                      <a:cubicBezTo>
                        <a:pt x="30069" y="18091"/>
                        <a:pt x="29717" y="18149"/>
                        <a:pt x="28853" y="18336"/>
                      </a:cubicBezTo>
                      <a:cubicBezTo>
                        <a:pt x="28077" y="18509"/>
                        <a:pt x="27287" y="18632"/>
                        <a:pt x="26589" y="18632"/>
                      </a:cubicBezTo>
                      <a:cubicBezTo>
                        <a:pt x="26359" y="18632"/>
                        <a:pt x="26139" y="18619"/>
                        <a:pt x="25932" y="18590"/>
                      </a:cubicBezTo>
                      <a:cubicBezTo>
                        <a:pt x="25099" y="18470"/>
                        <a:pt x="24710" y="18169"/>
                        <a:pt x="24869" y="17907"/>
                      </a:cubicBezTo>
                      <a:lnTo>
                        <a:pt x="24861" y="17907"/>
                      </a:lnTo>
                      <a:cubicBezTo>
                        <a:pt x="25020" y="17653"/>
                        <a:pt x="25623" y="17327"/>
                        <a:pt x="25996" y="17200"/>
                      </a:cubicBezTo>
                      <a:cubicBezTo>
                        <a:pt x="26377" y="17081"/>
                        <a:pt x="26591" y="16732"/>
                        <a:pt x="26718" y="16502"/>
                      </a:cubicBezTo>
                      <a:cubicBezTo>
                        <a:pt x="26837" y="16280"/>
                        <a:pt x="27123" y="16240"/>
                        <a:pt x="27060" y="16034"/>
                      </a:cubicBezTo>
                      <a:cubicBezTo>
                        <a:pt x="26996" y="15819"/>
                        <a:pt x="26948" y="15367"/>
                        <a:pt x="27361" y="15216"/>
                      </a:cubicBezTo>
                      <a:cubicBezTo>
                        <a:pt x="27565" y="15146"/>
                        <a:pt x="27735" y="15112"/>
                        <a:pt x="27961" y="15112"/>
                      </a:cubicBezTo>
                      <a:close/>
                      <a:moveTo>
                        <a:pt x="47521" y="15117"/>
                      </a:moveTo>
                      <a:cubicBezTo>
                        <a:pt x="47754" y="15117"/>
                        <a:pt x="48050" y="15155"/>
                        <a:pt x="48507" y="15224"/>
                      </a:cubicBezTo>
                      <a:cubicBezTo>
                        <a:pt x="49404" y="15359"/>
                        <a:pt x="49872" y="15502"/>
                        <a:pt x="50197" y="15526"/>
                      </a:cubicBezTo>
                      <a:cubicBezTo>
                        <a:pt x="50523" y="15549"/>
                        <a:pt x="50809" y="15549"/>
                        <a:pt x="50991" y="15573"/>
                      </a:cubicBezTo>
                      <a:cubicBezTo>
                        <a:pt x="51459" y="15629"/>
                        <a:pt x="51721" y="15724"/>
                        <a:pt x="51594" y="15970"/>
                      </a:cubicBezTo>
                      <a:cubicBezTo>
                        <a:pt x="51467" y="16216"/>
                        <a:pt x="51459" y="16518"/>
                        <a:pt x="51571" y="16780"/>
                      </a:cubicBezTo>
                      <a:lnTo>
                        <a:pt x="51563" y="16780"/>
                      </a:lnTo>
                      <a:cubicBezTo>
                        <a:pt x="51690" y="17042"/>
                        <a:pt x="52079" y="17097"/>
                        <a:pt x="52729" y="17216"/>
                      </a:cubicBezTo>
                      <a:cubicBezTo>
                        <a:pt x="53372" y="17343"/>
                        <a:pt x="53761" y="17454"/>
                        <a:pt x="53253" y="17780"/>
                      </a:cubicBezTo>
                      <a:cubicBezTo>
                        <a:pt x="52839" y="18045"/>
                        <a:pt x="52271" y="18105"/>
                        <a:pt x="51568" y="18105"/>
                      </a:cubicBezTo>
                      <a:cubicBezTo>
                        <a:pt x="51409" y="18105"/>
                        <a:pt x="51243" y="18102"/>
                        <a:pt x="51070" y="18097"/>
                      </a:cubicBezTo>
                      <a:cubicBezTo>
                        <a:pt x="50891" y="18091"/>
                        <a:pt x="50735" y="18088"/>
                        <a:pt x="50593" y="18088"/>
                      </a:cubicBezTo>
                      <a:cubicBezTo>
                        <a:pt x="49995" y="18088"/>
                        <a:pt x="49647" y="18149"/>
                        <a:pt x="48832" y="18336"/>
                      </a:cubicBezTo>
                      <a:cubicBezTo>
                        <a:pt x="48080" y="18509"/>
                        <a:pt x="47305" y="18632"/>
                        <a:pt x="46606" y="18632"/>
                      </a:cubicBezTo>
                      <a:cubicBezTo>
                        <a:pt x="46375" y="18632"/>
                        <a:pt x="46153" y="18619"/>
                        <a:pt x="45943" y="18590"/>
                      </a:cubicBezTo>
                      <a:cubicBezTo>
                        <a:pt x="45094" y="18463"/>
                        <a:pt x="44665" y="18177"/>
                        <a:pt x="44784" y="17915"/>
                      </a:cubicBezTo>
                      <a:cubicBezTo>
                        <a:pt x="44911" y="17653"/>
                        <a:pt x="45467" y="17327"/>
                        <a:pt x="45832" y="17208"/>
                      </a:cubicBezTo>
                      <a:cubicBezTo>
                        <a:pt x="46197" y="17081"/>
                        <a:pt x="46371" y="16732"/>
                        <a:pt x="46459" y="16510"/>
                      </a:cubicBezTo>
                      <a:cubicBezTo>
                        <a:pt x="46554" y="16280"/>
                        <a:pt x="46832" y="16240"/>
                        <a:pt x="46745" y="16034"/>
                      </a:cubicBezTo>
                      <a:cubicBezTo>
                        <a:pt x="46657" y="15827"/>
                        <a:pt x="46546" y="15367"/>
                        <a:pt x="46943" y="15224"/>
                      </a:cubicBezTo>
                      <a:cubicBezTo>
                        <a:pt x="47136" y="15151"/>
                        <a:pt x="47301" y="15117"/>
                        <a:pt x="47521" y="15117"/>
                      </a:cubicBezTo>
                      <a:close/>
                      <a:moveTo>
                        <a:pt x="21261" y="14968"/>
                      </a:moveTo>
                      <a:cubicBezTo>
                        <a:pt x="21421" y="14968"/>
                        <a:pt x="21602" y="14973"/>
                        <a:pt x="21805" y="14986"/>
                      </a:cubicBezTo>
                      <a:cubicBezTo>
                        <a:pt x="22543" y="15026"/>
                        <a:pt x="23130" y="15137"/>
                        <a:pt x="23440" y="15510"/>
                      </a:cubicBezTo>
                      <a:cubicBezTo>
                        <a:pt x="23686" y="15843"/>
                        <a:pt x="24027" y="16097"/>
                        <a:pt x="24416" y="16240"/>
                      </a:cubicBezTo>
                      <a:cubicBezTo>
                        <a:pt x="24837" y="16407"/>
                        <a:pt x="25488" y="16692"/>
                        <a:pt x="25345" y="16994"/>
                      </a:cubicBezTo>
                      <a:cubicBezTo>
                        <a:pt x="25202" y="17288"/>
                        <a:pt x="24901" y="17367"/>
                        <a:pt x="24710" y="17581"/>
                      </a:cubicBezTo>
                      <a:cubicBezTo>
                        <a:pt x="24520" y="17796"/>
                        <a:pt x="24631" y="18018"/>
                        <a:pt x="23781" y="18129"/>
                      </a:cubicBezTo>
                      <a:cubicBezTo>
                        <a:pt x="22924" y="18248"/>
                        <a:pt x="22781" y="18145"/>
                        <a:pt x="22511" y="18359"/>
                      </a:cubicBezTo>
                      <a:cubicBezTo>
                        <a:pt x="22283" y="18540"/>
                        <a:pt x="21891" y="18801"/>
                        <a:pt x="21268" y="18801"/>
                      </a:cubicBezTo>
                      <a:cubicBezTo>
                        <a:pt x="21153" y="18801"/>
                        <a:pt x="21031" y="18792"/>
                        <a:pt x="20900" y="18772"/>
                      </a:cubicBezTo>
                      <a:cubicBezTo>
                        <a:pt x="20059" y="18645"/>
                        <a:pt x="19217" y="18494"/>
                        <a:pt x="18805" y="18129"/>
                      </a:cubicBezTo>
                      <a:cubicBezTo>
                        <a:pt x="18582" y="17931"/>
                        <a:pt x="18336" y="17764"/>
                        <a:pt x="18066" y="17637"/>
                      </a:cubicBezTo>
                      <a:cubicBezTo>
                        <a:pt x="17892" y="17534"/>
                        <a:pt x="17209" y="17137"/>
                        <a:pt x="17812" y="16740"/>
                      </a:cubicBezTo>
                      <a:cubicBezTo>
                        <a:pt x="18408" y="16343"/>
                        <a:pt x="18297" y="16327"/>
                        <a:pt x="19035" y="16113"/>
                      </a:cubicBezTo>
                      <a:cubicBezTo>
                        <a:pt x="19773" y="15907"/>
                        <a:pt x="19908" y="15716"/>
                        <a:pt x="19955" y="15478"/>
                      </a:cubicBezTo>
                      <a:cubicBezTo>
                        <a:pt x="19997" y="15269"/>
                        <a:pt x="20100" y="14968"/>
                        <a:pt x="21261" y="14968"/>
                      </a:cubicBezTo>
                      <a:close/>
                      <a:moveTo>
                        <a:pt x="40810" y="14968"/>
                      </a:moveTo>
                      <a:cubicBezTo>
                        <a:pt x="40970" y="14968"/>
                        <a:pt x="41151" y="14973"/>
                        <a:pt x="41355" y="14986"/>
                      </a:cubicBezTo>
                      <a:cubicBezTo>
                        <a:pt x="42101" y="15026"/>
                        <a:pt x="42704" y="15137"/>
                        <a:pt x="43054" y="15510"/>
                      </a:cubicBezTo>
                      <a:cubicBezTo>
                        <a:pt x="43347" y="15843"/>
                        <a:pt x="43712" y="16089"/>
                        <a:pt x="44133" y="16232"/>
                      </a:cubicBezTo>
                      <a:cubicBezTo>
                        <a:pt x="44570" y="16399"/>
                        <a:pt x="45260" y="16692"/>
                        <a:pt x="45157" y="16994"/>
                      </a:cubicBezTo>
                      <a:cubicBezTo>
                        <a:pt x="45054" y="17288"/>
                        <a:pt x="44760" y="17367"/>
                        <a:pt x="44593" y="17581"/>
                      </a:cubicBezTo>
                      <a:cubicBezTo>
                        <a:pt x="44435" y="17796"/>
                        <a:pt x="44578" y="18018"/>
                        <a:pt x="43736" y="18129"/>
                      </a:cubicBezTo>
                      <a:cubicBezTo>
                        <a:pt x="42895" y="18248"/>
                        <a:pt x="42744" y="18145"/>
                        <a:pt x="42498" y="18359"/>
                      </a:cubicBezTo>
                      <a:cubicBezTo>
                        <a:pt x="42290" y="18540"/>
                        <a:pt x="41935" y="18801"/>
                        <a:pt x="41313" y="18801"/>
                      </a:cubicBezTo>
                      <a:cubicBezTo>
                        <a:pt x="41199" y="18801"/>
                        <a:pt x="41075" y="18792"/>
                        <a:pt x="40942" y="18772"/>
                      </a:cubicBezTo>
                      <a:cubicBezTo>
                        <a:pt x="40085" y="18645"/>
                        <a:pt x="39220" y="18494"/>
                        <a:pt x="38759" y="18129"/>
                      </a:cubicBezTo>
                      <a:cubicBezTo>
                        <a:pt x="38521" y="17931"/>
                        <a:pt x="38251" y="17764"/>
                        <a:pt x="37966" y="17637"/>
                      </a:cubicBezTo>
                      <a:cubicBezTo>
                        <a:pt x="37775" y="17534"/>
                        <a:pt x="37037" y="17137"/>
                        <a:pt x="37585" y="16740"/>
                      </a:cubicBezTo>
                      <a:cubicBezTo>
                        <a:pt x="38140" y="16343"/>
                        <a:pt x="38021" y="16327"/>
                        <a:pt x="38736" y="16113"/>
                      </a:cubicBezTo>
                      <a:cubicBezTo>
                        <a:pt x="39442" y="15907"/>
                        <a:pt x="39561" y="15716"/>
                        <a:pt x="39577" y="15478"/>
                      </a:cubicBezTo>
                      <a:cubicBezTo>
                        <a:pt x="39591" y="15269"/>
                        <a:pt x="39654" y="14968"/>
                        <a:pt x="40810" y="14968"/>
                      </a:cubicBezTo>
                      <a:close/>
                      <a:moveTo>
                        <a:pt x="60352" y="14968"/>
                      </a:moveTo>
                      <a:cubicBezTo>
                        <a:pt x="60511" y="14968"/>
                        <a:pt x="60692" y="14973"/>
                        <a:pt x="60897" y="14986"/>
                      </a:cubicBezTo>
                      <a:cubicBezTo>
                        <a:pt x="61651" y="15026"/>
                        <a:pt x="62270" y="15137"/>
                        <a:pt x="62667" y="15510"/>
                      </a:cubicBezTo>
                      <a:cubicBezTo>
                        <a:pt x="62993" y="15843"/>
                        <a:pt x="63397" y="16089"/>
                        <a:pt x="63834" y="16240"/>
                      </a:cubicBezTo>
                      <a:cubicBezTo>
                        <a:pt x="64302" y="16407"/>
                        <a:pt x="65025" y="16692"/>
                        <a:pt x="64961" y="16994"/>
                      </a:cubicBezTo>
                      <a:cubicBezTo>
                        <a:pt x="64890" y="17288"/>
                        <a:pt x="64612" y="17367"/>
                        <a:pt x="64485" y="17581"/>
                      </a:cubicBezTo>
                      <a:cubicBezTo>
                        <a:pt x="64350" y="17796"/>
                        <a:pt x="64517" y="18018"/>
                        <a:pt x="63691" y="18129"/>
                      </a:cubicBezTo>
                      <a:cubicBezTo>
                        <a:pt x="62866" y="18248"/>
                        <a:pt x="62699" y="18145"/>
                        <a:pt x="62485" y="18359"/>
                      </a:cubicBezTo>
                      <a:cubicBezTo>
                        <a:pt x="62304" y="18540"/>
                        <a:pt x="61975" y="18801"/>
                        <a:pt x="61352" y="18801"/>
                      </a:cubicBezTo>
                      <a:cubicBezTo>
                        <a:pt x="61237" y="18801"/>
                        <a:pt x="61112" y="18792"/>
                        <a:pt x="60976" y="18772"/>
                      </a:cubicBezTo>
                      <a:cubicBezTo>
                        <a:pt x="60103" y="18645"/>
                        <a:pt x="59222" y="18494"/>
                        <a:pt x="58714" y="18129"/>
                      </a:cubicBezTo>
                      <a:cubicBezTo>
                        <a:pt x="58452" y="17931"/>
                        <a:pt x="58159" y="17764"/>
                        <a:pt x="57857" y="17637"/>
                      </a:cubicBezTo>
                      <a:cubicBezTo>
                        <a:pt x="57659" y="17534"/>
                        <a:pt x="56865" y="17137"/>
                        <a:pt x="57357" y="16740"/>
                      </a:cubicBezTo>
                      <a:cubicBezTo>
                        <a:pt x="57857" y="16343"/>
                        <a:pt x="57738" y="16327"/>
                        <a:pt x="58421" y="16113"/>
                      </a:cubicBezTo>
                      <a:cubicBezTo>
                        <a:pt x="59103" y="15907"/>
                        <a:pt x="59198" y="15716"/>
                        <a:pt x="59183" y="15478"/>
                      </a:cubicBezTo>
                      <a:cubicBezTo>
                        <a:pt x="59169" y="15269"/>
                        <a:pt x="59198" y="14968"/>
                        <a:pt x="60352" y="14968"/>
                      </a:cubicBezTo>
                      <a:close/>
                      <a:moveTo>
                        <a:pt x="11514" y="18177"/>
                      </a:moveTo>
                      <a:cubicBezTo>
                        <a:pt x="11710" y="18177"/>
                        <a:pt x="11806" y="18189"/>
                        <a:pt x="12074" y="18232"/>
                      </a:cubicBezTo>
                      <a:cubicBezTo>
                        <a:pt x="12478" y="18304"/>
                        <a:pt x="12367" y="18447"/>
                        <a:pt x="12359" y="18661"/>
                      </a:cubicBezTo>
                      <a:lnTo>
                        <a:pt x="12367" y="18661"/>
                      </a:lnTo>
                      <a:cubicBezTo>
                        <a:pt x="12351" y="18883"/>
                        <a:pt x="12867" y="19082"/>
                        <a:pt x="12478" y="19328"/>
                      </a:cubicBezTo>
                      <a:cubicBezTo>
                        <a:pt x="12311" y="19428"/>
                        <a:pt x="12167" y="19445"/>
                        <a:pt x="12000" y="19445"/>
                      </a:cubicBezTo>
                      <a:cubicBezTo>
                        <a:pt x="11913" y="19445"/>
                        <a:pt x="11819" y="19440"/>
                        <a:pt x="11713" y="19440"/>
                      </a:cubicBezTo>
                      <a:cubicBezTo>
                        <a:pt x="11542" y="19440"/>
                        <a:pt x="11337" y="19453"/>
                        <a:pt x="11073" y="19518"/>
                      </a:cubicBezTo>
                      <a:cubicBezTo>
                        <a:pt x="10412" y="19680"/>
                        <a:pt x="10300" y="19811"/>
                        <a:pt x="9387" y="19811"/>
                      </a:cubicBezTo>
                      <a:cubicBezTo>
                        <a:pt x="9270" y="19811"/>
                        <a:pt x="9140" y="19808"/>
                        <a:pt x="8994" y="19804"/>
                      </a:cubicBezTo>
                      <a:cubicBezTo>
                        <a:pt x="7708" y="19764"/>
                        <a:pt x="6732" y="19772"/>
                        <a:pt x="6565" y="19629"/>
                      </a:cubicBezTo>
                      <a:cubicBezTo>
                        <a:pt x="6398" y="19486"/>
                        <a:pt x="6438" y="19137"/>
                        <a:pt x="6351" y="19018"/>
                      </a:cubicBezTo>
                      <a:cubicBezTo>
                        <a:pt x="6255" y="18899"/>
                        <a:pt x="6136" y="18756"/>
                        <a:pt x="6620" y="18748"/>
                      </a:cubicBezTo>
                      <a:cubicBezTo>
                        <a:pt x="6678" y="18746"/>
                        <a:pt x="6731" y="18746"/>
                        <a:pt x="6781" y="18746"/>
                      </a:cubicBezTo>
                      <a:cubicBezTo>
                        <a:pt x="6904" y="18746"/>
                        <a:pt x="7010" y="18750"/>
                        <a:pt x="7127" y="18750"/>
                      </a:cubicBezTo>
                      <a:cubicBezTo>
                        <a:pt x="7365" y="18750"/>
                        <a:pt x="7649" y="18733"/>
                        <a:pt x="8224" y="18629"/>
                      </a:cubicBezTo>
                      <a:cubicBezTo>
                        <a:pt x="9192" y="18455"/>
                        <a:pt x="9637" y="18216"/>
                        <a:pt x="10653" y="18193"/>
                      </a:cubicBezTo>
                      <a:cubicBezTo>
                        <a:pt x="11116" y="18185"/>
                        <a:pt x="11350" y="18177"/>
                        <a:pt x="11514" y="18177"/>
                      </a:cubicBezTo>
                      <a:close/>
                      <a:moveTo>
                        <a:pt x="31453" y="18181"/>
                      </a:moveTo>
                      <a:cubicBezTo>
                        <a:pt x="31659" y="18181"/>
                        <a:pt x="31751" y="18196"/>
                        <a:pt x="32036" y="18240"/>
                      </a:cubicBezTo>
                      <a:cubicBezTo>
                        <a:pt x="32457" y="18304"/>
                        <a:pt x="32362" y="18447"/>
                        <a:pt x="32378" y="18661"/>
                      </a:cubicBezTo>
                      <a:lnTo>
                        <a:pt x="32378" y="18669"/>
                      </a:lnTo>
                      <a:cubicBezTo>
                        <a:pt x="32394" y="18883"/>
                        <a:pt x="32941" y="19090"/>
                        <a:pt x="32576" y="19328"/>
                      </a:cubicBezTo>
                      <a:cubicBezTo>
                        <a:pt x="32424" y="19430"/>
                        <a:pt x="32285" y="19449"/>
                        <a:pt x="32122" y="19449"/>
                      </a:cubicBezTo>
                      <a:cubicBezTo>
                        <a:pt x="32028" y="19449"/>
                        <a:pt x="31927" y="19442"/>
                        <a:pt x="31810" y="19442"/>
                      </a:cubicBezTo>
                      <a:cubicBezTo>
                        <a:pt x="31642" y="19442"/>
                        <a:pt x="31444" y="19455"/>
                        <a:pt x="31195" y="19518"/>
                      </a:cubicBezTo>
                      <a:cubicBezTo>
                        <a:pt x="30555" y="19680"/>
                        <a:pt x="30463" y="19811"/>
                        <a:pt x="29550" y="19811"/>
                      </a:cubicBezTo>
                      <a:cubicBezTo>
                        <a:pt x="29433" y="19811"/>
                        <a:pt x="29302" y="19808"/>
                        <a:pt x="29155" y="19804"/>
                      </a:cubicBezTo>
                      <a:cubicBezTo>
                        <a:pt x="27861" y="19764"/>
                        <a:pt x="26885" y="19780"/>
                        <a:pt x="26702" y="19637"/>
                      </a:cubicBezTo>
                      <a:cubicBezTo>
                        <a:pt x="26512" y="19494"/>
                        <a:pt x="26512" y="19137"/>
                        <a:pt x="26409" y="19018"/>
                      </a:cubicBezTo>
                      <a:cubicBezTo>
                        <a:pt x="26305" y="18907"/>
                        <a:pt x="26163" y="18764"/>
                        <a:pt x="26647" y="18748"/>
                      </a:cubicBezTo>
                      <a:cubicBezTo>
                        <a:pt x="26704" y="18746"/>
                        <a:pt x="26757" y="18746"/>
                        <a:pt x="26807" y="18746"/>
                      </a:cubicBezTo>
                      <a:cubicBezTo>
                        <a:pt x="26931" y="18746"/>
                        <a:pt x="27036" y="18750"/>
                        <a:pt x="27152" y="18750"/>
                      </a:cubicBezTo>
                      <a:cubicBezTo>
                        <a:pt x="27389" y="18750"/>
                        <a:pt x="27669" y="18733"/>
                        <a:pt x="28234" y="18629"/>
                      </a:cubicBezTo>
                      <a:cubicBezTo>
                        <a:pt x="29179" y="18455"/>
                        <a:pt x="29600" y="18216"/>
                        <a:pt x="30616" y="18201"/>
                      </a:cubicBezTo>
                      <a:cubicBezTo>
                        <a:pt x="31062" y="18190"/>
                        <a:pt x="31292" y="18181"/>
                        <a:pt x="31453" y="18181"/>
                      </a:cubicBezTo>
                      <a:close/>
                      <a:moveTo>
                        <a:pt x="51405" y="18181"/>
                      </a:moveTo>
                      <a:cubicBezTo>
                        <a:pt x="51613" y="18181"/>
                        <a:pt x="51710" y="18196"/>
                        <a:pt x="51999" y="18240"/>
                      </a:cubicBezTo>
                      <a:cubicBezTo>
                        <a:pt x="52436" y="18304"/>
                        <a:pt x="52356" y="18455"/>
                        <a:pt x="52404" y="18669"/>
                      </a:cubicBezTo>
                      <a:cubicBezTo>
                        <a:pt x="52444" y="18883"/>
                        <a:pt x="53023" y="19082"/>
                        <a:pt x="52690" y="19328"/>
                      </a:cubicBezTo>
                      <a:lnTo>
                        <a:pt x="52682" y="19328"/>
                      </a:lnTo>
                      <a:cubicBezTo>
                        <a:pt x="52543" y="19430"/>
                        <a:pt x="52406" y="19449"/>
                        <a:pt x="52244" y="19449"/>
                      </a:cubicBezTo>
                      <a:cubicBezTo>
                        <a:pt x="52150" y="19449"/>
                        <a:pt x="52048" y="19442"/>
                        <a:pt x="51932" y="19442"/>
                      </a:cubicBezTo>
                      <a:cubicBezTo>
                        <a:pt x="51765" y="19442"/>
                        <a:pt x="51571" y="19455"/>
                        <a:pt x="51332" y="19518"/>
                      </a:cubicBezTo>
                      <a:cubicBezTo>
                        <a:pt x="50713" y="19680"/>
                        <a:pt x="50630" y="19811"/>
                        <a:pt x="49719" y="19811"/>
                      </a:cubicBezTo>
                      <a:cubicBezTo>
                        <a:pt x="49602" y="19811"/>
                        <a:pt x="49471" y="19808"/>
                        <a:pt x="49324" y="19804"/>
                      </a:cubicBezTo>
                      <a:cubicBezTo>
                        <a:pt x="48030" y="19764"/>
                        <a:pt x="47054" y="19780"/>
                        <a:pt x="46848" y="19637"/>
                      </a:cubicBezTo>
                      <a:cubicBezTo>
                        <a:pt x="46641" y="19494"/>
                        <a:pt x="46602" y="19137"/>
                        <a:pt x="46475" y="19018"/>
                      </a:cubicBezTo>
                      <a:cubicBezTo>
                        <a:pt x="46356" y="18907"/>
                        <a:pt x="46197" y="18764"/>
                        <a:pt x="46681" y="18748"/>
                      </a:cubicBezTo>
                      <a:cubicBezTo>
                        <a:pt x="46739" y="18746"/>
                        <a:pt x="46792" y="18746"/>
                        <a:pt x="46842" y="18746"/>
                      </a:cubicBezTo>
                      <a:cubicBezTo>
                        <a:pt x="46965" y="18746"/>
                        <a:pt x="47072" y="18750"/>
                        <a:pt x="47187" y="18750"/>
                      </a:cubicBezTo>
                      <a:cubicBezTo>
                        <a:pt x="47424" y="18750"/>
                        <a:pt x="47702" y="18733"/>
                        <a:pt x="48253" y="18629"/>
                      </a:cubicBezTo>
                      <a:cubicBezTo>
                        <a:pt x="49173" y="18455"/>
                        <a:pt x="49562" y="18216"/>
                        <a:pt x="50570" y="18201"/>
                      </a:cubicBezTo>
                      <a:cubicBezTo>
                        <a:pt x="51013" y="18190"/>
                        <a:pt x="51243" y="18181"/>
                        <a:pt x="51405" y="18181"/>
                      </a:cubicBezTo>
                      <a:close/>
                      <a:moveTo>
                        <a:pt x="15980" y="16986"/>
                      </a:moveTo>
                      <a:cubicBezTo>
                        <a:pt x="16435" y="16986"/>
                        <a:pt x="17018" y="17031"/>
                        <a:pt x="17225" y="17280"/>
                      </a:cubicBezTo>
                      <a:cubicBezTo>
                        <a:pt x="17281" y="17367"/>
                        <a:pt x="17360" y="17447"/>
                        <a:pt x="17463" y="17494"/>
                      </a:cubicBezTo>
                      <a:cubicBezTo>
                        <a:pt x="17939" y="17748"/>
                        <a:pt x="18249" y="17788"/>
                        <a:pt x="18590" y="18129"/>
                      </a:cubicBezTo>
                      <a:cubicBezTo>
                        <a:pt x="18924" y="18463"/>
                        <a:pt x="19828" y="18796"/>
                        <a:pt x="20408" y="18851"/>
                      </a:cubicBezTo>
                      <a:cubicBezTo>
                        <a:pt x="20987" y="18907"/>
                        <a:pt x="21813" y="18947"/>
                        <a:pt x="21932" y="19082"/>
                      </a:cubicBezTo>
                      <a:cubicBezTo>
                        <a:pt x="22051" y="19209"/>
                        <a:pt x="21265" y="19383"/>
                        <a:pt x="20519" y="19526"/>
                      </a:cubicBezTo>
                      <a:cubicBezTo>
                        <a:pt x="19606" y="19685"/>
                        <a:pt x="18685" y="19788"/>
                        <a:pt x="17765" y="19836"/>
                      </a:cubicBezTo>
                      <a:cubicBezTo>
                        <a:pt x="17011" y="19883"/>
                        <a:pt x="16479" y="19947"/>
                        <a:pt x="16114" y="20082"/>
                      </a:cubicBezTo>
                      <a:lnTo>
                        <a:pt x="16090" y="20098"/>
                      </a:lnTo>
                      <a:cubicBezTo>
                        <a:pt x="16066" y="20106"/>
                        <a:pt x="16042" y="20114"/>
                        <a:pt x="16026" y="20121"/>
                      </a:cubicBezTo>
                      <a:cubicBezTo>
                        <a:pt x="15860" y="20177"/>
                        <a:pt x="15693" y="20201"/>
                        <a:pt x="15526" y="20201"/>
                      </a:cubicBezTo>
                      <a:cubicBezTo>
                        <a:pt x="15451" y="20203"/>
                        <a:pt x="15376" y="20204"/>
                        <a:pt x="15300" y="20204"/>
                      </a:cubicBezTo>
                      <a:cubicBezTo>
                        <a:pt x="15074" y="20204"/>
                        <a:pt x="14848" y="20195"/>
                        <a:pt x="14621" y="20177"/>
                      </a:cubicBezTo>
                      <a:cubicBezTo>
                        <a:pt x="14407" y="20177"/>
                        <a:pt x="14201" y="20161"/>
                        <a:pt x="14002" y="20121"/>
                      </a:cubicBezTo>
                      <a:cubicBezTo>
                        <a:pt x="13701" y="20058"/>
                        <a:pt x="13605" y="19836"/>
                        <a:pt x="13486" y="19606"/>
                      </a:cubicBezTo>
                      <a:cubicBezTo>
                        <a:pt x="13359" y="19375"/>
                        <a:pt x="13058" y="19399"/>
                        <a:pt x="12764" y="19098"/>
                      </a:cubicBezTo>
                      <a:cubicBezTo>
                        <a:pt x="12462" y="18796"/>
                        <a:pt x="12669" y="18304"/>
                        <a:pt x="12994" y="18137"/>
                      </a:cubicBezTo>
                      <a:cubicBezTo>
                        <a:pt x="13320" y="17970"/>
                        <a:pt x="13820" y="17843"/>
                        <a:pt x="14225" y="17518"/>
                      </a:cubicBezTo>
                      <a:cubicBezTo>
                        <a:pt x="14463" y="17327"/>
                        <a:pt x="14733" y="17169"/>
                        <a:pt x="15026" y="17058"/>
                      </a:cubicBezTo>
                      <a:cubicBezTo>
                        <a:pt x="15217" y="17018"/>
                        <a:pt x="15415" y="16994"/>
                        <a:pt x="15614" y="16994"/>
                      </a:cubicBezTo>
                      <a:cubicBezTo>
                        <a:pt x="15714" y="16990"/>
                        <a:pt x="15841" y="16986"/>
                        <a:pt x="15980" y="16986"/>
                      </a:cubicBezTo>
                      <a:close/>
                      <a:moveTo>
                        <a:pt x="55611" y="16991"/>
                      </a:moveTo>
                      <a:cubicBezTo>
                        <a:pt x="56064" y="16991"/>
                        <a:pt x="56644" y="17041"/>
                        <a:pt x="56912" y="17280"/>
                      </a:cubicBezTo>
                      <a:cubicBezTo>
                        <a:pt x="56992" y="17375"/>
                        <a:pt x="57095" y="17447"/>
                        <a:pt x="57206" y="17494"/>
                      </a:cubicBezTo>
                      <a:cubicBezTo>
                        <a:pt x="57746" y="17748"/>
                        <a:pt x="58071" y="17788"/>
                        <a:pt x="58492" y="18129"/>
                      </a:cubicBezTo>
                      <a:cubicBezTo>
                        <a:pt x="58921" y="18463"/>
                        <a:pt x="59913" y="18796"/>
                        <a:pt x="60500" y="18851"/>
                      </a:cubicBezTo>
                      <a:cubicBezTo>
                        <a:pt x="61096" y="18907"/>
                        <a:pt x="61929" y="18947"/>
                        <a:pt x="62088" y="19082"/>
                      </a:cubicBezTo>
                      <a:cubicBezTo>
                        <a:pt x="62239" y="19209"/>
                        <a:pt x="61500" y="19383"/>
                        <a:pt x="60786" y="19526"/>
                      </a:cubicBezTo>
                      <a:cubicBezTo>
                        <a:pt x="60072" y="19669"/>
                        <a:pt x="59214" y="19756"/>
                        <a:pt x="58111" y="19836"/>
                      </a:cubicBezTo>
                      <a:cubicBezTo>
                        <a:pt x="57365" y="19883"/>
                        <a:pt x="56857" y="19947"/>
                        <a:pt x="56524" y="20082"/>
                      </a:cubicBezTo>
                      <a:lnTo>
                        <a:pt x="56508" y="20098"/>
                      </a:lnTo>
                      <a:cubicBezTo>
                        <a:pt x="56484" y="20106"/>
                        <a:pt x="56460" y="20114"/>
                        <a:pt x="56444" y="20121"/>
                      </a:cubicBezTo>
                      <a:cubicBezTo>
                        <a:pt x="56293" y="20177"/>
                        <a:pt x="56135" y="20201"/>
                        <a:pt x="55968" y="20201"/>
                      </a:cubicBezTo>
                      <a:cubicBezTo>
                        <a:pt x="55892" y="20203"/>
                        <a:pt x="55817" y="20204"/>
                        <a:pt x="55740" y="20204"/>
                      </a:cubicBezTo>
                      <a:cubicBezTo>
                        <a:pt x="55512" y="20204"/>
                        <a:pt x="55281" y="20195"/>
                        <a:pt x="55055" y="20177"/>
                      </a:cubicBezTo>
                      <a:cubicBezTo>
                        <a:pt x="54841" y="20177"/>
                        <a:pt x="54634" y="20153"/>
                        <a:pt x="54420" y="20121"/>
                      </a:cubicBezTo>
                      <a:cubicBezTo>
                        <a:pt x="54111" y="20058"/>
                        <a:pt x="53952" y="19836"/>
                        <a:pt x="53769" y="19606"/>
                      </a:cubicBezTo>
                      <a:cubicBezTo>
                        <a:pt x="53595" y="19375"/>
                        <a:pt x="53293" y="19399"/>
                        <a:pt x="52920" y="19098"/>
                      </a:cubicBezTo>
                      <a:cubicBezTo>
                        <a:pt x="52547" y="18796"/>
                        <a:pt x="52626" y="18312"/>
                        <a:pt x="52904" y="18145"/>
                      </a:cubicBezTo>
                      <a:cubicBezTo>
                        <a:pt x="53182" y="17978"/>
                        <a:pt x="53650" y="17843"/>
                        <a:pt x="53968" y="17526"/>
                      </a:cubicBezTo>
                      <a:cubicBezTo>
                        <a:pt x="54166" y="17327"/>
                        <a:pt x="54396" y="17169"/>
                        <a:pt x="54658" y="17066"/>
                      </a:cubicBezTo>
                      <a:cubicBezTo>
                        <a:pt x="54841" y="17018"/>
                        <a:pt x="55031" y="17002"/>
                        <a:pt x="55222" y="17002"/>
                      </a:cubicBezTo>
                      <a:cubicBezTo>
                        <a:pt x="55328" y="16996"/>
                        <a:pt x="55463" y="16991"/>
                        <a:pt x="55611" y="16991"/>
                      </a:cubicBezTo>
                      <a:close/>
                      <a:moveTo>
                        <a:pt x="35784" y="16986"/>
                      </a:moveTo>
                      <a:cubicBezTo>
                        <a:pt x="36238" y="16986"/>
                        <a:pt x="36826" y="17031"/>
                        <a:pt x="37069" y="17280"/>
                      </a:cubicBezTo>
                      <a:cubicBezTo>
                        <a:pt x="37132" y="17375"/>
                        <a:pt x="37227" y="17447"/>
                        <a:pt x="37331" y="17494"/>
                      </a:cubicBezTo>
                      <a:cubicBezTo>
                        <a:pt x="37839" y="17748"/>
                        <a:pt x="38156" y="17796"/>
                        <a:pt x="38537" y="18129"/>
                      </a:cubicBezTo>
                      <a:cubicBezTo>
                        <a:pt x="38918" y="18463"/>
                        <a:pt x="39871" y="18796"/>
                        <a:pt x="40458" y="18851"/>
                      </a:cubicBezTo>
                      <a:cubicBezTo>
                        <a:pt x="41037" y="18907"/>
                        <a:pt x="41871" y="18955"/>
                        <a:pt x="42006" y="19082"/>
                      </a:cubicBezTo>
                      <a:cubicBezTo>
                        <a:pt x="42141" y="19217"/>
                        <a:pt x="41379" y="19383"/>
                        <a:pt x="40649" y="19526"/>
                      </a:cubicBezTo>
                      <a:cubicBezTo>
                        <a:pt x="39752" y="19685"/>
                        <a:pt x="38847" y="19788"/>
                        <a:pt x="37934" y="19836"/>
                      </a:cubicBezTo>
                      <a:cubicBezTo>
                        <a:pt x="37188" y="19883"/>
                        <a:pt x="36664" y="19955"/>
                        <a:pt x="36323" y="20090"/>
                      </a:cubicBezTo>
                      <a:lnTo>
                        <a:pt x="36299" y="20098"/>
                      </a:lnTo>
                      <a:cubicBezTo>
                        <a:pt x="36275" y="20106"/>
                        <a:pt x="36251" y="20114"/>
                        <a:pt x="36235" y="20129"/>
                      </a:cubicBezTo>
                      <a:cubicBezTo>
                        <a:pt x="36077" y="20177"/>
                        <a:pt x="35918" y="20201"/>
                        <a:pt x="35751" y="20201"/>
                      </a:cubicBezTo>
                      <a:cubicBezTo>
                        <a:pt x="35641" y="20204"/>
                        <a:pt x="35529" y="20206"/>
                        <a:pt x="35417" y="20206"/>
                      </a:cubicBezTo>
                      <a:cubicBezTo>
                        <a:pt x="35224" y="20206"/>
                        <a:pt x="35029" y="20200"/>
                        <a:pt x="34838" y="20185"/>
                      </a:cubicBezTo>
                      <a:cubicBezTo>
                        <a:pt x="34632" y="20177"/>
                        <a:pt x="34418" y="20161"/>
                        <a:pt x="34211" y="20121"/>
                      </a:cubicBezTo>
                      <a:cubicBezTo>
                        <a:pt x="33910" y="20058"/>
                        <a:pt x="33783" y="19836"/>
                        <a:pt x="33632" y="19606"/>
                      </a:cubicBezTo>
                      <a:cubicBezTo>
                        <a:pt x="33481" y="19375"/>
                        <a:pt x="33179" y="19399"/>
                        <a:pt x="32846" y="19098"/>
                      </a:cubicBezTo>
                      <a:cubicBezTo>
                        <a:pt x="32544" y="18828"/>
                        <a:pt x="32600" y="18343"/>
                        <a:pt x="32949" y="18137"/>
                      </a:cubicBezTo>
                      <a:lnTo>
                        <a:pt x="32949" y="18145"/>
                      </a:lnTo>
                      <a:cubicBezTo>
                        <a:pt x="33251" y="17978"/>
                        <a:pt x="33743" y="17843"/>
                        <a:pt x="34092" y="17526"/>
                      </a:cubicBezTo>
                      <a:cubicBezTo>
                        <a:pt x="34314" y="17327"/>
                        <a:pt x="34568" y="17169"/>
                        <a:pt x="34838" y="17058"/>
                      </a:cubicBezTo>
                      <a:cubicBezTo>
                        <a:pt x="35029" y="17018"/>
                        <a:pt x="35227" y="17002"/>
                        <a:pt x="35418" y="16994"/>
                      </a:cubicBezTo>
                      <a:cubicBezTo>
                        <a:pt x="35518" y="16990"/>
                        <a:pt x="35645" y="16986"/>
                        <a:pt x="35784" y="16986"/>
                      </a:cubicBezTo>
                      <a:close/>
                      <a:moveTo>
                        <a:pt x="3576" y="18307"/>
                      </a:moveTo>
                      <a:cubicBezTo>
                        <a:pt x="4102" y="18307"/>
                        <a:pt x="4450" y="18412"/>
                        <a:pt x="4882" y="18478"/>
                      </a:cubicBezTo>
                      <a:cubicBezTo>
                        <a:pt x="5597" y="18597"/>
                        <a:pt x="5843" y="18645"/>
                        <a:pt x="6017" y="18915"/>
                      </a:cubicBezTo>
                      <a:cubicBezTo>
                        <a:pt x="6200" y="19193"/>
                        <a:pt x="6414" y="19550"/>
                        <a:pt x="6105" y="19701"/>
                      </a:cubicBezTo>
                      <a:cubicBezTo>
                        <a:pt x="5795" y="19852"/>
                        <a:pt x="4739" y="19899"/>
                        <a:pt x="4565" y="20145"/>
                      </a:cubicBezTo>
                      <a:cubicBezTo>
                        <a:pt x="4402" y="20357"/>
                        <a:pt x="4189" y="20702"/>
                        <a:pt x="3752" y="20702"/>
                      </a:cubicBezTo>
                      <a:cubicBezTo>
                        <a:pt x="3698" y="20702"/>
                        <a:pt x="3641" y="20696"/>
                        <a:pt x="3580" y="20685"/>
                      </a:cubicBezTo>
                      <a:cubicBezTo>
                        <a:pt x="3033" y="20582"/>
                        <a:pt x="3207" y="20360"/>
                        <a:pt x="3430" y="20114"/>
                      </a:cubicBezTo>
                      <a:cubicBezTo>
                        <a:pt x="3652" y="19867"/>
                        <a:pt x="3493" y="19709"/>
                        <a:pt x="3072" y="19550"/>
                      </a:cubicBezTo>
                      <a:cubicBezTo>
                        <a:pt x="2652" y="19383"/>
                        <a:pt x="2223" y="19359"/>
                        <a:pt x="2191" y="19066"/>
                      </a:cubicBezTo>
                      <a:cubicBezTo>
                        <a:pt x="2160" y="18772"/>
                        <a:pt x="2525" y="18375"/>
                        <a:pt x="3247" y="18320"/>
                      </a:cubicBezTo>
                      <a:cubicBezTo>
                        <a:pt x="3365" y="18311"/>
                        <a:pt x="3474" y="18307"/>
                        <a:pt x="3576" y="18307"/>
                      </a:cubicBezTo>
                      <a:close/>
                      <a:moveTo>
                        <a:pt x="23556" y="18307"/>
                      </a:moveTo>
                      <a:cubicBezTo>
                        <a:pt x="24086" y="18307"/>
                        <a:pt x="24446" y="18412"/>
                        <a:pt x="24885" y="18478"/>
                      </a:cubicBezTo>
                      <a:cubicBezTo>
                        <a:pt x="25615" y="18597"/>
                        <a:pt x="25869" y="18637"/>
                        <a:pt x="26075" y="18915"/>
                      </a:cubicBezTo>
                      <a:cubicBezTo>
                        <a:pt x="26282" y="19193"/>
                        <a:pt x="26544" y="19550"/>
                        <a:pt x="26258" y="19693"/>
                      </a:cubicBezTo>
                      <a:cubicBezTo>
                        <a:pt x="25964" y="19844"/>
                        <a:pt x="24924" y="19899"/>
                        <a:pt x="24781" y="20145"/>
                      </a:cubicBezTo>
                      <a:cubicBezTo>
                        <a:pt x="24654" y="20357"/>
                        <a:pt x="24483" y="20702"/>
                        <a:pt x="24049" y="20702"/>
                      </a:cubicBezTo>
                      <a:cubicBezTo>
                        <a:pt x="23996" y="20702"/>
                        <a:pt x="23938" y="20696"/>
                        <a:pt x="23877" y="20685"/>
                      </a:cubicBezTo>
                      <a:cubicBezTo>
                        <a:pt x="23313" y="20582"/>
                        <a:pt x="23456" y="20360"/>
                        <a:pt x="23646" y="20114"/>
                      </a:cubicBezTo>
                      <a:cubicBezTo>
                        <a:pt x="23837" y="19867"/>
                        <a:pt x="23654" y="19709"/>
                        <a:pt x="23210" y="19550"/>
                      </a:cubicBezTo>
                      <a:cubicBezTo>
                        <a:pt x="22773" y="19383"/>
                        <a:pt x="22337" y="19359"/>
                        <a:pt x="22265" y="19066"/>
                      </a:cubicBezTo>
                      <a:cubicBezTo>
                        <a:pt x="22194" y="18772"/>
                        <a:pt x="22511" y="18367"/>
                        <a:pt x="23226" y="18320"/>
                      </a:cubicBezTo>
                      <a:cubicBezTo>
                        <a:pt x="23343" y="18311"/>
                        <a:pt x="23453" y="18307"/>
                        <a:pt x="23556" y="18307"/>
                      </a:cubicBezTo>
                      <a:close/>
                      <a:moveTo>
                        <a:pt x="43510" y="18309"/>
                      </a:moveTo>
                      <a:cubicBezTo>
                        <a:pt x="44051" y="18309"/>
                        <a:pt x="44429" y="18411"/>
                        <a:pt x="44887" y="18478"/>
                      </a:cubicBezTo>
                      <a:lnTo>
                        <a:pt x="44887" y="18486"/>
                      </a:lnTo>
                      <a:cubicBezTo>
                        <a:pt x="45625" y="18597"/>
                        <a:pt x="45887" y="18645"/>
                        <a:pt x="46133" y="18923"/>
                      </a:cubicBezTo>
                      <a:cubicBezTo>
                        <a:pt x="46379" y="19193"/>
                        <a:pt x="46689" y="19550"/>
                        <a:pt x="46419" y="19701"/>
                      </a:cubicBezTo>
                      <a:cubicBezTo>
                        <a:pt x="46149" y="19852"/>
                        <a:pt x="45109" y="19907"/>
                        <a:pt x="44990" y="20145"/>
                      </a:cubicBezTo>
                      <a:cubicBezTo>
                        <a:pt x="44891" y="20357"/>
                        <a:pt x="44761" y="20702"/>
                        <a:pt x="44330" y="20702"/>
                      </a:cubicBezTo>
                      <a:cubicBezTo>
                        <a:pt x="44277" y="20702"/>
                        <a:pt x="44219" y="20696"/>
                        <a:pt x="44157" y="20685"/>
                      </a:cubicBezTo>
                      <a:cubicBezTo>
                        <a:pt x="43577" y="20582"/>
                        <a:pt x="43697" y="20368"/>
                        <a:pt x="43855" y="20114"/>
                      </a:cubicBezTo>
                      <a:cubicBezTo>
                        <a:pt x="44014" y="19867"/>
                        <a:pt x="43816" y="19717"/>
                        <a:pt x="43355" y="19550"/>
                      </a:cubicBezTo>
                      <a:cubicBezTo>
                        <a:pt x="42887" y="19383"/>
                        <a:pt x="42458" y="19359"/>
                        <a:pt x="42347" y="19066"/>
                      </a:cubicBezTo>
                      <a:cubicBezTo>
                        <a:pt x="42236" y="18780"/>
                        <a:pt x="42498" y="18375"/>
                        <a:pt x="43204" y="18320"/>
                      </a:cubicBezTo>
                      <a:cubicBezTo>
                        <a:pt x="43312" y="18312"/>
                        <a:pt x="43413" y="18309"/>
                        <a:pt x="43510" y="18309"/>
                      </a:cubicBezTo>
                      <a:close/>
                      <a:moveTo>
                        <a:pt x="63514" y="18307"/>
                      </a:moveTo>
                      <a:cubicBezTo>
                        <a:pt x="64040" y="18307"/>
                        <a:pt x="64431" y="18412"/>
                        <a:pt x="64890" y="18478"/>
                      </a:cubicBezTo>
                      <a:cubicBezTo>
                        <a:pt x="65644" y="18597"/>
                        <a:pt x="65914" y="18645"/>
                        <a:pt x="66191" y="18915"/>
                      </a:cubicBezTo>
                      <a:cubicBezTo>
                        <a:pt x="66477" y="19193"/>
                        <a:pt x="66826" y="19550"/>
                        <a:pt x="66580" y="19701"/>
                      </a:cubicBezTo>
                      <a:cubicBezTo>
                        <a:pt x="66326" y="19852"/>
                        <a:pt x="65294" y="19899"/>
                        <a:pt x="65207" y="20145"/>
                      </a:cubicBezTo>
                      <a:cubicBezTo>
                        <a:pt x="65136" y="20357"/>
                        <a:pt x="65053" y="20702"/>
                        <a:pt x="64615" y="20702"/>
                      </a:cubicBezTo>
                      <a:cubicBezTo>
                        <a:pt x="64562" y="20702"/>
                        <a:pt x="64502" y="20696"/>
                        <a:pt x="64437" y="20685"/>
                      </a:cubicBezTo>
                      <a:cubicBezTo>
                        <a:pt x="63850" y="20582"/>
                        <a:pt x="63945" y="20360"/>
                        <a:pt x="64064" y="20114"/>
                      </a:cubicBezTo>
                      <a:cubicBezTo>
                        <a:pt x="64191" y="19867"/>
                        <a:pt x="63977" y="19709"/>
                        <a:pt x="63493" y="19550"/>
                      </a:cubicBezTo>
                      <a:cubicBezTo>
                        <a:pt x="63008" y="19383"/>
                        <a:pt x="62572" y="19359"/>
                        <a:pt x="62421" y="19066"/>
                      </a:cubicBezTo>
                      <a:cubicBezTo>
                        <a:pt x="62278" y="18780"/>
                        <a:pt x="62485" y="18375"/>
                        <a:pt x="63191" y="18320"/>
                      </a:cubicBezTo>
                      <a:cubicBezTo>
                        <a:pt x="63305" y="18311"/>
                        <a:pt x="63412" y="18307"/>
                        <a:pt x="63514" y="18307"/>
                      </a:cubicBezTo>
                      <a:close/>
                      <a:moveTo>
                        <a:pt x="12179" y="19573"/>
                      </a:moveTo>
                      <a:cubicBezTo>
                        <a:pt x="12640" y="19573"/>
                        <a:pt x="13003" y="19704"/>
                        <a:pt x="13066" y="19836"/>
                      </a:cubicBezTo>
                      <a:lnTo>
                        <a:pt x="13074" y="19836"/>
                      </a:lnTo>
                      <a:cubicBezTo>
                        <a:pt x="13137" y="19987"/>
                        <a:pt x="13367" y="20145"/>
                        <a:pt x="13598" y="20320"/>
                      </a:cubicBezTo>
                      <a:cubicBezTo>
                        <a:pt x="13828" y="20487"/>
                        <a:pt x="13129" y="20677"/>
                        <a:pt x="12510" y="20963"/>
                      </a:cubicBezTo>
                      <a:cubicBezTo>
                        <a:pt x="12018" y="21169"/>
                        <a:pt x="11526" y="21344"/>
                        <a:pt x="11018" y="21487"/>
                      </a:cubicBezTo>
                      <a:cubicBezTo>
                        <a:pt x="10542" y="21630"/>
                        <a:pt x="10550" y="21820"/>
                        <a:pt x="10248" y="21963"/>
                      </a:cubicBezTo>
                      <a:cubicBezTo>
                        <a:pt x="10126" y="22020"/>
                        <a:pt x="9997" y="22041"/>
                        <a:pt x="9842" y="22041"/>
                      </a:cubicBezTo>
                      <a:cubicBezTo>
                        <a:pt x="9611" y="22041"/>
                        <a:pt x="9322" y="21996"/>
                        <a:pt x="8914" y="21963"/>
                      </a:cubicBezTo>
                      <a:cubicBezTo>
                        <a:pt x="8657" y="21939"/>
                        <a:pt x="8436" y="21931"/>
                        <a:pt x="8225" y="21931"/>
                      </a:cubicBezTo>
                      <a:cubicBezTo>
                        <a:pt x="7878" y="21931"/>
                        <a:pt x="7561" y="21953"/>
                        <a:pt x="7160" y="21963"/>
                      </a:cubicBezTo>
                      <a:cubicBezTo>
                        <a:pt x="6839" y="21967"/>
                        <a:pt x="6448" y="21969"/>
                        <a:pt x="6088" y="21969"/>
                      </a:cubicBezTo>
                      <a:cubicBezTo>
                        <a:pt x="5727" y="21969"/>
                        <a:pt x="5398" y="21967"/>
                        <a:pt x="5200" y="21963"/>
                      </a:cubicBezTo>
                      <a:cubicBezTo>
                        <a:pt x="4795" y="21947"/>
                        <a:pt x="4747" y="21788"/>
                        <a:pt x="4747" y="21788"/>
                      </a:cubicBezTo>
                      <a:cubicBezTo>
                        <a:pt x="4803" y="21638"/>
                        <a:pt x="4842" y="21518"/>
                        <a:pt x="4803" y="21495"/>
                      </a:cubicBezTo>
                      <a:cubicBezTo>
                        <a:pt x="4446" y="21233"/>
                        <a:pt x="4454" y="20661"/>
                        <a:pt x="4755" y="20399"/>
                      </a:cubicBezTo>
                      <a:cubicBezTo>
                        <a:pt x="5057" y="20137"/>
                        <a:pt x="5882" y="19923"/>
                        <a:pt x="6589" y="19828"/>
                      </a:cubicBezTo>
                      <a:cubicBezTo>
                        <a:pt x="6722" y="19811"/>
                        <a:pt x="6871" y="19805"/>
                        <a:pt x="7032" y="19805"/>
                      </a:cubicBezTo>
                      <a:cubicBezTo>
                        <a:pt x="7712" y="19805"/>
                        <a:pt x="8601" y="19923"/>
                        <a:pt x="9422" y="19923"/>
                      </a:cubicBezTo>
                      <a:cubicBezTo>
                        <a:pt x="9444" y="19923"/>
                        <a:pt x="9465" y="19923"/>
                        <a:pt x="9486" y="19923"/>
                      </a:cubicBezTo>
                      <a:cubicBezTo>
                        <a:pt x="10526" y="19907"/>
                        <a:pt x="11415" y="19629"/>
                        <a:pt x="11970" y="19582"/>
                      </a:cubicBezTo>
                      <a:cubicBezTo>
                        <a:pt x="12042" y="19576"/>
                        <a:pt x="12111" y="19573"/>
                        <a:pt x="12179" y="19573"/>
                      </a:cubicBezTo>
                      <a:close/>
                      <a:moveTo>
                        <a:pt x="32282" y="19568"/>
                      </a:moveTo>
                      <a:cubicBezTo>
                        <a:pt x="32763" y="19568"/>
                        <a:pt x="33165" y="19709"/>
                        <a:pt x="33243" y="19844"/>
                      </a:cubicBezTo>
                      <a:cubicBezTo>
                        <a:pt x="33330" y="19994"/>
                        <a:pt x="33576" y="20153"/>
                        <a:pt x="33830" y="20320"/>
                      </a:cubicBezTo>
                      <a:cubicBezTo>
                        <a:pt x="34076" y="20487"/>
                        <a:pt x="33410" y="20685"/>
                        <a:pt x="32822" y="20963"/>
                      </a:cubicBezTo>
                      <a:cubicBezTo>
                        <a:pt x="32362" y="21169"/>
                        <a:pt x="31886" y="21344"/>
                        <a:pt x="31401" y="21487"/>
                      </a:cubicBezTo>
                      <a:cubicBezTo>
                        <a:pt x="30941" y="21630"/>
                        <a:pt x="30973" y="21820"/>
                        <a:pt x="30687" y="21963"/>
                      </a:cubicBezTo>
                      <a:cubicBezTo>
                        <a:pt x="30575" y="22020"/>
                        <a:pt x="30449" y="22041"/>
                        <a:pt x="30294" y="22041"/>
                      </a:cubicBezTo>
                      <a:cubicBezTo>
                        <a:pt x="30064" y="22041"/>
                        <a:pt x="29769" y="21996"/>
                        <a:pt x="29361" y="21963"/>
                      </a:cubicBezTo>
                      <a:cubicBezTo>
                        <a:pt x="29101" y="21939"/>
                        <a:pt x="28879" y="21931"/>
                        <a:pt x="28669" y="21931"/>
                      </a:cubicBezTo>
                      <a:cubicBezTo>
                        <a:pt x="28322" y="21931"/>
                        <a:pt x="28008" y="21953"/>
                        <a:pt x="27607" y="21963"/>
                      </a:cubicBezTo>
                      <a:cubicBezTo>
                        <a:pt x="27286" y="21967"/>
                        <a:pt x="26895" y="21969"/>
                        <a:pt x="26534" y="21969"/>
                      </a:cubicBezTo>
                      <a:cubicBezTo>
                        <a:pt x="26172" y="21969"/>
                        <a:pt x="25841" y="21967"/>
                        <a:pt x="25639" y="21963"/>
                      </a:cubicBezTo>
                      <a:cubicBezTo>
                        <a:pt x="25234" y="21947"/>
                        <a:pt x="25162" y="21788"/>
                        <a:pt x="25162" y="21788"/>
                      </a:cubicBezTo>
                      <a:cubicBezTo>
                        <a:pt x="25202" y="21630"/>
                        <a:pt x="25226" y="21511"/>
                        <a:pt x="25178" y="21487"/>
                      </a:cubicBezTo>
                      <a:lnTo>
                        <a:pt x="25186" y="21487"/>
                      </a:lnTo>
                      <a:cubicBezTo>
                        <a:pt x="24789" y="21233"/>
                        <a:pt x="24726" y="20653"/>
                        <a:pt x="24996" y="20391"/>
                      </a:cubicBezTo>
                      <a:cubicBezTo>
                        <a:pt x="25266" y="20137"/>
                        <a:pt x="26059" y="19915"/>
                        <a:pt x="26758" y="19820"/>
                      </a:cubicBezTo>
                      <a:cubicBezTo>
                        <a:pt x="26889" y="19803"/>
                        <a:pt x="27036" y="19797"/>
                        <a:pt x="27196" y="19797"/>
                      </a:cubicBezTo>
                      <a:cubicBezTo>
                        <a:pt x="27874" y="19797"/>
                        <a:pt x="28779" y="19915"/>
                        <a:pt x="29607" y="19915"/>
                      </a:cubicBezTo>
                      <a:cubicBezTo>
                        <a:pt x="29628" y="19915"/>
                        <a:pt x="29650" y="19915"/>
                        <a:pt x="29671" y="19915"/>
                      </a:cubicBezTo>
                      <a:cubicBezTo>
                        <a:pt x="30703" y="19907"/>
                        <a:pt x="31552" y="19621"/>
                        <a:pt x="32108" y="19574"/>
                      </a:cubicBezTo>
                      <a:cubicBezTo>
                        <a:pt x="32167" y="19570"/>
                        <a:pt x="32225" y="19568"/>
                        <a:pt x="32282" y="19568"/>
                      </a:cubicBezTo>
                      <a:close/>
                      <a:moveTo>
                        <a:pt x="52462" y="19580"/>
                      </a:moveTo>
                      <a:cubicBezTo>
                        <a:pt x="52923" y="19580"/>
                        <a:pt x="53323" y="19705"/>
                        <a:pt x="53412" y="19836"/>
                      </a:cubicBezTo>
                      <a:lnTo>
                        <a:pt x="53412" y="19844"/>
                      </a:lnTo>
                      <a:cubicBezTo>
                        <a:pt x="53515" y="19994"/>
                        <a:pt x="53793" y="20153"/>
                        <a:pt x="54063" y="20320"/>
                      </a:cubicBezTo>
                      <a:cubicBezTo>
                        <a:pt x="54333" y="20495"/>
                        <a:pt x="53690" y="20685"/>
                        <a:pt x="53142" y="20963"/>
                      </a:cubicBezTo>
                      <a:cubicBezTo>
                        <a:pt x="52698" y="21169"/>
                        <a:pt x="52245" y="21344"/>
                        <a:pt x="51785" y="21487"/>
                      </a:cubicBezTo>
                      <a:cubicBezTo>
                        <a:pt x="51340" y="21638"/>
                        <a:pt x="51396" y="21820"/>
                        <a:pt x="51134" y="21963"/>
                      </a:cubicBezTo>
                      <a:cubicBezTo>
                        <a:pt x="51029" y="22020"/>
                        <a:pt x="50905" y="22041"/>
                        <a:pt x="50750" y="22041"/>
                      </a:cubicBezTo>
                      <a:cubicBezTo>
                        <a:pt x="50519" y="22041"/>
                        <a:pt x="50218" y="21996"/>
                        <a:pt x="49800" y="21963"/>
                      </a:cubicBezTo>
                      <a:cubicBezTo>
                        <a:pt x="49553" y="21943"/>
                        <a:pt x="49341" y="21936"/>
                        <a:pt x="49140" y="21936"/>
                      </a:cubicBezTo>
                      <a:cubicBezTo>
                        <a:pt x="48780" y="21936"/>
                        <a:pt x="48459" y="21958"/>
                        <a:pt x="48046" y="21963"/>
                      </a:cubicBezTo>
                      <a:cubicBezTo>
                        <a:pt x="47729" y="21967"/>
                        <a:pt x="47340" y="21969"/>
                        <a:pt x="46980" y="21969"/>
                      </a:cubicBezTo>
                      <a:cubicBezTo>
                        <a:pt x="46619" y="21969"/>
                        <a:pt x="46288" y="21967"/>
                        <a:pt x="46086" y="21963"/>
                      </a:cubicBezTo>
                      <a:cubicBezTo>
                        <a:pt x="45681" y="21955"/>
                        <a:pt x="45586" y="21788"/>
                        <a:pt x="45586" y="21788"/>
                      </a:cubicBezTo>
                      <a:cubicBezTo>
                        <a:pt x="45609" y="21638"/>
                        <a:pt x="45609" y="21518"/>
                        <a:pt x="45570" y="21495"/>
                      </a:cubicBezTo>
                      <a:cubicBezTo>
                        <a:pt x="45141" y="21241"/>
                        <a:pt x="45006" y="20661"/>
                        <a:pt x="45236" y="20399"/>
                      </a:cubicBezTo>
                      <a:cubicBezTo>
                        <a:pt x="45475" y="20145"/>
                        <a:pt x="46244" y="19923"/>
                        <a:pt x="46927" y="19836"/>
                      </a:cubicBezTo>
                      <a:cubicBezTo>
                        <a:pt x="47064" y="19817"/>
                        <a:pt x="47222" y="19809"/>
                        <a:pt x="47395" y="19809"/>
                      </a:cubicBezTo>
                      <a:cubicBezTo>
                        <a:pt x="48067" y="19809"/>
                        <a:pt x="48969" y="19923"/>
                        <a:pt x="49784" y="19923"/>
                      </a:cubicBezTo>
                      <a:cubicBezTo>
                        <a:pt x="49805" y="19923"/>
                        <a:pt x="49827" y="19923"/>
                        <a:pt x="49848" y="19923"/>
                      </a:cubicBezTo>
                      <a:cubicBezTo>
                        <a:pt x="50880" y="19915"/>
                        <a:pt x="51698" y="19629"/>
                        <a:pt x="52245" y="19590"/>
                      </a:cubicBezTo>
                      <a:cubicBezTo>
                        <a:pt x="52318" y="19583"/>
                        <a:pt x="52391" y="19580"/>
                        <a:pt x="52462" y="19580"/>
                      </a:cubicBezTo>
                      <a:close/>
                      <a:moveTo>
                        <a:pt x="22795" y="20650"/>
                      </a:moveTo>
                      <a:cubicBezTo>
                        <a:pt x="23122" y="20650"/>
                        <a:pt x="23544" y="20708"/>
                        <a:pt x="23940" y="20828"/>
                      </a:cubicBezTo>
                      <a:cubicBezTo>
                        <a:pt x="24623" y="21026"/>
                        <a:pt x="24781" y="21479"/>
                        <a:pt x="24781" y="21479"/>
                      </a:cubicBezTo>
                      <a:cubicBezTo>
                        <a:pt x="24996" y="21820"/>
                        <a:pt x="24940" y="22042"/>
                        <a:pt x="24448" y="22138"/>
                      </a:cubicBezTo>
                      <a:cubicBezTo>
                        <a:pt x="24132" y="22204"/>
                        <a:pt x="23658" y="22257"/>
                        <a:pt x="23338" y="22257"/>
                      </a:cubicBezTo>
                      <a:cubicBezTo>
                        <a:pt x="23161" y="22257"/>
                        <a:pt x="23032" y="22241"/>
                        <a:pt x="23003" y="22201"/>
                      </a:cubicBezTo>
                      <a:cubicBezTo>
                        <a:pt x="22972" y="22153"/>
                        <a:pt x="22940" y="22114"/>
                        <a:pt x="22908" y="22074"/>
                      </a:cubicBezTo>
                      <a:cubicBezTo>
                        <a:pt x="22749" y="21892"/>
                        <a:pt x="22011" y="21892"/>
                        <a:pt x="22067" y="21479"/>
                      </a:cubicBezTo>
                      <a:cubicBezTo>
                        <a:pt x="22067" y="21479"/>
                        <a:pt x="22067" y="20883"/>
                        <a:pt x="22281" y="20741"/>
                      </a:cubicBezTo>
                      <a:cubicBezTo>
                        <a:pt x="22371" y="20681"/>
                        <a:pt x="22558" y="20650"/>
                        <a:pt x="22795" y="20650"/>
                      </a:cubicBezTo>
                      <a:close/>
                      <a:moveTo>
                        <a:pt x="63366" y="20649"/>
                      </a:moveTo>
                      <a:cubicBezTo>
                        <a:pt x="63690" y="20649"/>
                        <a:pt x="64123" y="20706"/>
                        <a:pt x="64548" y="20820"/>
                      </a:cubicBezTo>
                      <a:cubicBezTo>
                        <a:pt x="65287" y="21026"/>
                        <a:pt x="65564" y="21479"/>
                        <a:pt x="65564" y="21479"/>
                      </a:cubicBezTo>
                      <a:cubicBezTo>
                        <a:pt x="65866" y="21820"/>
                        <a:pt x="65866" y="22034"/>
                        <a:pt x="65398" y="22138"/>
                      </a:cubicBezTo>
                      <a:cubicBezTo>
                        <a:pt x="65085" y="22201"/>
                        <a:pt x="64604" y="22258"/>
                        <a:pt x="64287" y="22258"/>
                      </a:cubicBezTo>
                      <a:cubicBezTo>
                        <a:pt x="64129" y="22258"/>
                        <a:pt x="64011" y="22243"/>
                        <a:pt x="63977" y="22209"/>
                      </a:cubicBezTo>
                      <a:cubicBezTo>
                        <a:pt x="63929" y="22153"/>
                        <a:pt x="63882" y="22106"/>
                        <a:pt x="63842" y="22074"/>
                      </a:cubicBezTo>
                      <a:cubicBezTo>
                        <a:pt x="63636" y="21884"/>
                        <a:pt x="62897" y="21884"/>
                        <a:pt x="62850" y="21479"/>
                      </a:cubicBezTo>
                      <a:cubicBezTo>
                        <a:pt x="62850" y="21479"/>
                        <a:pt x="62691" y="20883"/>
                        <a:pt x="62874" y="20741"/>
                      </a:cubicBezTo>
                      <a:cubicBezTo>
                        <a:pt x="62948" y="20680"/>
                        <a:pt x="63127" y="20649"/>
                        <a:pt x="63366" y="20649"/>
                      </a:cubicBezTo>
                      <a:close/>
                      <a:moveTo>
                        <a:pt x="2515" y="20650"/>
                      </a:moveTo>
                      <a:cubicBezTo>
                        <a:pt x="2840" y="20650"/>
                        <a:pt x="3254" y="20708"/>
                        <a:pt x="3636" y="20828"/>
                      </a:cubicBezTo>
                      <a:cubicBezTo>
                        <a:pt x="4295" y="21026"/>
                        <a:pt x="4398" y="21487"/>
                        <a:pt x="4398" y="21487"/>
                      </a:cubicBezTo>
                      <a:cubicBezTo>
                        <a:pt x="4565" y="21820"/>
                        <a:pt x="4485" y="22042"/>
                        <a:pt x="3977" y="22138"/>
                      </a:cubicBezTo>
                      <a:cubicBezTo>
                        <a:pt x="3644" y="22205"/>
                        <a:pt x="3150" y="22259"/>
                        <a:pt x="2832" y="22259"/>
                      </a:cubicBezTo>
                      <a:cubicBezTo>
                        <a:pt x="2665" y="22259"/>
                        <a:pt x="2547" y="22244"/>
                        <a:pt x="2525" y="22209"/>
                      </a:cubicBezTo>
                      <a:cubicBezTo>
                        <a:pt x="2493" y="22153"/>
                        <a:pt x="2469" y="22106"/>
                        <a:pt x="2445" y="22074"/>
                      </a:cubicBezTo>
                      <a:cubicBezTo>
                        <a:pt x="2310" y="21884"/>
                        <a:pt x="1572" y="21884"/>
                        <a:pt x="1683" y="21479"/>
                      </a:cubicBezTo>
                      <a:cubicBezTo>
                        <a:pt x="1683" y="21479"/>
                        <a:pt x="1755" y="20883"/>
                        <a:pt x="1993" y="20741"/>
                      </a:cubicBezTo>
                      <a:cubicBezTo>
                        <a:pt x="2090" y="20681"/>
                        <a:pt x="2279" y="20650"/>
                        <a:pt x="2515" y="20650"/>
                      </a:cubicBezTo>
                      <a:close/>
                      <a:moveTo>
                        <a:pt x="43080" y="20650"/>
                      </a:moveTo>
                      <a:cubicBezTo>
                        <a:pt x="43406" y="20650"/>
                        <a:pt x="43835" y="20708"/>
                        <a:pt x="44244" y="20828"/>
                      </a:cubicBezTo>
                      <a:cubicBezTo>
                        <a:pt x="44951" y="21026"/>
                        <a:pt x="45181" y="21487"/>
                        <a:pt x="45181" y="21487"/>
                      </a:cubicBezTo>
                      <a:cubicBezTo>
                        <a:pt x="45427" y="21820"/>
                        <a:pt x="45403" y="22042"/>
                        <a:pt x="44927" y="22138"/>
                      </a:cubicBezTo>
                      <a:cubicBezTo>
                        <a:pt x="44609" y="22205"/>
                        <a:pt x="44131" y="22259"/>
                        <a:pt x="43812" y="22259"/>
                      </a:cubicBezTo>
                      <a:cubicBezTo>
                        <a:pt x="43646" y="22259"/>
                        <a:pt x="43523" y="22244"/>
                        <a:pt x="43490" y="22209"/>
                      </a:cubicBezTo>
                      <a:cubicBezTo>
                        <a:pt x="43450" y="22161"/>
                        <a:pt x="43411" y="22106"/>
                        <a:pt x="43371" y="22074"/>
                      </a:cubicBezTo>
                      <a:cubicBezTo>
                        <a:pt x="43189" y="21884"/>
                        <a:pt x="42450" y="21884"/>
                        <a:pt x="42458" y="21479"/>
                      </a:cubicBezTo>
                      <a:cubicBezTo>
                        <a:pt x="42458" y="21479"/>
                        <a:pt x="42379" y="20883"/>
                        <a:pt x="42577" y="20741"/>
                      </a:cubicBezTo>
                      <a:cubicBezTo>
                        <a:pt x="42661" y="20681"/>
                        <a:pt x="42844" y="20650"/>
                        <a:pt x="43080" y="20650"/>
                      </a:cubicBezTo>
                      <a:close/>
                      <a:moveTo>
                        <a:pt x="14541" y="20354"/>
                      </a:moveTo>
                      <a:cubicBezTo>
                        <a:pt x="14579" y="20354"/>
                        <a:pt x="14598" y="20360"/>
                        <a:pt x="14598" y="20360"/>
                      </a:cubicBezTo>
                      <a:cubicBezTo>
                        <a:pt x="14598" y="20360"/>
                        <a:pt x="15542" y="20423"/>
                        <a:pt x="15566" y="20717"/>
                      </a:cubicBezTo>
                      <a:cubicBezTo>
                        <a:pt x="15574" y="20979"/>
                        <a:pt x="15630" y="21241"/>
                        <a:pt x="15725" y="21487"/>
                      </a:cubicBezTo>
                      <a:cubicBezTo>
                        <a:pt x="15764" y="21582"/>
                        <a:pt x="15939" y="21899"/>
                        <a:pt x="16106" y="22011"/>
                      </a:cubicBezTo>
                      <a:cubicBezTo>
                        <a:pt x="16272" y="22122"/>
                        <a:pt x="16320" y="22209"/>
                        <a:pt x="16288" y="22304"/>
                      </a:cubicBezTo>
                      <a:cubicBezTo>
                        <a:pt x="16265" y="22392"/>
                        <a:pt x="15828" y="22392"/>
                        <a:pt x="15828" y="22392"/>
                      </a:cubicBezTo>
                      <a:cubicBezTo>
                        <a:pt x="15233" y="22312"/>
                        <a:pt x="14344" y="22304"/>
                        <a:pt x="14344" y="22304"/>
                      </a:cubicBezTo>
                      <a:cubicBezTo>
                        <a:pt x="14320" y="22303"/>
                        <a:pt x="14297" y="22303"/>
                        <a:pt x="14273" y="22303"/>
                      </a:cubicBezTo>
                      <a:cubicBezTo>
                        <a:pt x="14068" y="22303"/>
                        <a:pt x="13869" y="22334"/>
                        <a:pt x="13669" y="22384"/>
                      </a:cubicBezTo>
                      <a:lnTo>
                        <a:pt x="13677" y="22376"/>
                      </a:lnTo>
                      <a:lnTo>
                        <a:pt x="13677" y="22376"/>
                      </a:lnTo>
                      <a:cubicBezTo>
                        <a:pt x="13486" y="22415"/>
                        <a:pt x="12597" y="22415"/>
                        <a:pt x="11947" y="22423"/>
                      </a:cubicBezTo>
                      <a:cubicBezTo>
                        <a:pt x="11296" y="22423"/>
                        <a:pt x="10684" y="22368"/>
                        <a:pt x="10661" y="22011"/>
                      </a:cubicBezTo>
                      <a:cubicBezTo>
                        <a:pt x="10637" y="21653"/>
                        <a:pt x="11375" y="21487"/>
                        <a:pt x="11375" y="21487"/>
                      </a:cubicBezTo>
                      <a:cubicBezTo>
                        <a:pt x="11724" y="21399"/>
                        <a:pt x="12074" y="21304"/>
                        <a:pt x="12415" y="21185"/>
                      </a:cubicBezTo>
                      <a:cubicBezTo>
                        <a:pt x="13050" y="20971"/>
                        <a:pt x="13534" y="20812"/>
                        <a:pt x="13963" y="20558"/>
                      </a:cubicBezTo>
                      <a:cubicBezTo>
                        <a:pt x="14266" y="20381"/>
                        <a:pt x="14455" y="20354"/>
                        <a:pt x="14541" y="20354"/>
                      </a:cubicBezTo>
                      <a:close/>
                      <a:moveTo>
                        <a:pt x="34781" y="20354"/>
                      </a:moveTo>
                      <a:cubicBezTo>
                        <a:pt x="34819" y="20354"/>
                        <a:pt x="34838" y="20360"/>
                        <a:pt x="34838" y="20360"/>
                      </a:cubicBezTo>
                      <a:cubicBezTo>
                        <a:pt x="34838" y="20360"/>
                        <a:pt x="35791" y="20423"/>
                        <a:pt x="35854" y="20717"/>
                      </a:cubicBezTo>
                      <a:cubicBezTo>
                        <a:pt x="35894" y="20987"/>
                        <a:pt x="35981" y="21249"/>
                        <a:pt x="36108" y="21487"/>
                      </a:cubicBezTo>
                      <a:cubicBezTo>
                        <a:pt x="36156" y="21582"/>
                        <a:pt x="36370" y="21899"/>
                        <a:pt x="36553" y="22011"/>
                      </a:cubicBezTo>
                      <a:cubicBezTo>
                        <a:pt x="36735" y="22122"/>
                        <a:pt x="36799" y="22209"/>
                        <a:pt x="36775" y="22304"/>
                      </a:cubicBezTo>
                      <a:cubicBezTo>
                        <a:pt x="36759" y="22392"/>
                        <a:pt x="36331" y="22392"/>
                        <a:pt x="36331" y="22392"/>
                      </a:cubicBezTo>
                      <a:cubicBezTo>
                        <a:pt x="35719" y="22312"/>
                        <a:pt x="34830" y="22304"/>
                        <a:pt x="34830" y="22304"/>
                      </a:cubicBezTo>
                      <a:cubicBezTo>
                        <a:pt x="34808" y="22303"/>
                        <a:pt x="34785" y="22303"/>
                        <a:pt x="34762" y="22303"/>
                      </a:cubicBezTo>
                      <a:cubicBezTo>
                        <a:pt x="34563" y="22303"/>
                        <a:pt x="34364" y="22334"/>
                        <a:pt x="34172" y="22384"/>
                      </a:cubicBezTo>
                      <a:lnTo>
                        <a:pt x="34179" y="22376"/>
                      </a:lnTo>
                      <a:lnTo>
                        <a:pt x="34179" y="22376"/>
                      </a:lnTo>
                      <a:cubicBezTo>
                        <a:pt x="33997" y="22415"/>
                        <a:pt x="33108" y="22415"/>
                        <a:pt x="32457" y="22423"/>
                      </a:cubicBezTo>
                      <a:cubicBezTo>
                        <a:pt x="31798" y="22423"/>
                        <a:pt x="31187" y="22368"/>
                        <a:pt x="31124" y="22011"/>
                      </a:cubicBezTo>
                      <a:cubicBezTo>
                        <a:pt x="31052" y="21653"/>
                        <a:pt x="31766" y="21487"/>
                        <a:pt x="31766" y="21487"/>
                      </a:cubicBezTo>
                      <a:cubicBezTo>
                        <a:pt x="32100" y="21399"/>
                        <a:pt x="32433" y="21304"/>
                        <a:pt x="32759" y="21185"/>
                      </a:cubicBezTo>
                      <a:cubicBezTo>
                        <a:pt x="33370" y="20971"/>
                        <a:pt x="33822" y="20812"/>
                        <a:pt x="34227" y="20558"/>
                      </a:cubicBezTo>
                      <a:cubicBezTo>
                        <a:pt x="34509" y="20381"/>
                        <a:pt x="34694" y="20354"/>
                        <a:pt x="34781" y="20354"/>
                      </a:cubicBezTo>
                      <a:close/>
                      <a:moveTo>
                        <a:pt x="55029" y="20354"/>
                      </a:moveTo>
                      <a:cubicBezTo>
                        <a:pt x="55067" y="20354"/>
                        <a:pt x="55087" y="20360"/>
                        <a:pt x="55087" y="20360"/>
                      </a:cubicBezTo>
                      <a:cubicBezTo>
                        <a:pt x="55087" y="20360"/>
                        <a:pt x="56047" y="20423"/>
                        <a:pt x="56150" y="20717"/>
                      </a:cubicBezTo>
                      <a:cubicBezTo>
                        <a:pt x="56230" y="20995"/>
                        <a:pt x="56349" y="21249"/>
                        <a:pt x="56508" y="21487"/>
                      </a:cubicBezTo>
                      <a:cubicBezTo>
                        <a:pt x="56643" y="21693"/>
                        <a:pt x="56817" y="21868"/>
                        <a:pt x="57016" y="22011"/>
                      </a:cubicBezTo>
                      <a:cubicBezTo>
                        <a:pt x="57214" y="22122"/>
                        <a:pt x="57286" y="22209"/>
                        <a:pt x="57278" y="22304"/>
                      </a:cubicBezTo>
                      <a:cubicBezTo>
                        <a:pt x="57278" y="22392"/>
                        <a:pt x="56841" y="22392"/>
                        <a:pt x="56841" y="22392"/>
                      </a:cubicBezTo>
                      <a:cubicBezTo>
                        <a:pt x="56222" y="22312"/>
                        <a:pt x="55333" y="22304"/>
                        <a:pt x="55333" y="22304"/>
                      </a:cubicBezTo>
                      <a:cubicBezTo>
                        <a:pt x="55310" y="22303"/>
                        <a:pt x="55288" y="22303"/>
                        <a:pt x="55265" y="22303"/>
                      </a:cubicBezTo>
                      <a:cubicBezTo>
                        <a:pt x="55067" y="22303"/>
                        <a:pt x="54874" y="22334"/>
                        <a:pt x="54682" y="22384"/>
                      </a:cubicBezTo>
                      <a:lnTo>
                        <a:pt x="54690" y="22376"/>
                      </a:lnTo>
                      <a:lnTo>
                        <a:pt x="54690" y="22376"/>
                      </a:lnTo>
                      <a:cubicBezTo>
                        <a:pt x="54507" y="22423"/>
                        <a:pt x="53618" y="22415"/>
                        <a:pt x="52968" y="22423"/>
                      </a:cubicBezTo>
                      <a:cubicBezTo>
                        <a:pt x="52317" y="22423"/>
                        <a:pt x="51698" y="22368"/>
                        <a:pt x="51578" y="22011"/>
                      </a:cubicBezTo>
                      <a:cubicBezTo>
                        <a:pt x="51467" y="21653"/>
                        <a:pt x="52158" y="21487"/>
                        <a:pt x="52158" y="21487"/>
                      </a:cubicBezTo>
                      <a:cubicBezTo>
                        <a:pt x="52483" y="21407"/>
                        <a:pt x="52801" y="21304"/>
                        <a:pt x="53118" y="21185"/>
                      </a:cubicBezTo>
                      <a:cubicBezTo>
                        <a:pt x="53698" y="20971"/>
                        <a:pt x="54134" y="20812"/>
                        <a:pt x="54507" y="20558"/>
                      </a:cubicBezTo>
                      <a:cubicBezTo>
                        <a:pt x="54761" y="20381"/>
                        <a:pt x="54942" y="20354"/>
                        <a:pt x="55029" y="20354"/>
                      </a:cubicBezTo>
                      <a:close/>
                      <a:moveTo>
                        <a:pt x="22001" y="19379"/>
                      </a:moveTo>
                      <a:cubicBezTo>
                        <a:pt x="22480" y="19379"/>
                        <a:pt x="22906" y="19505"/>
                        <a:pt x="23154" y="19788"/>
                      </a:cubicBezTo>
                      <a:cubicBezTo>
                        <a:pt x="23551" y="20233"/>
                        <a:pt x="22551" y="20423"/>
                        <a:pt x="22241" y="20510"/>
                      </a:cubicBezTo>
                      <a:cubicBezTo>
                        <a:pt x="21932" y="20598"/>
                        <a:pt x="21733" y="20669"/>
                        <a:pt x="21805" y="20915"/>
                      </a:cubicBezTo>
                      <a:cubicBezTo>
                        <a:pt x="21868" y="21161"/>
                        <a:pt x="21757" y="21487"/>
                        <a:pt x="21757" y="21487"/>
                      </a:cubicBezTo>
                      <a:cubicBezTo>
                        <a:pt x="21630" y="21955"/>
                        <a:pt x="22178" y="21868"/>
                        <a:pt x="22646" y="22209"/>
                      </a:cubicBezTo>
                      <a:cubicBezTo>
                        <a:pt x="23123" y="22550"/>
                        <a:pt x="22892" y="22804"/>
                        <a:pt x="22440" y="22931"/>
                      </a:cubicBezTo>
                      <a:cubicBezTo>
                        <a:pt x="21987" y="23066"/>
                        <a:pt x="20733" y="23011"/>
                        <a:pt x="19932" y="23082"/>
                      </a:cubicBezTo>
                      <a:lnTo>
                        <a:pt x="19876" y="23090"/>
                      </a:lnTo>
                      <a:cubicBezTo>
                        <a:pt x="19463" y="23082"/>
                        <a:pt x="19059" y="23042"/>
                        <a:pt x="18654" y="22979"/>
                      </a:cubicBezTo>
                      <a:cubicBezTo>
                        <a:pt x="18146" y="22915"/>
                        <a:pt x="18177" y="22820"/>
                        <a:pt x="17796" y="22693"/>
                      </a:cubicBezTo>
                      <a:cubicBezTo>
                        <a:pt x="17685" y="22661"/>
                        <a:pt x="17566" y="22630"/>
                        <a:pt x="17455" y="22614"/>
                      </a:cubicBezTo>
                      <a:cubicBezTo>
                        <a:pt x="17027" y="22503"/>
                        <a:pt x="16550" y="22280"/>
                        <a:pt x="16265" y="22034"/>
                      </a:cubicBezTo>
                      <a:cubicBezTo>
                        <a:pt x="16098" y="21892"/>
                        <a:pt x="15987" y="21701"/>
                        <a:pt x="15931" y="21487"/>
                      </a:cubicBezTo>
                      <a:cubicBezTo>
                        <a:pt x="15931" y="21487"/>
                        <a:pt x="15836" y="20614"/>
                        <a:pt x="16074" y="20336"/>
                      </a:cubicBezTo>
                      <a:cubicBezTo>
                        <a:pt x="16320" y="20050"/>
                        <a:pt x="17225" y="19931"/>
                        <a:pt x="18685" y="19852"/>
                      </a:cubicBezTo>
                      <a:cubicBezTo>
                        <a:pt x="20154" y="19780"/>
                        <a:pt x="20368" y="19693"/>
                        <a:pt x="21154" y="19494"/>
                      </a:cubicBezTo>
                      <a:cubicBezTo>
                        <a:pt x="21439" y="19420"/>
                        <a:pt x="21728" y="19379"/>
                        <a:pt x="22001" y="19379"/>
                      </a:cubicBezTo>
                      <a:close/>
                      <a:moveTo>
                        <a:pt x="42112" y="19379"/>
                      </a:moveTo>
                      <a:cubicBezTo>
                        <a:pt x="42591" y="19379"/>
                        <a:pt x="43035" y="19505"/>
                        <a:pt x="43323" y="19788"/>
                      </a:cubicBezTo>
                      <a:cubicBezTo>
                        <a:pt x="43776" y="20233"/>
                        <a:pt x="42800" y="20423"/>
                        <a:pt x="42498" y="20510"/>
                      </a:cubicBezTo>
                      <a:cubicBezTo>
                        <a:pt x="42204" y="20598"/>
                        <a:pt x="42014" y="20669"/>
                        <a:pt x="42117" y="20915"/>
                      </a:cubicBezTo>
                      <a:cubicBezTo>
                        <a:pt x="42173" y="21098"/>
                        <a:pt x="42180" y="21296"/>
                        <a:pt x="42141" y="21487"/>
                      </a:cubicBezTo>
                      <a:cubicBezTo>
                        <a:pt x="42077" y="21955"/>
                        <a:pt x="42609" y="21868"/>
                        <a:pt x="43125" y="22209"/>
                      </a:cubicBezTo>
                      <a:cubicBezTo>
                        <a:pt x="43641" y="22550"/>
                        <a:pt x="43450" y="22804"/>
                        <a:pt x="43014" y="22931"/>
                      </a:cubicBezTo>
                      <a:cubicBezTo>
                        <a:pt x="42577" y="23066"/>
                        <a:pt x="41315" y="23011"/>
                        <a:pt x="40529" y="23082"/>
                      </a:cubicBezTo>
                      <a:lnTo>
                        <a:pt x="40466" y="23090"/>
                      </a:lnTo>
                      <a:lnTo>
                        <a:pt x="40474" y="23082"/>
                      </a:lnTo>
                      <a:cubicBezTo>
                        <a:pt x="40061" y="23074"/>
                        <a:pt x="39648" y="23035"/>
                        <a:pt x="39236" y="22971"/>
                      </a:cubicBezTo>
                      <a:cubicBezTo>
                        <a:pt x="38720" y="22908"/>
                        <a:pt x="38736" y="22812"/>
                        <a:pt x="38339" y="22685"/>
                      </a:cubicBezTo>
                      <a:cubicBezTo>
                        <a:pt x="38228" y="22654"/>
                        <a:pt x="38109" y="22630"/>
                        <a:pt x="37989" y="22606"/>
                      </a:cubicBezTo>
                      <a:cubicBezTo>
                        <a:pt x="37537" y="22495"/>
                        <a:pt x="37108" y="22304"/>
                        <a:pt x="36727" y="22026"/>
                      </a:cubicBezTo>
                      <a:cubicBezTo>
                        <a:pt x="36553" y="21884"/>
                        <a:pt x="36410" y="21701"/>
                        <a:pt x="36323" y="21487"/>
                      </a:cubicBezTo>
                      <a:cubicBezTo>
                        <a:pt x="36323" y="21487"/>
                        <a:pt x="36108" y="20614"/>
                        <a:pt x="36315" y="20336"/>
                      </a:cubicBezTo>
                      <a:cubicBezTo>
                        <a:pt x="36521" y="20050"/>
                        <a:pt x="37402" y="19931"/>
                        <a:pt x="38863" y="19852"/>
                      </a:cubicBezTo>
                      <a:cubicBezTo>
                        <a:pt x="40323" y="19780"/>
                        <a:pt x="40522" y="19693"/>
                        <a:pt x="41284" y="19494"/>
                      </a:cubicBezTo>
                      <a:cubicBezTo>
                        <a:pt x="41557" y="19420"/>
                        <a:pt x="41840" y="19379"/>
                        <a:pt x="42112" y="19379"/>
                      </a:cubicBezTo>
                      <a:close/>
                      <a:moveTo>
                        <a:pt x="62221" y="19377"/>
                      </a:moveTo>
                      <a:cubicBezTo>
                        <a:pt x="62706" y="19377"/>
                        <a:pt x="63169" y="19502"/>
                        <a:pt x="63501" y="19788"/>
                      </a:cubicBezTo>
                      <a:cubicBezTo>
                        <a:pt x="64009" y="20233"/>
                        <a:pt x="63056" y="20423"/>
                        <a:pt x="62770" y="20510"/>
                      </a:cubicBezTo>
                      <a:cubicBezTo>
                        <a:pt x="62485" y="20598"/>
                        <a:pt x="62302" y="20669"/>
                        <a:pt x="62437" y="20915"/>
                      </a:cubicBezTo>
                      <a:cubicBezTo>
                        <a:pt x="62516" y="21090"/>
                        <a:pt x="62548" y="21288"/>
                        <a:pt x="62532" y="21487"/>
                      </a:cubicBezTo>
                      <a:cubicBezTo>
                        <a:pt x="62532" y="21955"/>
                        <a:pt x="63056" y="21868"/>
                        <a:pt x="63620" y="22209"/>
                      </a:cubicBezTo>
                      <a:cubicBezTo>
                        <a:pt x="64175" y="22550"/>
                        <a:pt x="64017" y="22804"/>
                        <a:pt x="63596" y="22931"/>
                      </a:cubicBezTo>
                      <a:cubicBezTo>
                        <a:pt x="63175" y="23058"/>
                        <a:pt x="61905" y="23011"/>
                        <a:pt x="61127" y="23082"/>
                      </a:cubicBezTo>
                      <a:lnTo>
                        <a:pt x="61072" y="23090"/>
                      </a:lnTo>
                      <a:cubicBezTo>
                        <a:pt x="60651" y="23074"/>
                        <a:pt x="60230" y="23035"/>
                        <a:pt x="59810" y="22971"/>
                      </a:cubicBezTo>
                      <a:cubicBezTo>
                        <a:pt x="59294" y="22908"/>
                        <a:pt x="59294" y="22812"/>
                        <a:pt x="58881" y="22685"/>
                      </a:cubicBezTo>
                      <a:cubicBezTo>
                        <a:pt x="58762" y="22654"/>
                        <a:pt x="58643" y="22630"/>
                        <a:pt x="58524" y="22606"/>
                      </a:cubicBezTo>
                      <a:cubicBezTo>
                        <a:pt x="58048" y="22495"/>
                        <a:pt x="57595" y="22296"/>
                        <a:pt x="57190" y="22026"/>
                      </a:cubicBezTo>
                      <a:cubicBezTo>
                        <a:pt x="56992" y="21884"/>
                        <a:pt x="56825" y="21701"/>
                        <a:pt x="56714" y="21479"/>
                      </a:cubicBezTo>
                      <a:cubicBezTo>
                        <a:pt x="56714" y="21479"/>
                        <a:pt x="56389" y="20614"/>
                        <a:pt x="56555" y="20336"/>
                      </a:cubicBezTo>
                      <a:cubicBezTo>
                        <a:pt x="56730" y="20050"/>
                        <a:pt x="57595" y="19931"/>
                        <a:pt x="59040" y="19852"/>
                      </a:cubicBezTo>
                      <a:cubicBezTo>
                        <a:pt x="60484" y="19780"/>
                        <a:pt x="60683" y="19693"/>
                        <a:pt x="61413" y="19486"/>
                      </a:cubicBezTo>
                      <a:cubicBezTo>
                        <a:pt x="61676" y="19416"/>
                        <a:pt x="61952" y="19377"/>
                        <a:pt x="62221" y="19377"/>
                      </a:cubicBezTo>
                      <a:close/>
                      <a:moveTo>
                        <a:pt x="7176" y="22010"/>
                      </a:moveTo>
                      <a:cubicBezTo>
                        <a:pt x="8568" y="22010"/>
                        <a:pt x="10063" y="22166"/>
                        <a:pt x="10613" y="22352"/>
                      </a:cubicBezTo>
                      <a:cubicBezTo>
                        <a:pt x="10989" y="22479"/>
                        <a:pt x="11428" y="22493"/>
                        <a:pt x="11886" y="22493"/>
                      </a:cubicBezTo>
                      <a:cubicBezTo>
                        <a:pt x="12017" y="22493"/>
                        <a:pt x="12149" y="22492"/>
                        <a:pt x="12282" y="22492"/>
                      </a:cubicBezTo>
                      <a:cubicBezTo>
                        <a:pt x="12382" y="22492"/>
                        <a:pt x="12482" y="22492"/>
                        <a:pt x="12582" y="22495"/>
                      </a:cubicBezTo>
                      <a:cubicBezTo>
                        <a:pt x="13272" y="22511"/>
                        <a:pt x="13161" y="22773"/>
                        <a:pt x="13161" y="22773"/>
                      </a:cubicBezTo>
                      <a:cubicBezTo>
                        <a:pt x="13066" y="22915"/>
                        <a:pt x="12955" y="23042"/>
                        <a:pt x="12843" y="23169"/>
                      </a:cubicBezTo>
                      <a:cubicBezTo>
                        <a:pt x="12448" y="23613"/>
                        <a:pt x="11899" y="23716"/>
                        <a:pt x="10955" y="23716"/>
                      </a:cubicBezTo>
                      <a:cubicBezTo>
                        <a:pt x="10802" y="23716"/>
                        <a:pt x="10638" y="23714"/>
                        <a:pt x="10462" y="23709"/>
                      </a:cubicBezTo>
                      <a:cubicBezTo>
                        <a:pt x="9208" y="23670"/>
                        <a:pt x="9057" y="23511"/>
                        <a:pt x="8279" y="23312"/>
                      </a:cubicBezTo>
                      <a:cubicBezTo>
                        <a:pt x="7502" y="23114"/>
                        <a:pt x="6867" y="23106"/>
                        <a:pt x="6136" y="23066"/>
                      </a:cubicBezTo>
                      <a:cubicBezTo>
                        <a:pt x="5406" y="23035"/>
                        <a:pt x="3922" y="22947"/>
                        <a:pt x="3311" y="22812"/>
                      </a:cubicBezTo>
                      <a:cubicBezTo>
                        <a:pt x="3088" y="22765"/>
                        <a:pt x="2890" y="22654"/>
                        <a:pt x="2731" y="22495"/>
                      </a:cubicBezTo>
                      <a:cubicBezTo>
                        <a:pt x="2739" y="22479"/>
                        <a:pt x="2858" y="22304"/>
                        <a:pt x="3358" y="22280"/>
                      </a:cubicBezTo>
                      <a:cubicBezTo>
                        <a:pt x="3692" y="22273"/>
                        <a:pt x="4025" y="22225"/>
                        <a:pt x="4350" y="22146"/>
                      </a:cubicBezTo>
                      <a:lnTo>
                        <a:pt x="4358" y="22146"/>
                      </a:lnTo>
                      <a:cubicBezTo>
                        <a:pt x="4708" y="22074"/>
                        <a:pt x="5652" y="22026"/>
                        <a:pt x="7073" y="22011"/>
                      </a:cubicBezTo>
                      <a:cubicBezTo>
                        <a:pt x="7107" y="22010"/>
                        <a:pt x="7141" y="22010"/>
                        <a:pt x="7176" y="22010"/>
                      </a:cubicBezTo>
                      <a:close/>
                      <a:moveTo>
                        <a:pt x="27718" y="22017"/>
                      </a:moveTo>
                      <a:cubicBezTo>
                        <a:pt x="29085" y="22017"/>
                        <a:pt x="30547" y="22170"/>
                        <a:pt x="31108" y="22352"/>
                      </a:cubicBezTo>
                      <a:cubicBezTo>
                        <a:pt x="31542" y="22495"/>
                        <a:pt x="32048" y="22499"/>
                        <a:pt x="32572" y="22499"/>
                      </a:cubicBezTo>
                      <a:cubicBezTo>
                        <a:pt x="32607" y="22499"/>
                        <a:pt x="32642" y="22499"/>
                        <a:pt x="32677" y="22499"/>
                      </a:cubicBezTo>
                      <a:cubicBezTo>
                        <a:pt x="32817" y="22499"/>
                        <a:pt x="32959" y="22500"/>
                        <a:pt x="33100" y="22503"/>
                      </a:cubicBezTo>
                      <a:cubicBezTo>
                        <a:pt x="33798" y="22519"/>
                        <a:pt x="33719" y="22781"/>
                        <a:pt x="33719" y="22781"/>
                      </a:cubicBezTo>
                      <a:cubicBezTo>
                        <a:pt x="33632" y="22915"/>
                        <a:pt x="33544" y="23050"/>
                        <a:pt x="33449" y="23177"/>
                      </a:cubicBezTo>
                      <a:cubicBezTo>
                        <a:pt x="33116" y="23611"/>
                        <a:pt x="32597" y="23719"/>
                        <a:pt x="31696" y="23719"/>
                      </a:cubicBezTo>
                      <a:cubicBezTo>
                        <a:pt x="31524" y="23719"/>
                        <a:pt x="31339" y="23716"/>
                        <a:pt x="31139" y="23709"/>
                      </a:cubicBezTo>
                      <a:cubicBezTo>
                        <a:pt x="29877" y="23677"/>
                        <a:pt x="29711" y="23511"/>
                        <a:pt x="28901" y="23312"/>
                      </a:cubicBezTo>
                      <a:cubicBezTo>
                        <a:pt x="28099" y="23114"/>
                        <a:pt x="27464" y="23106"/>
                        <a:pt x="26726" y="23074"/>
                      </a:cubicBezTo>
                      <a:cubicBezTo>
                        <a:pt x="25996" y="23035"/>
                        <a:pt x="24496" y="22955"/>
                        <a:pt x="23869" y="22812"/>
                      </a:cubicBezTo>
                      <a:cubicBezTo>
                        <a:pt x="23638" y="22765"/>
                        <a:pt x="23424" y="22654"/>
                        <a:pt x="23250" y="22495"/>
                      </a:cubicBezTo>
                      <a:cubicBezTo>
                        <a:pt x="23250" y="22487"/>
                        <a:pt x="23353" y="22312"/>
                        <a:pt x="23845" y="22288"/>
                      </a:cubicBezTo>
                      <a:cubicBezTo>
                        <a:pt x="24178" y="22273"/>
                        <a:pt x="24504" y="22233"/>
                        <a:pt x="24821" y="22153"/>
                      </a:cubicBezTo>
                      <a:cubicBezTo>
                        <a:pt x="25162" y="22082"/>
                        <a:pt x="26099" y="22026"/>
                        <a:pt x="27520" y="22019"/>
                      </a:cubicBezTo>
                      <a:cubicBezTo>
                        <a:pt x="27586" y="22018"/>
                        <a:pt x="27652" y="22017"/>
                        <a:pt x="27718" y="22017"/>
                      </a:cubicBezTo>
                      <a:close/>
                      <a:moveTo>
                        <a:pt x="48173" y="22017"/>
                      </a:moveTo>
                      <a:cubicBezTo>
                        <a:pt x="49541" y="22017"/>
                        <a:pt x="51019" y="22170"/>
                        <a:pt x="51602" y="22352"/>
                      </a:cubicBezTo>
                      <a:cubicBezTo>
                        <a:pt x="52061" y="22495"/>
                        <a:pt x="52568" y="22499"/>
                        <a:pt x="53091" y="22499"/>
                      </a:cubicBezTo>
                      <a:cubicBezTo>
                        <a:pt x="53126" y="22499"/>
                        <a:pt x="53161" y="22499"/>
                        <a:pt x="53196" y="22499"/>
                      </a:cubicBezTo>
                      <a:cubicBezTo>
                        <a:pt x="53336" y="22499"/>
                        <a:pt x="53477" y="22500"/>
                        <a:pt x="53618" y="22503"/>
                      </a:cubicBezTo>
                      <a:cubicBezTo>
                        <a:pt x="54317" y="22519"/>
                        <a:pt x="54277" y="22773"/>
                        <a:pt x="54277" y="22773"/>
                      </a:cubicBezTo>
                      <a:lnTo>
                        <a:pt x="54269" y="22781"/>
                      </a:lnTo>
                      <a:cubicBezTo>
                        <a:pt x="54206" y="22915"/>
                        <a:pt x="54134" y="23050"/>
                        <a:pt x="54055" y="23177"/>
                      </a:cubicBezTo>
                      <a:cubicBezTo>
                        <a:pt x="53781" y="23611"/>
                        <a:pt x="53272" y="23719"/>
                        <a:pt x="52368" y="23719"/>
                      </a:cubicBezTo>
                      <a:cubicBezTo>
                        <a:pt x="52196" y="23719"/>
                        <a:pt x="52010" y="23716"/>
                        <a:pt x="51809" y="23709"/>
                      </a:cubicBezTo>
                      <a:cubicBezTo>
                        <a:pt x="50547" y="23677"/>
                        <a:pt x="50356" y="23511"/>
                        <a:pt x="49531" y="23312"/>
                      </a:cubicBezTo>
                      <a:cubicBezTo>
                        <a:pt x="48697" y="23114"/>
                        <a:pt x="48062" y="23106"/>
                        <a:pt x="47324" y="23074"/>
                      </a:cubicBezTo>
                      <a:cubicBezTo>
                        <a:pt x="46586" y="23035"/>
                        <a:pt x="45078" y="22955"/>
                        <a:pt x="44435" y="22812"/>
                      </a:cubicBezTo>
                      <a:cubicBezTo>
                        <a:pt x="44189" y="22765"/>
                        <a:pt x="43958" y="22654"/>
                        <a:pt x="43768" y="22495"/>
                      </a:cubicBezTo>
                      <a:cubicBezTo>
                        <a:pt x="43768" y="22487"/>
                        <a:pt x="43855" y="22312"/>
                        <a:pt x="44339" y="22288"/>
                      </a:cubicBezTo>
                      <a:cubicBezTo>
                        <a:pt x="44665" y="22273"/>
                        <a:pt x="44982" y="22233"/>
                        <a:pt x="45300" y="22153"/>
                      </a:cubicBezTo>
                      <a:cubicBezTo>
                        <a:pt x="45633" y="22082"/>
                        <a:pt x="46562" y="22034"/>
                        <a:pt x="47975" y="22019"/>
                      </a:cubicBezTo>
                      <a:cubicBezTo>
                        <a:pt x="48041" y="22018"/>
                        <a:pt x="48107" y="22017"/>
                        <a:pt x="48173" y="22017"/>
                      </a:cubicBezTo>
                      <a:close/>
                      <a:moveTo>
                        <a:pt x="2484" y="22779"/>
                      </a:moveTo>
                      <a:cubicBezTo>
                        <a:pt x="2538" y="22779"/>
                        <a:pt x="2619" y="22785"/>
                        <a:pt x="2739" y="22796"/>
                      </a:cubicBezTo>
                      <a:cubicBezTo>
                        <a:pt x="3255" y="22844"/>
                        <a:pt x="3961" y="22955"/>
                        <a:pt x="4327" y="23019"/>
                      </a:cubicBezTo>
                      <a:cubicBezTo>
                        <a:pt x="4692" y="23082"/>
                        <a:pt x="5065" y="23066"/>
                        <a:pt x="5279" y="23114"/>
                      </a:cubicBezTo>
                      <a:cubicBezTo>
                        <a:pt x="5890" y="23241"/>
                        <a:pt x="6001" y="23289"/>
                        <a:pt x="5771" y="23749"/>
                      </a:cubicBezTo>
                      <a:cubicBezTo>
                        <a:pt x="5549" y="24217"/>
                        <a:pt x="5485" y="24273"/>
                        <a:pt x="5398" y="24503"/>
                      </a:cubicBezTo>
                      <a:cubicBezTo>
                        <a:pt x="5335" y="24725"/>
                        <a:pt x="5223" y="24916"/>
                        <a:pt x="5065" y="25074"/>
                      </a:cubicBezTo>
                      <a:cubicBezTo>
                        <a:pt x="4929" y="25204"/>
                        <a:pt x="4688" y="25472"/>
                        <a:pt x="4442" y="25472"/>
                      </a:cubicBezTo>
                      <a:cubicBezTo>
                        <a:pt x="4401" y="25472"/>
                        <a:pt x="4360" y="25465"/>
                        <a:pt x="4319" y="25447"/>
                      </a:cubicBezTo>
                      <a:cubicBezTo>
                        <a:pt x="4025" y="25328"/>
                        <a:pt x="4469" y="25098"/>
                        <a:pt x="3882" y="24852"/>
                      </a:cubicBezTo>
                      <a:cubicBezTo>
                        <a:pt x="3287" y="24606"/>
                        <a:pt x="2731" y="24305"/>
                        <a:pt x="2469" y="23916"/>
                      </a:cubicBezTo>
                      <a:cubicBezTo>
                        <a:pt x="2207" y="23535"/>
                        <a:pt x="2183" y="23304"/>
                        <a:pt x="2310" y="23042"/>
                      </a:cubicBezTo>
                      <a:cubicBezTo>
                        <a:pt x="2408" y="22848"/>
                        <a:pt x="2304" y="22779"/>
                        <a:pt x="2484" y="22779"/>
                      </a:cubicBezTo>
                      <a:close/>
                      <a:moveTo>
                        <a:pt x="23036" y="22779"/>
                      </a:moveTo>
                      <a:cubicBezTo>
                        <a:pt x="23090" y="22779"/>
                        <a:pt x="23170" y="22785"/>
                        <a:pt x="23289" y="22796"/>
                      </a:cubicBezTo>
                      <a:cubicBezTo>
                        <a:pt x="23813" y="22844"/>
                        <a:pt x="24535" y="22955"/>
                        <a:pt x="24908" y="23019"/>
                      </a:cubicBezTo>
                      <a:cubicBezTo>
                        <a:pt x="25282" y="23082"/>
                        <a:pt x="25647" y="23066"/>
                        <a:pt x="25877" y="23114"/>
                      </a:cubicBezTo>
                      <a:cubicBezTo>
                        <a:pt x="26496" y="23241"/>
                        <a:pt x="26615" y="23289"/>
                        <a:pt x="26448" y="23749"/>
                      </a:cubicBezTo>
                      <a:cubicBezTo>
                        <a:pt x="26282" y="24217"/>
                        <a:pt x="26226" y="24273"/>
                        <a:pt x="26178" y="24503"/>
                      </a:cubicBezTo>
                      <a:cubicBezTo>
                        <a:pt x="26139" y="24717"/>
                        <a:pt x="26051" y="24916"/>
                        <a:pt x="25909" y="25074"/>
                      </a:cubicBezTo>
                      <a:cubicBezTo>
                        <a:pt x="25793" y="25204"/>
                        <a:pt x="25584" y="25472"/>
                        <a:pt x="25343" y="25472"/>
                      </a:cubicBezTo>
                      <a:cubicBezTo>
                        <a:pt x="25302" y="25472"/>
                        <a:pt x="25260" y="25465"/>
                        <a:pt x="25218" y="25447"/>
                      </a:cubicBezTo>
                      <a:cubicBezTo>
                        <a:pt x="24916" y="25328"/>
                        <a:pt x="25329" y="25106"/>
                        <a:pt x="24702" y="24852"/>
                      </a:cubicBezTo>
                      <a:cubicBezTo>
                        <a:pt x="24075" y="24614"/>
                        <a:pt x="23480" y="24305"/>
                        <a:pt x="23170" y="23924"/>
                      </a:cubicBezTo>
                      <a:cubicBezTo>
                        <a:pt x="22861" y="23535"/>
                        <a:pt x="22797" y="23304"/>
                        <a:pt x="22892" y="23050"/>
                      </a:cubicBezTo>
                      <a:cubicBezTo>
                        <a:pt x="22972" y="22849"/>
                        <a:pt x="22859" y="22779"/>
                        <a:pt x="23036" y="22779"/>
                      </a:cubicBezTo>
                      <a:close/>
                      <a:moveTo>
                        <a:pt x="64161" y="22779"/>
                      </a:moveTo>
                      <a:cubicBezTo>
                        <a:pt x="64216" y="22779"/>
                        <a:pt x="64298" y="22785"/>
                        <a:pt x="64421" y="22796"/>
                      </a:cubicBezTo>
                      <a:cubicBezTo>
                        <a:pt x="64945" y="22844"/>
                        <a:pt x="65707" y="22955"/>
                        <a:pt x="66088" y="23019"/>
                      </a:cubicBezTo>
                      <a:cubicBezTo>
                        <a:pt x="66469" y="23082"/>
                        <a:pt x="66842" y="23066"/>
                        <a:pt x="67080" y="23114"/>
                      </a:cubicBezTo>
                      <a:cubicBezTo>
                        <a:pt x="67739" y="23241"/>
                        <a:pt x="67866" y="23289"/>
                        <a:pt x="67819" y="23749"/>
                      </a:cubicBezTo>
                      <a:cubicBezTo>
                        <a:pt x="67771" y="24217"/>
                        <a:pt x="67731" y="24273"/>
                        <a:pt x="67739" y="24503"/>
                      </a:cubicBezTo>
                      <a:cubicBezTo>
                        <a:pt x="67763" y="24701"/>
                        <a:pt x="67723" y="24908"/>
                        <a:pt x="67620" y="25074"/>
                      </a:cubicBezTo>
                      <a:cubicBezTo>
                        <a:pt x="67539" y="25204"/>
                        <a:pt x="67405" y="25472"/>
                        <a:pt x="67154" y="25472"/>
                      </a:cubicBezTo>
                      <a:cubicBezTo>
                        <a:pt x="67112" y="25472"/>
                        <a:pt x="67066" y="25465"/>
                        <a:pt x="67017" y="25447"/>
                      </a:cubicBezTo>
                      <a:cubicBezTo>
                        <a:pt x="66684" y="25328"/>
                        <a:pt x="67041" y="25106"/>
                        <a:pt x="66358" y="24852"/>
                      </a:cubicBezTo>
                      <a:cubicBezTo>
                        <a:pt x="65675" y="24614"/>
                        <a:pt x="64993" y="24305"/>
                        <a:pt x="64580" y="23924"/>
                      </a:cubicBezTo>
                      <a:cubicBezTo>
                        <a:pt x="64175" y="23535"/>
                        <a:pt x="64056" y="23304"/>
                        <a:pt x="64088" y="23050"/>
                      </a:cubicBezTo>
                      <a:cubicBezTo>
                        <a:pt x="64106" y="22849"/>
                        <a:pt x="63979" y="22779"/>
                        <a:pt x="64161" y="22779"/>
                      </a:cubicBezTo>
                      <a:close/>
                      <a:moveTo>
                        <a:pt x="43595" y="22779"/>
                      </a:moveTo>
                      <a:cubicBezTo>
                        <a:pt x="43650" y="22779"/>
                        <a:pt x="43732" y="22785"/>
                        <a:pt x="43855" y="22796"/>
                      </a:cubicBezTo>
                      <a:cubicBezTo>
                        <a:pt x="44387" y="22844"/>
                        <a:pt x="45117" y="22963"/>
                        <a:pt x="45498" y="23027"/>
                      </a:cubicBezTo>
                      <a:cubicBezTo>
                        <a:pt x="45879" y="23082"/>
                        <a:pt x="46244" y="23066"/>
                        <a:pt x="46483" y="23114"/>
                      </a:cubicBezTo>
                      <a:cubicBezTo>
                        <a:pt x="47118" y="23249"/>
                        <a:pt x="47237" y="23289"/>
                        <a:pt x="47133" y="23757"/>
                      </a:cubicBezTo>
                      <a:cubicBezTo>
                        <a:pt x="47030" y="24225"/>
                        <a:pt x="46983" y="24273"/>
                        <a:pt x="46959" y="24511"/>
                      </a:cubicBezTo>
                      <a:cubicBezTo>
                        <a:pt x="46951" y="24717"/>
                        <a:pt x="46887" y="24916"/>
                        <a:pt x="46768" y="25082"/>
                      </a:cubicBezTo>
                      <a:cubicBezTo>
                        <a:pt x="46667" y="25211"/>
                        <a:pt x="46496" y="25473"/>
                        <a:pt x="46251" y="25473"/>
                      </a:cubicBezTo>
                      <a:cubicBezTo>
                        <a:pt x="46208" y="25473"/>
                        <a:pt x="46164" y="25465"/>
                        <a:pt x="46117" y="25447"/>
                      </a:cubicBezTo>
                      <a:cubicBezTo>
                        <a:pt x="45792" y="25336"/>
                        <a:pt x="46181" y="25098"/>
                        <a:pt x="45530" y="24852"/>
                      </a:cubicBezTo>
                      <a:cubicBezTo>
                        <a:pt x="44871" y="24614"/>
                        <a:pt x="44228" y="24312"/>
                        <a:pt x="43871" y="23924"/>
                      </a:cubicBezTo>
                      <a:cubicBezTo>
                        <a:pt x="43514" y="23535"/>
                        <a:pt x="43427" y="23304"/>
                        <a:pt x="43490" y="23050"/>
                      </a:cubicBezTo>
                      <a:cubicBezTo>
                        <a:pt x="43539" y="22849"/>
                        <a:pt x="43414" y="22779"/>
                        <a:pt x="43595" y="22779"/>
                      </a:cubicBezTo>
                      <a:close/>
                      <a:moveTo>
                        <a:pt x="14422" y="22375"/>
                      </a:moveTo>
                      <a:cubicBezTo>
                        <a:pt x="15639" y="22375"/>
                        <a:pt x="17622" y="22692"/>
                        <a:pt x="18304" y="22971"/>
                      </a:cubicBezTo>
                      <a:cubicBezTo>
                        <a:pt x="18781" y="23169"/>
                        <a:pt x="18820" y="23368"/>
                        <a:pt x="18797" y="23471"/>
                      </a:cubicBezTo>
                      <a:cubicBezTo>
                        <a:pt x="18749" y="23519"/>
                        <a:pt x="18741" y="23582"/>
                        <a:pt x="18765" y="23638"/>
                      </a:cubicBezTo>
                      <a:cubicBezTo>
                        <a:pt x="18860" y="23852"/>
                        <a:pt x="18939" y="23979"/>
                        <a:pt x="18336" y="24201"/>
                      </a:cubicBezTo>
                      <a:cubicBezTo>
                        <a:pt x="17733" y="24424"/>
                        <a:pt x="17312" y="24693"/>
                        <a:pt x="16741" y="24939"/>
                      </a:cubicBezTo>
                      <a:lnTo>
                        <a:pt x="16709" y="24947"/>
                      </a:lnTo>
                      <a:cubicBezTo>
                        <a:pt x="16709" y="24947"/>
                        <a:pt x="16407" y="25122"/>
                        <a:pt x="15701" y="25233"/>
                      </a:cubicBezTo>
                      <a:cubicBezTo>
                        <a:pt x="14995" y="25344"/>
                        <a:pt x="13947" y="25416"/>
                        <a:pt x="13947" y="25416"/>
                      </a:cubicBezTo>
                      <a:cubicBezTo>
                        <a:pt x="13354" y="25480"/>
                        <a:pt x="12761" y="25512"/>
                        <a:pt x="12168" y="25512"/>
                      </a:cubicBezTo>
                      <a:cubicBezTo>
                        <a:pt x="12102" y="25512"/>
                        <a:pt x="12036" y="25512"/>
                        <a:pt x="11970" y="25511"/>
                      </a:cubicBezTo>
                      <a:lnTo>
                        <a:pt x="11978" y="25511"/>
                      </a:lnTo>
                      <a:cubicBezTo>
                        <a:pt x="10915" y="25503"/>
                        <a:pt x="10867" y="25051"/>
                        <a:pt x="11050" y="24606"/>
                      </a:cubicBezTo>
                      <a:cubicBezTo>
                        <a:pt x="11232" y="24154"/>
                        <a:pt x="11883" y="24106"/>
                        <a:pt x="12574" y="23765"/>
                      </a:cubicBezTo>
                      <a:cubicBezTo>
                        <a:pt x="13256" y="23423"/>
                        <a:pt x="13359" y="22963"/>
                        <a:pt x="13486" y="22693"/>
                      </a:cubicBezTo>
                      <a:cubicBezTo>
                        <a:pt x="13621" y="22415"/>
                        <a:pt x="14336" y="22376"/>
                        <a:pt x="14336" y="22376"/>
                      </a:cubicBezTo>
                      <a:cubicBezTo>
                        <a:pt x="14364" y="22375"/>
                        <a:pt x="14393" y="22375"/>
                        <a:pt x="14422" y="22375"/>
                      </a:cubicBezTo>
                      <a:close/>
                      <a:moveTo>
                        <a:pt x="34966" y="22382"/>
                      </a:moveTo>
                      <a:cubicBezTo>
                        <a:pt x="36182" y="22382"/>
                        <a:pt x="38174" y="22695"/>
                        <a:pt x="38886" y="22979"/>
                      </a:cubicBezTo>
                      <a:cubicBezTo>
                        <a:pt x="39386" y="23177"/>
                        <a:pt x="39450" y="23368"/>
                        <a:pt x="39434" y="23471"/>
                      </a:cubicBezTo>
                      <a:cubicBezTo>
                        <a:pt x="39402" y="23527"/>
                        <a:pt x="39394" y="23590"/>
                        <a:pt x="39426" y="23638"/>
                      </a:cubicBezTo>
                      <a:cubicBezTo>
                        <a:pt x="39553" y="23860"/>
                        <a:pt x="39648" y="23979"/>
                        <a:pt x="39077" y="24201"/>
                      </a:cubicBezTo>
                      <a:cubicBezTo>
                        <a:pt x="38497" y="24424"/>
                        <a:pt x="38109" y="24701"/>
                        <a:pt x="37569" y="24939"/>
                      </a:cubicBezTo>
                      <a:lnTo>
                        <a:pt x="37545" y="24955"/>
                      </a:lnTo>
                      <a:cubicBezTo>
                        <a:pt x="37545" y="24955"/>
                        <a:pt x="37259" y="25130"/>
                        <a:pt x="36569" y="25241"/>
                      </a:cubicBezTo>
                      <a:cubicBezTo>
                        <a:pt x="35886" y="25352"/>
                        <a:pt x="34846" y="25424"/>
                        <a:pt x="34846" y="25424"/>
                      </a:cubicBezTo>
                      <a:cubicBezTo>
                        <a:pt x="34267" y="25486"/>
                        <a:pt x="33695" y="25512"/>
                        <a:pt x="33117" y="25512"/>
                      </a:cubicBezTo>
                      <a:cubicBezTo>
                        <a:pt x="33037" y="25512"/>
                        <a:pt x="32958" y="25512"/>
                        <a:pt x="32878" y="25511"/>
                      </a:cubicBezTo>
                      <a:cubicBezTo>
                        <a:pt x="31830" y="25503"/>
                        <a:pt x="31711" y="25051"/>
                        <a:pt x="31838" y="24606"/>
                      </a:cubicBezTo>
                      <a:cubicBezTo>
                        <a:pt x="31965" y="24162"/>
                        <a:pt x="32608" y="24114"/>
                        <a:pt x="33251" y="23773"/>
                      </a:cubicBezTo>
                      <a:cubicBezTo>
                        <a:pt x="33894" y="23431"/>
                        <a:pt x="33933" y="22971"/>
                        <a:pt x="34029" y="22693"/>
                      </a:cubicBezTo>
                      <a:cubicBezTo>
                        <a:pt x="34132" y="22415"/>
                        <a:pt x="34838" y="22384"/>
                        <a:pt x="34838" y="22384"/>
                      </a:cubicBezTo>
                      <a:cubicBezTo>
                        <a:pt x="34880" y="22383"/>
                        <a:pt x="34923" y="22382"/>
                        <a:pt x="34966" y="22382"/>
                      </a:cubicBezTo>
                      <a:close/>
                      <a:moveTo>
                        <a:pt x="55476" y="22382"/>
                      </a:moveTo>
                      <a:cubicBezTo>
                        <a:pt x="56687" y="22382"/>
                        <a:pt x="58717" y="22695"/>
                        <a:pt x="59468" y="22979"/>
                      </a:cubicBezTo>
                      <a:cubicBezTo>
                        <a:pt x="59992" y="23177"/>
                        <a:pt x="60080" y="23368"/>
                        <a:pt x="60080" y="23471"/>
                      </a:cubicBezTo>
                      <a:cubicBezTo>
                        <a:pt x="60056" y="23527"/>
                        <a:pt x="60056" y="23590"/>
                        <a:pt x="60095" y="23638"/>
                      </a:cubicBezTo>
                      <a:cubicBezTo>
                        <a:pt x="60246" y="23852"/>
                        <a:pt x="60357" y="23979"/>
                        <a:pt x="59810" y="24201"/>
                      </a:cubicBezTo>
                      <a:cubicBezTo>
                        <a:pt x="59262" y="24424"/>
                        <a:pt x="58913" y="24693"/>
                        <a:pt x="58405" y="24939"/>
                      </a:cubicBezTo>
                      <a:lnTo>
                        <a:pt x="58381" y="24947"/>
                      </a:lnTo>
                      <a:cubicBezTo>
                        <a:pt x="58381" y="24947"/>
                        <a:pt x="58119" y="25122"/>
                        <a:pt x="57444" y="25233"/>
                      </a:cubicBezTo>
                      <a:cubicBezTo>
                        <a:pt x="56770" y="25344"/>
                        <a:pt x="55738" y="25416"/>
                        <a:pt x="55738" y="25416"/>
                      </a:cubicBezTo>
                      <a:cubicBezTo>
                        <a:pt x="55142" y="25481"/>
                        <a:pt x="54546" y="25520"/>
                        <a:pt x="53956" y="25520"/>
                      </a:cubicBezTo>
                      <a:cubicBezTo>
                        <a:pt x="53902" y="25520"/>
                        <a:pt x="53847" y="25520"/>
                        <a:pt x="53793" y="25519"/>
                      </a:cubicBezTo>
                      <a:cubicBezTo>
                        <a:pt x="52729" y="25503"/>
                        <a:pt x="52563" y="25051"/>
                        <a:pt x="52626" y="24606"/>
                      </a:cubicBezTo>
                      <a:cubicBezTo>
                        <a:pt x="52698" y="24162"/>
                        <a:pt x="53333" y="24114"/>
                        <a:pt x="53936" y="23773"/>
                      </a:cubicBezTo>
                      <a:cubicBezTo>
                        <a:pt x="54539" y="23431"/>
                        <a:pt x="54515" y="22971"/>
                        <a:pt x="54579" y="22693"/>
                      </a:cubicBezTo>
                      <a:cubicBezTo>
                        <a:pt x="54634" y="22415"/>
                        <a:pt x="55349" y="22384"/>
                        <a:pt x="55349" y="22384"/>
                      </a:cubicBezTo>
                      <a:cubicBezTo>
                        <a:pt x="55390" y="22383"/>
                        <a:pt x="55433" y="22382"/>
                        <a:pt x="55476" y="22382"/>
                      </a:cubicBezTo>
                      <a:close/>
                      <a:moveTo>
                        <a:pt x="6963" y="23347"/>
                      </a:moveTo>
                      <a:cubicBezTo>
                        <a:pt x="7208" y="23347"/>
                        <a:pt x="7508" y="23387"/>
                        <a:pt x="7962" y="23463"/>
                      </a:cubicBezTo>
                      <a:cubicBezTo>
                        <a:pt x="8867" y="23622"/>
                        <a:pt x="9319" y="23781"/>
                        <a:pt x="9653" y="23804"/>
                      </a:cubicBezTo>
                      <a:cubicBezTo>
                        <a:pt x="9978" y="23836"/>
                        <a:pt x="10288" y="23828"/>
                        <a:pt x="10470" y="23852"/>
                      </a:cubicBezTo>
                      <a:cubicBezTo>
                        <a:pt x="10954" y="23916"/>
                        <a:pt x="11192" y="24027"/>
                        <a:pt x="11002" y="24289"/>
                      </a:cubicBezTo>
                      <a:cubicBezTo>
                        <a:pt x="10804" y="24551"/>
                        <a:pt x="10684" y="24916"/>
                        <a:pt x="10748" y="25201"/>
                      </a:cubicBezTo>
                      <a:cubicBezTo>
                        <a:pt x="10811" y="25487"/>
                        <a:pt x="11208" y="25551"/>
                        <a:pt x="11851" y="25686"/>
                      </a:cubicBezTo>
                      <a:cubicBezTo>
                        <a:pt x="12502" y="25821"/>
                        <a:pt x="12875" y="25948"/>
                        <a:pt x="12248" y="26313"/>
                      </a:cubicBezTo>
                      <a:cubicBezTo>
                        <a:pt x="11748" y="26604"/>
                        <a:pt x="11153" y="26673"/>
                        <a:pt x="10433" y="26673"/>
                      </a:cubicBezTo>
                      <a:cubicBezTo>
                        <a:pt x="10250" y="26673"/>
                        <a:pt x="10059" y="26668"/>
                        <a:pt x="9859" y="26662"/>
                      </a:cubicBezTo>
                      <a:cubicBezTo>
                        <a:pt x="9686" y="26656"/>
                        <a:pt x="9534" y="26653"/>
                        <a:pt x="9394" y="26653"/>
                      </a:cubicBezTo>
                      <a:cubicBezTo>
                        <a:pt x="8736" y="26653"/>
                        <a:pt x="8353" y="26722"/>
                        <a:pt x="7430" y="26932"/>
                      </a:cubicBezTo>
                      <a:cubicBezTo>
                        <a:pt x="6592" y="27122"/>
                        <a:pt x="5740" y="27259"/>
                        <a:pt x="5005" y="27259"/>
                      </a:cubicBezTo>
                      <a:cubicBezTo>
                        <a:pt x="4759" y="27259"/>
                        <a:pt x="4526" y="27243"/>
                        <a:pt x="4311" y="27210"/>
                      </a:cubicBezTo>
                      <a:cubicBezTo>
                        <a:pt x="3445" y="27075"/>
                        <a:pt x="3072" y="26749"/>
                        <a:pt x="3279" y="26463"/>
                      </a:cubicBezTo>
                      <a:cubicBezTo>
                        <a:pt x="3477" y="26170"/>
                        <a:pt x="4168" y="25813"/>
                        <a:pt x="4581" y="25670"/>
                      </a:cubicBezTo>
                      <a:cubicBezTo>
                        <a:pt x="5001" y="25535"/>
                        <a:pt x="5279" y="25146"/>
                        <a:pt x="5446" y="24892"/>
                      </a:cubicBezTo>
                      <a:cubicBezTo>
                        <a:pt x="5612" y="24638"/>
                        <a:pt x="5914" y="24598"/>
                        <a:pt x="5882" y="24368"/>
                      </a:cubicBezTo>
                      <a:cubicBezTo>
                        <a:pt x="5843" y="24138"/>
                        <a:pt x="5858" y="23630"/>
                        <a:pt x="6311" y="23463"/>
                      </a:cubicBezTo>
                      <a:cubicBezTo>
                        <a:pt x="6538" y="23385"/>
                        <a:pt x="6725" y="23347"/>
                        <a:pt x="6963" y="23347"/>
                      </a:cubicBezTo>
                      <a:close/>
                      <a:moveTo>
                        <a:pt x="27588" y="23347"/>
                      </a:moveTo>
                      <a:cubicBezTo>
                        <a:pt x="27834" y="23347"/>
                        <a:pt x="28141" y="23387"/>
                        <a:pt x="28607" y="23463"/>
                      </a:cubicBezTo>
                      <a:cubicBezTo>
                        <a:pt x="29528" y="23622"/>
                        <a:pt x="30004" y="23781"/>
                        <a:pt x="30338" y="23804"/>
                      </a:cubicBezTo>
                      <a:cubicBezTo>
                        <a:pt x="30671" y="23836"/>
                        <a:pt x="30981" y="23828"/>
                        <a:pt x="31163" y="23852"/>
                      </a:cubicBezTo>
                      <a:cubicBezTo>
                        <a:pt x="31663" y="23916"/>
                        <a:pt x="31909" y="24027"/>
                        <a:pt x="31751" y="24289"/>
                      </a:cubicBezTo>
                      <a:cubicBezTo>
                        <a:pt x="31576" y="24559"/>
                        <a:pt x="31528" y="24892"/>
                        <a:pt x="31616" y="25201"/>
                      </a:cubicBezTo>
                      <a:cubicBezTo>
                        <a:pt x="31719" y="25487"/>
                        <a:pt x="32124" y="25551"/>
                        <a:pt x="32782" y="25694"/>
                      </a:cubicBezTo>
                      <a:cubicBezTo>
                        <a:pt x="33449" y="25828"/>
                        <a:pt x="33846" y="25948"/>
                        <a:pt x="33267" y="26313"/>
                      </a:cubicBezTo>
                      <a:cubicBezTo>
                        <a:pt x="32805" y="26604"/>
                        <a:pt x="32217" y="26673"/>
                        <a:pt x="31495" y="26673"/>
                      </a:cubicBezTo>
                      <a:cubicBezTo>
                        <a:pt x="31311" y="26673"/>
                        <a:pt x="31118" y="26668"/>
                        <a:pt x="30917" y="26662"/>
                      </a:cubicBezTo>
                      <a:cubicBezTo>
                        <a:pt x="30762" y="26658"/>
                        <a:pt x="30623" y="26656"/>
                        <a:pt x="30495" y="26656"/>
                      </a:cubicBezTo>
                      <a:cubicBezTo>
                        <a:pt x="29813" y="26656"/>
                        <a:pt x="29444" y="26718"/>
                        <a:pt x="28528" y="26932"/>
                      </a:cubicBezTo>
                      <a:cubicBezTo>
                        <a:pt x="27713" y="27122"/>
                        <a:pt x="26881" y="27259"/>
                        <a:pt x="26144" y="27259"/>
                      </a:cubicBezTo>
                      <a:cubicBezTo>
                        <a:pt x="25898" y="27259"/>
                        <a:pt x="25661" y="27243"/>
                        <a:pt x="25440" y="27210"/>
                      </a:cubicBezTo>
                      <a:cubicBezTo>
                        <a:pt x="24559" y="27075"/>
                        <a:pt x="24146" y="26749"/>
                        <a:pt x="24313" y="26463"/>
                      </a:cubicBezTo>
                      <a:cubicBezTo>
                        <a:pt x="24472" y="26170"/>
                        <a:pt x="25115" y="25813"/>
                        <a:pt x="25512" y="25670"/>
                      </a:cubicBezTo>
                      <a:cubicBezTo>
                        <a:pt x="25917" y="25535"/>
                        <a:pt x="26139" y="25146"/>
                        <a:pt x="26274" y="24892"/>
                      </a:cubicBezTo>
                      <a:cubicBezTo>
                        <a:pt x="26401" y="24638"/>
                        <a:pt x="26702" y="24598"/>
                        <a:pt x="26639" y="24368"/>
                      </a:cubicBezTo>
                      <a:cubicBezTo>
                        <a:pt x="26575" y="24138"/>
                        <a:pt x="26520" y="23630"/>
                        <a:pt x="26956" y="23463"/>
                      </a:cubicBezTo>
                      <a:cubicBezTo>
                        <a:pt x="27168" y="23385"/>
                        <a:pt x="27349" y="23347"/>
                        <a:pt x="27588" y="23347"/>
                      </a:cubicBezTo>
                      <a:close/>
                      <a:moveTo>
                        <a:pt x="48214" y="23355"/>
                      </a:moveTo>
                      <a:cubicBezTo>
                        <a:pt x="48459" y="23355"/>
                        <a:pt x="48771" y="23395"/>
                        <a:pt x="49245" y="23471"/>
                      </a:cubicBezTo>
                      <a:cubicBezTo>
                        <a:pt x="50189" y="23622"/>
                        <a:pt x="50682" y="23781"/>
                        <a:pt x="51023" y="23812"/>
                      </a:cubicBezTo>
                      <a:cubicBezTo>
                        <a:pt x="51364" y="23836"/>
                        <a:pt x="51666" y="23836"/>
                        <a:pt x="51856" y="23860"/>
                      </a:cubicBezTo>
                      <a:cubicBezTo>
                        <a:pt x="52356" y="23916"/>
                        <a:pt x="52626" y="24027"/>
                        <a:pt x="52499" y="24297"/>
                      </a:cubicBezTo>
                      <a:cubicBezTo>
                        <a:pt x="52364" y="24582"/>
                        <a:pt x="52364" y="24908"/>
                        <a:pt x="52491" y="25201"/>
                      </a:cubicBezTo>
                      <a:lnTo>
                        <a:pt x="52483" y="25201"/>
                      </a:lnTo>
                      <a:cubicBezTo>
                        <a:pt x="52618" y="25495"/>
                        <a:pt x="53031" y="25559"/>
                        <a:pt x="53714" y="25694"/>
                      </a:cubicBezTo>
                      <a:cubicBezTo>
                        <a:pt x="54396" y="25828"/>
                        <a:pt x="54809" y="25955"/>
                        <a:pt x="54269" y="26321"/>
                      </a:cubicBezTo>
                      <a:cubicBezTo>
                        <a:pt x="53845" y="26612"/>
                        <a:pt x="53265" y="26681"/>
                        <a:pt x="52549" y="26681"/>
                      </a:cubicBezTo>
                      <a:cubicBezTo>
                        <a:pt x="52366" y="26681"/>
                        <a:pt x="52175" y="26676"/>
                        <a:pt x="51975" y="26670"/>
                      </a:cubicBezTo>
                      <a:cubicBezTo>
                        <a:pt x="51800" y="26664"/>
                        <a:pt x="51646" y="26661"/>
                        <a:pt x="51506" y="26661"/>
                      </a:cubicBezTo>
                      <a:cubicBezTo>
                        <a:pt x="50851" y="26661"/>
                        <a:pt x="50487" y="26729"/>
                        <a:pt x="49618" y="26932"/>
                      </a:cubicBezTo>
                      <a:cubicBezTo>
                        <a:pt x="48821" y="27124"/>
                        <a:pt x="47997" y="27266"/>
                        <a:pt x="47255" y="27266"/>
                      </a:cubicBezTo>
                      <a:cubicBezTo>
                        <a:pt x="47014" y="27266"/>
                        <a:pt x="46782" y="27251"/>
                        <a:pt x="46562" y="27218"/>
                      </a:cubicBezTo>
                      <a:cubicBezTo>
                        <a:pt x="45665" y="27083"/>
                        <a:pt x="45213" y="26757"/>
                        <a:pt x="45340" y="26463"/>
                      </a:cubicBezTo>
                      <a:cubicBezTo>
                        <a:pt x="45467" y="26170"/>
                        <a:pt x="46054" y="25813"/>
                        <a:pt x="46443" y="25678"/>
                      </a:cubicBezTo>
                      <a:cubicBezTo>
                        <a:pt x="46824" y="25543"/>
                        <a:pt x="46999" y="25154"/>
                        <a:pt x="47102" y="24900"/>
                      </a:cubicBezTo>
                      <a:cubicBezTo>
                        <a:pt x="47197" y="24646"/>
                        <a:pt x="47499" y="24598"/>
                        <a:pt x="47395" y="24368"/>
                      </a:cubicBezTo>
                      <a:cubicBezTo>
                        <a:pt x="47300" y="24138"/>
                        <a:pt x="47189" y="23630"/>
                        <a:pt x="47594" y="23471"/>
                      </a:cubicBezTo>
                      <a:cubicBezTo>
                        <a:pt x="47798" y="23393"/>
                        <a:pt x="47974" y="23355"/>
                        <a:pt x="48214" y="23355"/>
                      </a:cubicBezTo>
                      <a:close/>
                      <a:moveTo>
                        <a:pt x="20540" y="23190"/>
                      </a:moveTo>
                      <a:cubicBezTo>
                        <a:pt x="20705" y="23190"/>
                        <a:pt x="20890" y="23196"/>
                        <a:pt x="21098" y="23209"/>
                      </a:cubicBezTo>
                      <a:cubicBezTo>
                        <a:pt x="21876" y="23257"/>
                        <a:pt x="22495" y="23376"/>
                        <a:pt x="22813" y="23797"/>
                      </a:cubicBezTo>
                      <a:cubicBezTo>
                        <a:pt x="23075" y="24162"/>
                        <a:pt x="23432" y="24439"/>
                        <a:pt x="23845" y="24606"/>
                      </a:cubicBezTo>
                      <a:cubicBezTo>
                        <a:pt x="24289" y="24789"/>
                        <a:pt x="24972" y="25114"/>
                        <a:pt x="24821" y="25440"/>
                      </a:cubicBezTo>
                      <a:cubicBezTo>
                        <a:pt x="24670" y="25773"/>
                        <a:pt x="24353" y="25860"/>
                        <a:pt x="24154" y="26098"/>
                      </a:cubicBezTo>
                      <a:cubicBezTo>
                        <a:pt x="23956" y="26344"/>
                        <a:pt x="24067" y="26583"/>
                        <a:pt x="23162" y="26710"/>
                      </a:cubicBezTo>
                      <a:cubicBezTo>
                        <a:pt x="22249" y="26844"/>
                        <a:pt x="22107" y="26725"/>
                        <a:pt x="21821" y="26964"/>
                      </a:cubicBezTo>
                      <a:cubicBezTo>
                        <a:pt x="21585" y="27166"/>
                        <a:pt x="21166" y="27453"/>
                        <a:pt x="20502" y="27453"/>
                      </a:cubicBezTo>
                      <a:cubicBezTo>
                        <a:pt x="20383" y="27453"/>
                        <a:pt x="20257" y="27444"/>
                        <a:pt x="20122" y="27424"/>
                      </a:cubicBezTo>
                      <a:cubicBezTo>
                        <a:pt x="19241" y="27281"/>
                        <a:pt x="18344" y="27114"/>
                        <a:pt x="17916" y="26710"/>
                      </a:cubicBezTo>
                      <a:cubicBezTo>
                        <a:pt x="17685" y="26487"/>
                        <a:pt x="17423" y="26297"/>
                        <a:pt x="17146" y="26154"/>
                      </a:cubicBezTo>
                      <a:cubicBezTo>
                        <a:pt x="16955" y="26043"/>
                        <a:pt x="16233" y="25598"/>
                        <a:pt x="16876" y="25162"/>
                      </a:cubicBezTo>
                      <a:cubicBezTo>
                        <a:pt x="17511" y="24725"/>
                        <a:pt x="17392" y="24701"/>
                        <a:pt x="18170" y="24471"/>
                      </a:cubicBezTo>
                      <a:cubicBezTo>
                        <a:pt x="18947" y="24233"/>
                        <a:pt x="19098" y="24027"/>
                        <a:pt x="19146" y="23765"/>
                      </a:cubicBezTo>
                      <a:cubicBezTo>
                        <a:pt x="19195" y="23527"/>
                        <a:pt x="19306" y="23190"/>
                        <a:pt x="20540" y="23190"/>
                      </a:cubicBezTo>
                      <a:close/>
                      <a:moveTo>
                        <a:pt x="41143" y="23190"/>
                      </a:moveTo>
                      <a:cubicBezTo>
                        <a:pt x="41308" y="23190"/>
                        <a:pt x="41494" y="23196"/>
                        <a:pt x="41704" y="23209"/>
                      </a:cubicBezTo>
                      <a:cubicBezTo>
                        <a:pt x="42490" y="23257"/>
                        <a:pt x="43125" y="23376"/>
                        <a:pt x="43498" y="23797"/>
                      </a:cubicBezTo>
                      <a:cubicBezTo>
                        <a:pt x="43800" y="24162"/>
                        <a:pt x="44197" y="24439"/>
                        <a:pt x="44633" y="24606"/>
                      </a:cubicBezTo>
                      <a:cubicBezTo>
                        <a:pt x="45109" y="24781"/>
                        <a:pt x="45832" y="25106"/>
                        <a:pt x="45721" y="25440"/>
                      </a:cubicBezTo>
                      <a:cubicBezTo>
                        <a:pt x="45609" y="25773"/>
                        <a:pt x="45300" y="25852"/>
                        <a:pt x="45133" y="26098"/>
                      </a:cubicBezTo>
                      <a:cubicBezTo>
                        <a:pt x="44967" y="26336"/>
                        <a:pt x="45109" y="26583"/>
                        <a:pt x="44220" y="26710"/>
                      </a:cubicBezTo>
                      <a:cubicBezTo>
                        <a:pt x="43339" y="26837"/>
                        <a:pt x="43173" y="26725"/>
                        <a:pt x="42919" y="26964"/>
                      </a:cubicBezTo>
                      <a:cubicBezTo>
                        <a:pt x="42710" y="27166"/>
                        <a:pt x="42324" y="27453"/>
                        <a:pt x="41659" y="27453"/>
                      </a:cubicBezTo>
                      <a:cubicBezTo>
                        <a:pt x="41540" y="27453"/>
                        <a:pt x="41412" y="27444"/>
                        <a:pt x="41276" y="27424"/>
                      </a:cubicBezTo>
                      <a:cubicBezTo>
                        <a:pt x="40371" y="27281"/>
                        <a:pt x="39458" y="27114"/>
                        <a:pt x="38974" y="26710"/>
                      </a:cubicBezTo>
                      <a:cubicBezTo>
                        <a:pt x="38720" y="26487"/>
                        <a:pt x="38434" y="26297"/>
                        <a:pt x="38132" y="26154"/>
                      </a:cubicBezTo>
                      <a:cubicBezTo>
                        <a:pt x="37934" y="26043"/>
                        <a:pt x="37156" y="25598"/>
                        <a:pt x="37735" y="25162"/>
                      </a:cubicBezTo>
                      <a:cubicBezTo>
                        <a:pt x="38315" y="24725"/>
                        <a:pt x="38196" y="24701"/>
                        <a:pt x="38942" y="24471"/>
                      </a:cubicBezTo>
                      <a:cubicBezTo>
                        <a:pt x="39688" y="24233"/>
                        <a:pt x="39815" y="24027"/>
                        <a:pt x="39831" y="23765"/>
                      </a:cubicBezTo>
                      <a:cubicBezTo>
                        <a:pt x="39845" y="23527"/>
                        <a:pt x="39908" y="23190"/>
                        <a:pt x="41143" y="23190"/>
                      </a:cubicBezTo>
                      <a:close/>
                      <a:moveTo>
                        <a:pt x="61755" y="23190"/>
                      </a:moveTo>
                      <a:cubicBezTo>
                        <a:pt x="61920" y="23190"/>
                        <a:pt x="62107" y="23196"/>
                        <a:pt x="62318" y="23209"/>
                      </a:cubicBezTo>
                      <a:cubicBezTo>
                        <a:pt x="63112" y="23257"/>
                        <a:pt x="63763" y="23376"/>
                        <a:pt x="64191" y="23797"/>
                      </a:cubicBezTo>
                      <a:cubicBezTo>
                        <a:pt x="64532" y="24154"/>
                        <a:pt x="64961" y="24432"/>
                        <a:pt x="65429" y="24606"/>
                      </a:cubicBezTo>
                      <a:cubicBezTo>
                        <a:pt x="65922" y="24789"/>
                        <a:pt x="66684" y="25114"/>
                        <a:pt x="66620" y="25440"/>
                      </a:cubicBezTo>
                      <a:cubicBezTo>
                        <a:pt x="66557" y="25773"/>
                        <a:pt x="66255" y="25852"/>
                        <a:pt x="66120" y="26098"/>
                      </a:cubicBezTo>
                      <a:lnTo>
                        <a:pt x="66128" y="26098"/>
                      </a:lnTo>
                      <a:cubicBezTo>
                        <a:pt x="65985" y="26336"/>
                        <a:pt x="66168" y="26583"/>
                        <a:pt x="65294" y="26710"/>
                      </a:cubicBezTo>
                      <a:cubicBezTo>
                        <a:pt x="64429" y="26837"/>
                        <a:pt x="64247" y="26725"/>
                        <a:pt x="64024" y="26964"/>
                      </a:cubicBezTo>
                      <a:cubicBezTo>
                        <a:pt x="63836" y="27166"/>
                        <a:pt x="63493" y="27453"/>
                        <a:pt x="62826" y="27453"/>
                      </a:cubicBezTo>
                      <a:cubicBezTo>
                        <a:pt x="62707" y="27453"/>
                        <a:pt x="62577" y="27444"/>
                        <a:pt x="62437" y="27424"/>
                      </a:cubicBezTo>
                      <a:cubicBezTo>
                        <a:pt x="61508" y="27281"/>
                        <a:pt x="60580" y="27114"/>
                        <a:pt x="60040" y="26710"/>
                      </a:cubicBezTo>
                      <a:cubicBezTo>
                        <a:pt x="59762" y="26487"/>
                        <a:pt x="59452" y="26297"/>
                        <a:pt x="59127" y="26154"/>
                      </a:cubicBezTo>
                      <a:cubicBezTo>
                        <a:pt x="58913" y="26043"/>
                        <a:pt x="58079" y="25598"/>
                        <a:pt x="58603" y="25162"/>
                      </a:cubicBezTo>
                      <a:cubicBezTo>
                        <a:pt x="59127" y="24725"/>
                        <a:pt x="59000" y="24701"/>
                        <a:pt x="59722" y="24471"/>
                      </a:cubicBezTo>
                      <a:cubicBezTo>
                        <a:pt x="60437" y="24233"/>
                        <a:pt x="60532" y="24027"/>
                        <a:pt x="60516" y="23765"/>
                      </a:cubicBezTo>
                      <a:cubicBezTo>
                        <a:pt x="60495" y="23527"/>
                        <a:pt x="60523" y="23190"/>
                        <a:pt x="61755" y="23190"/>
                      </a:cubicBezTo>
                      <a:close/>
                      <a:moveTo>
                        <a:pt x="10208" y="26760"/>
                      </a:moveTo>
                      <a:cubicBezTo>
                        <a:pt x="10420" y="26760"/>
                        <a:pt x="10518" y="26776"/>
                        <a:pt x="10804" y="26829"/>
                      </a:cubicBezTo>
                      <a:cubicBezTo>
                        <a:pt x="11240" y="26900"/>
                        <a:pt x="11121" y="27059"/>
                        <a:pt x="11105" y="27297"/>
                      </a:cubicBezTo>
                      <a:lnTo>
                        <a:pt x="11113" y="27305"/>
                      </a:lnTo>
                      <a:cubicBezTo>
                        <a:pt x="11097" y="27543"/>
                        <a:pt x="11645" y="27773"/>
                        <a:pt x="11224" y="28043"/>
                      </a:cubicBezTo>
                      <a:cubicBezTo>
                        <a:pt x="11051" y="28154"/>
                        <a:pt x="10903" y="28175"/>
                        <a:pt x="10733" y="28175"/>
                      </a:cubicBezTo>
                      <a:cubicBezTo>
                        <a:pt x="10632" y="28175"/>
                        <a:pt x="10522" y="28168"/>
                        <a:pt x="10395" y="28168"/>
                      </a:cubicBezTo>
                      <a:cubicBezTo>
                        <a:pt x="10219" y="28168"/>
                        <a:pt x="10010" y="28182"/>
                        <a:pt x="9740" y="28249"/>
                      </a:cubicBezTo>
                      <a:cubicBezTo>
                        <a:pt x="9029" y="28434"/>
                        <a:pt x="8917" y="28581"/>
                        <a:pt x="7925" y="28581"/>
                      </a:cubicBezTo>
                      <a:cubicBezTo>
                        <a:pt x="7810" y="28581"/>
                        <a:pt x="7683" y="28579"/>
                        <a:pt x="7541" y="28575"/>
                      </a:cubicBezTo>
                      <a:cubicBezTo>
                        <a:pt x="6184" y="28527"/>
                        <a:pt x="5152" y="28543"/>
                        <a:pt x="4969" y="28384"/>
                      </a:cubicBezTo>
                      <a:cubicBezTo>
                        <a:pt x="4795" y="28218"/>
                        <a:pt x="4850" y="27829"/>
                        <a:pt x="4755" y="27694"/>
                      </a:cubicBezTo>
                      <a:cubicBezTo>
                        <a:pt x="4660" y="27567"/>
                        <a:pt x="4533" y="27408"/>
                        <a:pt x="5057" y="27392"/>
                      </a:cubicBezTo>
                      <a:cubicBezTo>
                        <a:pt x="5110" y="27391"/>
                        <a:pt x="5160" y="27390"/>
                        <a:pt x="5207" y="27390"/>
                      </a:cubicBezTo>
                      <a:cubicBezTo>
                        <a:pt x="5349" y="27390"/>
                        <a:pt x="5467" y="27396"/>
                        <a:pt x="5599" y="27396"/>
                      </a:cubicBezTo>
                      <a:cubicBezTo>
                        <a:pt x="5846" y="27396"/>
                        <a:pt x="6143" y="27376"/>
                        <a:pt x="6740" y="27265"/>
                      </a:cubicBezTo>
                      <a:cubicBezTo>
                        <a:pt x="7763" y="27067"/>
                        <a:pt x="8240" y="26805"/>
                        <a:pt x="9311" y="26781"/>
                      </a:cubicBezTo>
                      <a:cubicBezTo>
                        <a:pt x="9790" y="26770"/>
                        <a:pt x="10036" y="26760"/>
                        <a:pt x="10208" y="26760"/>
                      </a:cubicBezTo>
                      <a:close/>
                      <a:moveTo>
                        <a:pt x="31236" y="26762"/>
                      </a:moveTo>
                      <a:cubicBezTo>
                        <a:pt x="31468" y="26762"/>
                        <a:pt x="31563" y="26778"/>
                        <a:pt x="31870" y="26829"/>
                      </a:cubicBezTo>
                      <a:cubicBezTo>
                        <a:pt x="32330" y="26900"/>
                        <a:pt x="32227" y="27059"/>
                        <a:pt x="32243" y="27297"/>
                      </a:cubicBezTo>
                      <a:lnTo>
                        <a:pt x="32243" y="27305"/>
                      </a:lnTo>
                      <a:cubicBezTo>
                        <a:pt x="32259" y="27543"/>
                        <a:pt x="32838" y="27773"/>
                        <a:pt x="32449" y="28043"/>
                      </a:cubicBezTo>
                      <a:cubicBezTo>
                        <a:pt x="32286" y="28156"/>
                        <a:pt x="32139" y="28176"/>
                        <a:pt x="31966" y="28176"/>
                      </a:cubicBezTo>
                      <a:cubicBezTo>
                        <a:pt x="31873" y="28176"/>
                        <a:pt x="31771" y="28170"/>
                        <a:pt x="31656" y="28170"/>
                      </a:cubicBezTo>
                      <a:cubicBezTo>
                        <a:pt x="31476" y="28170"/>
                        <a:pt x="31262" y="28184"/>
                        <a:pt x="30989" y="28257"/>
                      </a:cubicBezTo>
                      <a:cubicBezTo>
                        <a:pt x="30316" y="28433"/>
                        <a:pt x="30212" y="28583"/>
                        <a:pt x="29263" y="28583"/>
                      </a:cubicBezTo>
                      <a:cubicBezTo>
                        <a:pt x="29137" y="28583"/>
                        <a:pt x="28996" y="28580"/>
                        <a:pt x="28838" y="28575"/>
                      </a:cubicBezTo>
                      <a:cubicBezTo>
                        <a:pt x="27472" y="28527"/>
                        <a:pt x="26440" y="28543"/>
                        <a:pt x="26242" y="28384"/>
                      </a:cubicBezTo>
                      <a:cubicBezTo>
                        <a:pt x="26051" y="28226"/>
                        <a:pt x="26044" y="27829"/>
                        <a:pt x="25940" y="27702"/>
                      </a:cubicBezTo>
                      <a:cubicBezTo>
                        <a:pt x="25829" y="27567"/>
                        <a:pt x="25678" y="27408"/>
                        <a:pt x="26194" y="27392"/>
                      </a:cubicBezTo>
                      <a:cubicBezTo>
                        <a:pt x="26224" y="27392"/>
                        <a:pt x="26252" y="27392"/>
                        <a:pt x="26279" y="27392"/>
                      </a:cubicBezTo>
                      <a:cubicBezTo>
                        <a:pt x="26447" y="27392"/>
                        <a:pt x="26579" y="27399"/>
                        <a:pt x="26726" y="27399"/>
                      </a:cubicBezTo>
                      <a:cubicBezTo>
                        <a:pt x="26975" y="27399"/>
                        <a:pt x="27269" y="27378"/>
                        <a:pt x="27861" y="27265"/>
                      </a:cubicBezTo>
                      <a:cubicBezTo>
                        <a:pt x="28861" y="27075"/>
                        <a:pt x="29306" y="26805"/>
                        <a:pt x="30369" y="26781"/>
                      </a:cubicBezTo>
                      <a:cubicBezTo>
                        <a:pt x="30823" y="26771"/>
                        <a:pt x="31066" y="26762"/>
                        <a:pt x="31236" y="26762"/>
                      </a:cubicBezTo>
                      <a:close/>
                      <a:moveTo>
                        <a:pt x="52305" y="26762"/>
                      </a:moveTo>
                      <a:cubicBezTo>
                        <a:pt x="52535" y="26762"/>
                        <a:pt x="52633" y="26778"/>
                        <a:pt x="52944" y="26829"/>
                      </a:cubicBezTo>
                      <a:cubicBezTo>
                        <a:pt x="53412" y="26900"/>
                        <a:pt x="53333" y="27067"/>
                        <a:pt x="53380" y="27305"/>
                      </a:cubicBezTo>
                      <a:cubicBezTo>
                        <a:pt x="53420" y="27543"/>
                        <a:pt x="54039" y="27765"/>
                        <a:pt x="53690" y="28035"/>
                      </a:cubicBezTo>
                      <a:lnTo>
                        <a:pt x="53682" y="28043"/>
                      </a:lnTo>
                      <a:cubicBezTo>
                        <a:pt x="53536" y="28156"/>
                        <a:pt x="53391" y="28176"/>
                        <a:pt x="53218" y="28176"/>
                      </a:cubicBezTo>
                      <a:cubicBezTo>
                        <a:pt x="53124" y="28176"/>
                        <a:pt x="53022" y="28170"/>
                        <a:pt x="52907" y="28170"/>
                      </a:cubicBezTo>
                      <a:cubicBezTo>
                        <a:pt x="52727" y="28170"/>
                        <a:pt x="52515" y="28184"/>
                        <a:pt x="52253" y="28257"/>
                      </a:cubicBezTo>
                      <a:cubicBezTo>
                        <a:pt x="51601" y="28433"/>
                        <a:pt x="51519" y="28583"/>
                        <a:pt x="50563" y="28583"/>
                      </a:cubicBezTo>
                      <a:cubicBezTo>
                        <a:pt x="50436" y="28583"/>
                        <a:pt x="50294" y="28580"/>
                        <a:pt x="50134" y="28575"/>
                      </a:cubicBezTo>
                      <a:cubicBezTo>
                        <a:pt x="48769" y="28527"/>
                        <a:pt x="47737" y="28543"/>
                        <a:pt x="47522" y="28384"/>
                      </a:cubicBezTo>
                      <a:cubicBezTo>
                        <a:pt x="47308" y="28226"/>
                        <a:pt x="47260" y="27829"/>
                        <a:pt x="47126" y="27702"/>
                      </a:cubicBezTo>
                      <a:cubicBezTo>
                        <a:pt x="46991" y="27567"/>
                        <a:pt x="46824" y="27408"/>
                        <a:pt x="47340" y="27392"/>
                      </a:cubicBezTo>
                      <a:cubicBezTo>
                        <a:pt x="47369" y="27392"/>
                        <a:pt x="47397" y="27392"/>
                        <a:pt x="47425" y="27392"/>
                      </a:cubicBezTo>
                      <a:cubicBezTo>
                        <a:pt x="47593" y="27392"/>
                        <a:pt x="47725" y="27399"/>
                        <a:pt x="47873" y="27399"/>
                      </a:cubicBezTo>
                      <a:cubicBezTo>
                        <a:pt x="48122" y="27399"/>
                        <a:pt x="48413" y="27378"/>
                        <a:pt x="48991" y="27265"/>
                      </a:cubicBezTo>
                      <a:cubicBezTo>
                        <a:pt x="49967" y="27075"/>
                        <a:pt x="50380" y="26805"/>
                        <a:pt x="51444" y="26781"/>
                      </a:cubicBezTo>
                      <a:cubicBezTo>
                        <a:pt x="51894" y="26771"/>
                        <a:pt x="52135" y="26762"/>
                        <a:pt x="52305" y="26762"/>
                      </a:cubicBezTo>
                      <a:close/>
                      <a:moveTo>
                        <a:pt x="14917" y="25432"/>
                      </a:moveTo>
                      <a:cubicBezTo>
                        <a:pt x="15401" y="25432"/>
                        <a:pt x="16033" y="25480"/>
                        <a:pt x="16249" y="25757"/>
                      </a:cubicBezTo>
                      <a:cubicBezTo>
                        <a:pt x="16304" y="25860"/>
                        <a:pt x="16392" y="25940"/>
                        <a:pt x="16495" y="25995"/>
                      </a:cubicBezTo>
                      <a:cubicBezTo>
                        <a:pt x="16995" y="26273"/>
                        <a:pt x="17328" y="26329"/>
                        <a:pt x="17685" y="26702"/>
                      </a:cubicBezTo>
                      <a:cubicBezTo>
                        <a:pt x="18035" y="27067"/>
                        <a:pt x="18995" y="27448"/>
                        <a:pt x="19598" y="27503"/>
                      </a:cubicBezTo>
                      <a:cubicBezTo>
                        <a:pt x="20209" y="27567"/>
                        <a:pt x="21083" y="27622"/>
                        <a:pt x="21210" y="27765"/>
                      </a:cubicBezTo>
                      <a:cubicBezTo>
                        <a:pt x="21337" y="27908"/>
                        <a:pt x="20503" y="28099"/>
                        <a:pt x="19709" y="28257"/>
                      </a:cubicBezTo>
                      <a:cubicBezTo>
                        <a:pt x="18916" y="28416"/>
                        <a:pt x="17987" y="28519"/>
                        <a:pt x="16804" y="28599"/>
                      </a:cubicBezTo>
                      <a:cubicBezTo>
                        <a:pt x="16003" y="28654"/>
                        <a:pt x="15439" y="28726"/>
                        <a:pt x="15058" y="28876"/>
                      </a:cubicBezTo>
                      <a:lnTo>
                        <a:pt x="15034" y="28892"/>
                      </a:lnTo>
                      <a:cubicBezTo>
                        <a:pt x="15010" y="28900"/>
                        <a:pt x="14987" y="28908"/>
                        <a:pt x="14963" y="28924"/>
                      </a:cubicBezTo>
                      <a:cubicBezTo>
                        <a:pt x="14788" y="28980"/>
                        <a:pt x="14614" y="29003"/>
                        <a:pt x="14439" y="29011"/>
                      </a:cubicBezTo>
                      <a:cubicBezTo>
                        <a:pt x="14360" y="29013"/>
                        <a:pt x="14280" y="29014"/>
                        <a:pt x="14200" y="29014"/>
                      </a:cubicBezTo>
                      <a:cubicBezTo>
                        <a:pt x="13959" y="29014"/>
                        <a:pt x="13717" y="29005"/>
                        <a:pt x="13478" y="28988"/>
                      </a:cubicBezTo>
                      <a:cubicBezTo>
                        <a:pt x="13264" y="28980"/>
                        <a:pt x="13042" y="28964"/>
                        <a:pt x="12828" y="28916"/>
                      </a:cubicBezTo>
                      <a:cubicBezTo>
                        <a:pt x="12518" y="28845"/>
                        <a:pt x="12415" y="28607"/>
                        <a:pt x="12288" y="28345"/>
                      </a:cubicBezTo>
                      <a:cubicBezTo>
                        <a:pt x="12161" y="28091"/>
                        <a:pt x="11843" y="28107"/>
                        <a:pt x="11526" y="27781"/>
                      </a:cubicBezTo>
                      <a:cubicBezTo>
                        <a:pt x="11216" y="27448"/>
                        <a:pt x="11439" y="26908"/>
                        <a:pt x="11788" y="26717"/>
                      </a:cubicBezTo>
                      <a:cubicBezTo>
                        <a:pt x="12129" y="26535"/>
                        <a:pt x="12661" y="26384"/>
                        <a:pt x="13082" y="26027"/>
                      </a:cubicBezTo>
                      <a:cubicBezTo>
                        <a:pt x="13336" y="25813"/>
                        <a:pt x="13621" y="25638"/>
                        <a:pt x="13931" y="25519"/>
                      </a:cubicBezTo>
                      <a:cubicBezTo>
                        <a:pt x="14137" y="25471"/>
                        <a:pt x="14344" y="25447"/>
                        <a:pt x="14550" y="25440"/>
                      </a:cubicBezTo>
                      <a:cubicBezTo>
                        <a:pt x="14651" y="25436"/>
                        <a:pt x="14778" y="25432"/>
                        <a:pt x="14917" y="25432"/>
                      </a:cubicBezTo>
                      <a:close/>
                      <a:moveTo>
                        <a:pt x="35816" y="25432"/>
                      </a:moveTo>
                      <a:cubicBezTo>
                        <a:pt x="36299" y="25432"/>
                        <a:pt x="36935" y="25480"/>
                        <a:pt x="37188" y="25757"/>
                      </a:cubicBezTo>
                      <a:cubicBezTo>
                        <a:pt x="37259" y="25860"/>
                        <a:pt x="37354" y="25948"/>
                        <a:pt x="37474" y="25995"/>
                      </a:cubicBezTo>
                      <a:cubicBezTo>
                        <a:pt x="38005" y="26281"/>
                        <a:pt x="38339" y="26329"/>
                        <a:pt x="38744" y="26702"/>
                      </a:cubicBezTo>
                      <a:cubicBezTo>
                        <a:pt x="39148" y="27075"/>
                        <a:pt x="40148" y="27448"/>
                        <a:pt x="40768" y="27511"/>
                      </a:cubicBezTo>
                      <a:cubicBezTo>
                        <a:pt x="41387" y="27567"/>
                        <a:pt x="42260" y="27622"/>
                        <a:pt x="42411" y="27765"/>
                      </a:cubicBezTo>
                      <a:cubicBezTo>
                        <a:pt x="42554" y="27908"/>
                        <a:pt x="41744" y="28107"/>
                        <a:pt x="40974" y="28265"/>
                      </a:cubicBezTo>
                      <a:cubicBezTo>
                        <a:pt x="40204" y="28416"/>
                        <a:pt x="39291" y="28519"/>
                        <a:pt x="38109" y="28607"/>
                      </a:cubicBezTo>
                      <a:cubicBezTo>
                        <a:pt x="37315" y="28662"/>
                        <a:pt x="36767" y="28734"/>
                        <a:pt x="36402" y="28884"/>
                      </a:cubicBezTo>
                      <a:cubicBezTo>
                        <a:pt x="36394" y="28892"/>
                        <a:pt x="36386" y="28892"/>
                        <a:pt x="36378" y="28900"/>
                      </a:cubicBezTo>
                      <a:cubicBezTo>
                        <a:pt x="36354" y="28908"/>
                        <a:pt x="36331" y="28916"/>
                        <a:pt x="36315" y="28924"/>
                      </a:cubicBezTo>
                      <a:cubicBezTo>
                        <a:pt x="36148" y="28980"/>
                        <a:pt x="35973" y="29011"/>
                        <a:pt x="35799" y="29011"/>
                      </a:cubicBezTo>
                      <a:cubicBezTo>
                        <a:pt x="35719" y="29013"/>
                        <a:pt x="35639" y="29014"/>
                        <a:pt x="35559" y="29014"/>
                      </a:cubicBezTo>
                      <a:cubicBezTo>
                        <a:pt x="35319" y="29014"/>
                        <a:pt x="35076" y="29005"/>
                        <a:pt x="34838" y="28988"/>
                      </a:cubicBezTo>
                      <a:cubicBezTo>
                        <a:pt x="34616" y="28988"/>
                        <a:pt x="34394" y="28964"/>
                        <a:pt x="34179" y="28916"/>
                      </a:cubicBezTo>
                      <a:cubicBezTo>
                        <a:pt x="33862" y="28853"/>
                        <a:pt x="33719" y="28607"/>
                        <a:pt x="33560" y="28353"/>
                      </a:cubicBezTo>
                      <a:cubicBezTo>
                        <a:pt x="33402" y="28091"/>
                        <a:pt x="33084" y="28114"/>
                        <a:pt x="32735" y="27781"/>
                      </a:cubicBezTo>
                      <a:cubicBezTo>
                        <a:pt x="32378" y="27448"/>
                        <a:pt x="32528" y="26908"/>
                        <a:pt x="32846" y="26717"/>
                      </a:cubicBezTo>
                      <a:cubicBezTo>
                        <a:pt x="33163" y="26535"/>
                        <a:pt x="33679" y="26384"/>
                        <a:pt x="34052" y="26027"/>
                      </a:cubicBezTo>
                      <a:cubicBezTo>
                        <a:pt x="34283" y="25813"/>
                        <a:pt x="34553" y="25638"/>
                        <a:pt x="34838" y="25519"/>
                      </a:cubicBezTo>
                      <a:cubicBezTo>
                        <a:pt x="35037" y="25471"/>
                        <a:pt x="35243" y="25447"/>
                        <a:pt x="35449" y="25440"/>
                      </a:cubicBezTo>
                      <a:cubicBezTo>
                        <a:pt x="35551" y="25436"/>
                        <a:pt x="35677" y="25432"/>
                        <a:pt x="35816" y="25432"/>
                      </a:cubicBezTo>
                      <a:close/>
                      <a:moveTo>
                        <a:pt x="56728" y="25429"/>
                      </a:moveTo>
                      <a:cubicBezTo>
                        <a:pt x="57208" y="25429"/>
                        <a:pt x="57833" y="25484"/>
                        <a:pt x="58119" y="25757"/>
                      </a:cubicBezTo>
                      <a:cubicBezTo>
                        <a:pt x="58206" y="25860"/>
                        <a:pt x="58317" y="25940"/>
                        <a:pt x="58444" y="25995"/>
                      </a:cubicBezTo>
                      <a:cubicBezTo>
                        <a:pt x="59016" y="26273"/>
                        <a:pt x="59357" y="26329"/>
                        <a:pt x="59810" y="26702"/>
                      </a:cubicBezTo>
                      <a:cubicBezTo>
                        <a:pt x="60262" y="27067"/>
                        <a:pt x="61310" y="27448"/>
                        <a:pt x="61937" y="27503"/>
                      </a:cubicBezTo>
                      <a:cubicBezTo>
                        <a:pt x="62564" y="27567"/>
                        <a:pt x="63445" y="27622"/>
                        <a:pt x="63604" y="27765"/>
                      </a:cubicBezTo>
                      <a:cubicBezTo>
                        <a:pt x="63770" y="27908"/>
                        <a:pt x="62993" y="28099"/>
                        <a:pt x="62239" y="28257"/>
                      </a:cubicBezTo>
                      <a:cubicBezTo>
                        <a:pt x="61492" y="28416"/>
                        <a:pt x="60588" y="28519"/>
                        <a:pt x="59421" y="28599"/>
                      </a:cubicBezTo>
                      <a:cubicBezTo>
                        <a:pt x="58635" y="28654"/>
                        <a:pt x="58095" y="28726"/>
                        <a:pt x="57746" y="28876"/>
                      </a:cubicBezTo>
                      <a:cubicBezTo>
                        <a:pt x="57738" y="28884"/>
                        <a:pt x="57730" y="28892"/>
                        <a:pt x="57730" y="28892"/>
                      </a:cubicBezTo>
                      <a:cubicBezTo>
                        <a:pt x="57706" y="28900"/>
                        <a:pt x="57682" y="28908"/>
                        <a:pt x="57659" y="28924"/>
                      </a:cubicBezTo>
                      <a:cubicBezTo>
                        <a:pt x="57500" y="28980"/>
                        <a:pt x="57333" y="29003"/>
                        <a:pt x="57166" y="29011"/>
                      </a:cubicBezTo>
                      <a:cubicBezTo>
                        <a:pt x="57085" y="29013"/>
                        <a:pt x="57004" y="29014"/>
                        <a:pt x="56924" y="29014"/>
                      </a:cubicBezTo>
                      <a:cubicBezTo>
                        <a:pt x="56682" y="29014"/>
                        <a:pt x="56442" y="29005"/>
                        <a:pt x="56198" y="28988"/>
                      </a:cubicBezTo>
                      <a:cubicBezTo>
                        <a:pt x="55976" y="28980"/>
                        <a:pt x="55754" y="28956"/>
                        <a:pt x="55531" y="28916"/>
                      </a:cubicBezTo>
                      <a:cubicBezTo>
                        <a:pt x="55206" y="28845"/>
                        <a:pt x="55031" y="28607"/>
                        <a:pt x="54833" y="28345"/>
                      </a:cubicBezTo>
                      <a:cubicBezTo>
                        <a:pt x="54634" y="28091"/>
                        <a:pt x="54333" y="28107"/>
                        <a:pt x="53936" y="27781"/>
                      </a:cubicBezTo>
                      <a:cubicBezTo>
                        <a:pt x="53531" y="27448"/>
                        <a:pt x="53610" y="26900"/>
                        <a:pt x="53904" y="26717"/>
                      </a:cubicBezTo>
                      <a:cubicBezTo>
                        <a:pt x="54206" y="26527"/>
                        <a:pt x="54698" y="26384"/>
                        <a:pt x="55023" y="26027"/>
                      </a:cubicBezTo>
                      <a:cubicBezTo>
                        <a:pt x="55230" y="25813"/>
                        <a:pt x="55476" y="25638"/>
                        <a:pt x="55746" y="25511"/>
                      </a:cubicBezTo>
                      <a:cubicBezTo>
                        <a:pt x="55944" y="25463"/>
                        <a:pt x="56143" y="25440"/>
                        <a:pt x="56341" y="25440"/>
                      </a:cubicBezTo>
                      <a:cubicBezTo>
                        <a:pt x="56447" y="25434"/>
                        <a:pt x="56581" y="25429"/>
                        <a:pt x="56728" y="25429"/>
                      </a:cubicBezTo>
                      <a:close/>
                      <a:moveTo>
                        <a:pt x="1858" y="26908"/>
                      </a:moveTo>
                      <a:cubicBezTo>
                        <a:pt x="2403" y="26908"/>
                        <a:pt x="2768" y="27020"/>
                        <a:pt x="3215" y="27098"/>
                      </a:cubicBezTo>
                      <a:cubicBezTo>
                        <a:pt x="3969" y="27225"/>
                        <a:pt x="4231" y="27281"/>
                        <a:pt x="4414" y="27583"/>
                      </a:cubicBezTo>
                      <a:cubicBezTo>
                        <a:pt x="4596" y="27892"/>
                        <a:pt x="4819" y="28289"/>
                        <a:pt x="4493" y="28456"/>
                      </a:cubicBezTo>
                      <a:cubicBezTo>
                        <a:pt x="4160" y="28622"/>
                        <a:pt x="3049" y="28686"/>
                        <a:pt x="2858" y="28948"/>
                      </a:cubicBezTo>
                      <a:cubicBezTo>
                        <a:pt x="2688" y="29189"/>
                        <a:pt x="2454" y="29576"/>
                        <a:pt x="1992" y="29576"/>
                      </a:cubicBezTo>
                      <a:cubicBezTo>
                        <a:pt x="1938" y="29576"/>
                        <a:pt x="1880" y="29571"/>
                        <a:pt x="1818" y="29559"/>
                      </a:cubicBezTo>
                      <a:cubicBezTo>
                        <a:pt x="1239" y="29440"/>
                        <a:pt x="1429" y="29194"/>
                        <a:pt x="1667" y="28924"/>
                      </a:cubicBezTo>
                      <a:cubicBezTo>
                        <a:pt x="1898" y="28646"/>
                        <a:pt x="1731" y="28472"/>
                        <a:pt x="1294" y="28289"/>
                      </a:cubicBezTo>
                      <a:cubicBezTo>
                        <a:pt x="850" y="28107"/>
                        <a:pt x="397" y="28075"/>
                        <a:pt x="366" y="27749"/>
                      </a:cubicBezTo>
                      <a:cubicBezTo>
                        <a:pt x="342" y="27424"/>
                        <a:pt x="723" y="26979"/>
                        <a:pt x="1493" y="26924"/>
                      </a:cubicBezTo>
                      <a:cubicBezTo>
                        <a:pt x="1624" y="26913"/>
                        <a:pt x="1745" y="26908"/>
                        <a:pt x="1858" y="26908"/>
                      </a:cubicBezTo>
                      <a:close/>
                      <a:moveTo>
                        <a:pt x="22912" y="26903"/>
                      </a:moveTo>
                      <a:cubicBezTo>
                        <a:pt x="23477" y="26903"/>
                        <a:pt x="23866" y="27018"/>
                        <a:pt x="24329" y="27098"/>
                      </a:cubicBezTo>
                      <a:cubicBezTo>
                        <a:pt x="25099" y="27225"/>
                        <a:pt x="25369" y="27273"/>
                        <a:pt x="25591" y="27583"/>
                      </a:cubicBezTo>
                      <a:cubicBezTo>
                        <a:pt x="25813" y="27892"/>
                        <a:pt x="26091" y="28289"/>
                        <a:pt x="25782" y="28456"/>
                      </a:cubicBezTo>
                      <a:cubicBezTo>
                        <a:pt x="25472" y="28622"/>
                        <a:pt x="24369" y="28678"/>
                        <a:pt x="24218" y="28948"/>
                      </a:cubicBezTo>
                      <a:cubicBezTo>
                        <a:pt x="24076" y="29189"/>
                        <a:pt x="23890" y="29576"/>
                        <a:pt x="23426" y="29576"/>
                      </a:cubicBezTo>
                      <a:cubicBezTo>
                        <a:pt x="23371" y="29576"/>
                        <a:pt x="23313" y="29571"/>
                        <a:pt x="23250" y="29559"/>
                      </a:cubicBezTo>
                      <a:cubicBezTo>
                        <a:pt x="22654" y="29440"/>
                        <a:pt x="22813" y="29194"/>
                        <a:pt x="23011" y="28916"/>
                      </a:cubicBezTo>
                      <a:cubicBezTo>
                        <a:pt x="23218" y="28646"/>
                        <a:pt x="23027" y="28472"/>
                        <a:pt x="22559" y="28289"/>
                      </a:cubicBezTo>
                      <a:cubicBezTo>
                        <a:pt x="22099" y="28107"/>
                        <a:pt x="21638" y="28075"/>
                        <a:pt x="21567" y="27749"/>
                      </a:cubicBezTo>
                      <a:cubicBezTo>
                        <a:pt x="21495" y="27424"/>
                        <a:pt x="21829" y="26979"/>
                        <a:pt x="22583" y="26916"/>
                      </a:cubicBezTo>
                      <a:cubicBezTo>
                        <a:pt x="22700" y="26907"/>
                        <a:pt x="22809" y="26903"/>
                        <a:pt x="22912" y="26903"/>
                      </a:cubicBezTo>
                      <a:close/>
                      <a:moveTo>
                        <a:pt x="44027" y="26908"/>
                      </a:moveTo>
                      <a:cubicBezTo>
                        <a:pt x="44575" y="26908"/>
                        <a:pt x="44976" y="27020"/>
                        <a:pt x="45443" y="27098"/>
                      </a:cubicBezTo>
                      <a:cubicBezTo>
                        <a:pt x="46229" y="27225"/>
                        <a:pt x="46498" y="27281"/>
                        <a:pt x="46760" y="27583"/>
                      </a:cubicBezTo>
                      <a:cubicBezTo>
                        <a:pt x="47022" y="27892"/>
                        <a:pt x="47348" y="28289"/>
                        <a:pt x="47062" y="28456"/>
                      </a:cubicBezTo>
                      <a:cubicBezTo>
                        <a:pt x="46768" y="28622"/>
                        <a:pt x="45681" y="28686"/>
                        <a:pt x="45554" y="28948"/>
                      </a:cubicBezTo>
                      <a:cubicBezTo>
                        <a:pt x="45447" y="29189"/>
                        <a:pt x="45316" y="29576"/>
                        <a:pt x="44852" y="29576"/>
                      </a:cubicBezTo>
                      <a:cubicBezTo>
                        <a:pt x="44797" y="29576"/>
                        <a:pt x="44738" y="29571"/>
                        <a:pt x="44673" y="29559"/>
                      </a:cubicBezTo>
                      <a:cubicBezTo>
                        <a:pt x="44062" y="29440"/>
                        <a:pt x="44189" y="29194"/>
                        <a:pt x="44355" y="28924"/>
                      </a:cubicBezTo>
                      <a:cubicBezTo>
                        <a:pt x="44522" y="28646"/>
                        <a:pt x="44308" y="28472"/>
                        <a:pt x="43816" y="28289"/>
                      </a:cubicBezTo>
                      <a:cubicBezTo>
                        <a:pt x="43331" y="28107"/>
                        <a:pt x="42871" y="28075"/>
                        <a:pt x="42760" y="27749"/>
                      </a:cubicBezTo>
                      <a:cubicBezTo>
                        <a:pt x="42641" y="27424"/>
                        <a:pt x="42911" y="26979"/>
                        <a:pt x="43665" y="26924"/>
                      </a:cubicBezTo>
                      <a:cubicBezTo>
                        <a:pt x="43793" y="26913"/>
                        <a:pt x="43913" y="26908"/>
                        <a:pt x="44027" y="26908"/>
                      </a:cubicBezTo>
                      <a:close/>
                      <a:moveTo>
                        <a:pt x="65096" y="26903"/>
                      </a:moveTo>
                      <a:cubicBezTo>
                        <a:pt x="65659" y="26903"/>
                        <a:pt x="66075" y="27018"/>
                        <a:pt x="66564" y="27098"/>
                      </a:cubicBezTo>
                      <a:cubicBezTo>
                        <a:pt x="67366" y="27225"/>
                        <a:pt x="67652" y="27281"/>
                        <a:pt x="67954" y="27583"/>
                      </a:cubicBezTo>
                      <a:cubicBezTo>
                        <a:pt x="68255" y="27892"/>
                        <a:pt x="68628" y="28289"/>
                        <a:pt x="68366" y="28456"/>
                      </a:cubicBezTo>
                      <a:cubicBezTo>
                        <a:pt x="68104" y="28622"/>
                        <a:pt x="67009" y="28686"/>
                        <a:pt x="66914" y="28948"/>
                      </a:cubicBezTo>
                      <a:lnTo>
                        <a:pt x="66922" y="28948"/>
                      </a:lnTo>
                      <a:cubicBezTo>
                        <a:pt x="66844" y="29189"/>
                        <a:pt x="66759" y="29576"/>
                        <a:pt x="66294" y="29576"/>
                      </a:cubicBezTo>
                      <a:cubicBezTo>
                        <a:pt x="66239" y="29576"/>
                        <a:pt x="66178" y="29571"/>
                        <a:pt x="66112" y="29559"/>
                      </a:cubicBezTo>
                      <a:cubicBezTo>
                        <a:pt x="65485" y="29440"/>
                        <a:pt x="65588" y="29194"/>
                        <a:pt x="65715" y="28916"/>
                      </a:cubicBezTo>
                      <a:cubicBezTo>
                        <a:pt x="65850" y="28646"/>
                        <a:pt x="65620" y="28472"/>
                        <a:pt x="65104" y="28289"/>
                      </a:cubicBezTo>
                      <a:cubicBezTo>
                        <a:pt x="64580" y="28107"/>
                        <a:pt x="64128" y="28075"/>
                        <a:pt x="63969" y="27749"/>
                      </a:cubicBezTo>
                      <a:cubicBezTo>
                        <a:pt x="63810" y="27424"/>
                        <a:pt x="64024" y="26979"/>
                        <a:pt x="64771" y="26916"/>
                      </a:cubicBezTo>
                      <a:cubicBezTo>
                        <a:pt x="64885" y="26907"/>
                        <a:pt x="64993" y="26903"/>
                        <a:pt x="65096" y="26903"/>
                      </a:cubicBezTo>
                      <a:close/>
                      <a:moveTo>
                        <a:pt x="10898" y="28313"/>
                      </a:moveTo>
                      <a:cubicBezTo>
                        <a:pt x="11396" y="28313"/>
                        <a:pt x="11780" y="28460"/>
                        <a:pt x="11843" y="28607"/>
                      </a:cubicBezTo>
                      <a:lnTo>
                        <a:pt x="11851" y="28615"/>
                      </a:lnTo>
                      <a:cubicBezTo>
                        <a:pt x="11915" y="28781"/>
                        <a:pt x="12161" y="28956"/>
                        <a:pt x="12399" y="29146"/>
                      </a:cubicBezTo>
                      <a:cubicBezTo>
                        <a:pt x="12645" y="29337"/>
                        <a:pt x="11907" y="29551"/>
                        <a:pt x="11240" y="29869"/>
                      </a:cubicBezTo>
                      <a:cubicBezTo>
                        <a:pt x="10732" y="30091"/>
                        <a:pt x="10200" y="30289"/>
                        <a:pt x="9668" y="30448"/>
                      </a:cubicBezTo>
                      <a:cubicBezTo>
                        <a:pt x="9160" y="30615"/>
                        <a:pt x="9168" y="30821"/>
                        <a:pt x="8843" y="30980"/>
                      </a:cubicBezTo>
                      <a:cubicBezTo>
                        <a:pt x="8714" y="31044"/>
                        <a:pt x="8578" y="31067"/>
                        <a:pt x="8414" y="31067"/>
                      </a:cubicBezTo>
                      <a:cubicBezTo>
                        <a:pt x="8172" y="31067"/>
                        <a:pt x="7868" y="31018"/>
                        <a:pt x="7438" y="30980"/>
                      </a:cubicBezTo>
                      <a:cubicBezTo>
                        <a:pt x="7182" y="30957"/>
                        <a:pt x="6959" y="30950"/>
                        <a:pt x="6749" y="30950"/>
                      </a:cubicBezTo>
                      <a:cubicBezTo>
                        <a:pt x="6367" y="30950"/>
                        <a:pt x="6024" y="30975"/>
                        <a:pt x="5589" y="30980"/>
                      </a:cubicBezTo>
                      <a:cubicBezTo>
                        <a:pt x="5247" y="30988"/>
                        <a:pt x="4833" y="30992"/>
                        <a:pt x="4451" y="30992"/>
                      </a:cubicBezTo>
                      <a:cubicBezTo>
                        <a:pt x="4069" y="30992"/>
                        <a:pt x="3719" y="30988"/>
                        <a:pt x="3509" y="30980"/>
                      </a:cubicBezTo>
                      <a:cubicBezTo>
                        <a:pt x="3088" y="30972"/>
                        <a:pt x="3033" y="30789"/>
                        <a:pt x="3033" y="30789"/>
                      </a:cubicBezTo>
                      <a:cubicBezTo>
                        <a:pt x="3096" y="30615"/>
                        <a:pt x="3136" y="30488"/>
                        <a:pt x="3096" y="30456"/>
                      </a:cubicBezTo>
                      <a:cubicBezTo>
                        <a:pt x="2723" y="30170"/>
                        <a:pt x="2739" y="29527"/>
                        <a:pt x="3057" y="29234"/>
                      </a:cubicBezTo>
                      <a:cubicBezTo>
                        <a:pt x="3382" y="28940"/>
                        <a:pt x="4255" y="28694"/>
                        <a:pt x="5009" y="28599"/>
                      </a:cubicBezTo>
                      <a:cubicBezTo>
                        <a:pt x="5155" y="28578"/>
                        <a:pt x="5319" y="28570"/>
                        <a:pt x="5496" y="28570"/>
                      </a:cubicBezTo>
                      <a:cubicBezTo>
                        <a:pt x="6193" y="28570"/>
                        <a:pt x="7098" y="28695"/>
                        <a:pt x="7946" y="28695"/>
                      </a:cubicBezTo>
                      <a:cubicBezTo>
                        <a:pt x="7986" y="28695"/>
                        <a:pt x="8026" y="28694"/>
                        <a:pt x="8065" y="28694"/>
                      </a:cubicBezTo>
                      <a:cubicBezTo>
                        <a:pt x="9160" y="28678"/>
                        <a:pt x="10097" y="28368"/>
                        <a:pt x="10692" y="28321"/>
                      </a:cubicBezTo>
                      <a:cubicBezTo>
                        <a:pt x="10763" y="28315"/>
                        <a:pt x="10831" y="28313"/>
                        <a:pt x="10898" y="28313"/>
                      </a:cubicBezTo>
                      <a:close/>
                      <a:moveTo>
                        <a:pt x="32159" y="28305"/>
                      </a:moveTo>
                      <a:cubicBezTo>
                        <a:pt x="32656" y="28305"/>
                        <a:pt x="33071" y="28460"/>
                        <a:pt x="33156" y="28615"/>
                      </a:cubicBezTo>
                      <a:cubicBezTo>
                        <a:pt x="33243" y="28781"/>
                        <a:pt x="33505" y="28956"/>
                        <a:pt x="33775" y="29146"/>
                      </a:cubicBezTo>
                      <a:cubicBezTo>
                        <a:pt x="34037" y="29337"/>
                        <a:pt x="33330" y="29551"/>
                        <a:pt x="32711" y="29861"/>
                      </a:cubicBezTo>
                      <a:cubicBezTo>
                        <a:pt x="32227" y="30091"/>
                        <a:pt x="31719" y="30289"/>
                        <a:pt x="31211" y="30448"/>
                      </a:cubicBezTo>
                      <a:cubicBezTo>
                        <a:pt x="30719" y="30615"/>
                        <a:pt x="30750" y="30821"/>
                        <a:pt x="30457" y="30980"/>
                      </a:cubicBezTo>
                      <a:cubicBezTo>
                        <a:pt x="30335" y="31044"/>
                        <a:pt x="30200" y="31067"/>
                        <a:pt x="30034" y="31067"/>
                      </a:cubicBezTo>
                      <a:cubicBezTo>
                        <a:pt x="29790" y="31067"/>
                        <a:pt x="29479" y="31018"/>
                        <a:pt x="29044" y="30980"/>
                      </a:cubicBezTo>
                      <a:cubicBezTo>
                        <a:pt x="28771" y="30956"/>
                        <a:pt x="28539" y="30948"/>
                        <a:pt x="28317" y="30948"/>
                      </a:cubicBezTo>
                      <a:cubicBezTo>
                        <a:pt x="27952" y="30948"/>
                        <a:pt x="27620" y="30970"/>
                        <a:pt x="27194" y="30980"/>
                      </a:cubicBezTo>
                      <a:cubicBezTo>
                        <a:pt x="26853" y="30984"/>
                        <a:pt x="26440" y="30986"/>
                        <a:pt x="26059" y="30986"/>
                      </a:cubicBezTo>
                      <a:cubicBezTo>
                        <a:pt x="25678" y="30986"/>
                        <a:pt x="25329" y="30984"/>
                        <a:pt x="25115" y="30980"/>
                      </a:cubicBezTo>
                      <a:cubicBezTo>
                        <a:pt x="24694" y="30964"/>
                        <a:pt x="24623" y="30789"/>
                        <a:pt x="24623" y="30789"/>
                      </a:cubicBezTo>
                      <a:cubicBezTo>
                        <a:pt x="24654" y="30615"/>
                        <a:pt x="24678" y="30480"/>
                        <a:pt x="24631" y="30448"/>
                      </a:cubicBezTo>
                      <a:cubicBezTo>
                        <a:pt x="24218" y="30162"/>
                        <a:pt x="24154" y="29519"/>
                        <a:pt x="24440" y="29226"/>
                      </a:cubicBezTo>
                      <a:cubicBezTo>
                        <a:pt x="24726" y="28932"/>
                        <a:pt x="25567" y="28694"/>
                        <a:pt x="26305" y="28591"/>
                      </a:cubicBezTo>
                      <a:cubicBezTo>
                        <a:pt x="26450" y="28571"/>
                        <a:pt x="26613" y="28563"/>
                        <a:pt x="26791" y="28563"/>
                      </a:cubicBezTo>
                      <a:cubicBezTo>
                        <a:pt x="27490" y="28563"/>
                        <a:pt x="28411" y="28687"/>
                        <a:pt x="29265" y="28687"/>
                      </a:cubicBezTo>
                      <a:cubicBezTo>
                        <a:pt x="29306" y="28687"/>
                        <a:pt x="29345" y="28687"/>
                        <a:pt x="29385" y="28686"/>
                      </a:cubicBezTo>
                      <a:cubicBezTo>
                        <a:pt x="30481" y="28678"/>
                        <a:pt x="31370" y="28361"/>
                        <a:pt x="31965" y="28313"/>
                      </a:cubicBezTo>
                      <a:cubicBezTo>
                        <a:pt x="32031" y="28308"/>
                        <a:pt x="32096" y="28305"/>
                        <a:pt x="32159" y="28305"/>
                      </a:cubicBezTo>
                      <a:close/>
                      <a:moveTo>
                        <a:pt x="53432" y="28313"/>
                      </a:moveTo>
                      <a:cubicBezTo>
                        <a:pt x="53930" y="28313"/>
                        <a:pt x="54362" y="28460"/>
                        <a:pt x="54460" y="28607"/>
                      </a:cubicBezTo>
                      <a:lnTo>
                        <a:pt x="54452" y="28615"/>
                      </a:lnTo>
                      <a:cubicBezTo>
                        <a:pt x="54563" y="28781"/>
                        <a:pt x="54849" y="28964"/>
                        <a:pt x="55150" y="29146"/>
                      </a:cubicBezTo>
                      <a:cubicBezTo>
                        <a:pt x="55444" y="29337"/>
                        <a:pt x="54753" y="29551"/>
                        <a:pt x="54174" y="29869"/>
                      </a:cubicBezTo>
                      <a:cubicBezTo>
                        <a:pt x="53714" y="30099"/>
                        <a:pt x="53237" y="30297"/>
                        <a:pt x="52753" y="30448"/>
                      </a:cubicBezTo>
                      <a:cubicBezTo>
                        <a:pt x="52285" y="30615"/>
                        <a:pt x="52340" y="30821"/>
                        <a:pt x="52071" y="30980"/>
                      </a:cubicBezTo>
                      <a:cubicBezTo>
                        <a:pt x="51957" y="31048"/>
                        <a:pt x="51823" y="31073"/>
                        <a:pt x="51654" y="31073"/>
                      </a:cubicBezTo>
                      <a:cubicBezTo>
                        <a:pt x="51410" y="31073"/>
                        <a:pt x="51093" y="31022"/>
                        <a:pt x="50658" y="30980"/>
                      </a:cubicBezTo>
                      <a:cubicBezTo>
                        <a:pt x="50396" y="30957"/>
                        <a:pt x="50172" y="30950"/>
                        <a:pt x="49962" y="30950"/>
                      </a:cubicBezTo>
                      <a:cubicBezTo>
                        <a:pt x="49580" y="30950"/>
                        <a:pt x="49244" y="30975"/>
                        <a:pt x="48808" y="30980"/>
                      </a:cubicBezTo>
                      <a:cubicBezTo>
                        <a:pt x="48467" y="30988"/>
                        <a:pt x="48054" y="30992"/>
                        <a:pt x="47673" y="30992"/>
                      </a:cubicBezTo>
                      <a:cubicBezTo>
                        <a:pt x="47292" y="30992"/>
                        <a:pt x="46943" y="30988"/>
                        <a:pt x="46729" y="30980"/>
                      </a:cubicBezTo>
                      <a:cubicBezTo>
                        <a:pt x="46300" y="30972"/>
                        <a:pt x="46205" y="30789"/>
                        <a:pt x="46205" y="30789"/>
                      </a:cubicBezTo>
                      <a:cubicBezTo>
                        <a:pt x="46221" y="30623"/>
                        <a:pt x="46229" y="30488"/>
                        <a:pt x="46181" y="30456"/>
                      </a:cubicBezTo>
                      <a:cubicBezTo>
                        <a:pt x="45729" y="30170"/>
                        <a:pt x="45586" y="29527"/>
                        <a:pt x="45832" y="29234"/>
                      </a:cubicBezTo>
                      <a:cubicBezTo>
                        <a:pt x="46070" y="28940"/>
                        <a:pt x="46887" y="28702"/>
                        <a:pt x="47618" y="28599"/>
                      </a:cubicBezTo>
                      <a:cubicBezTo>
                        <a:pt x="47759" y="28578"/>
                        <a:pt x="47921" y="28570"/>
                        <a:pt x="48098" y="28570"/>
                      </a:cubicBezTo>
                      <a:cubicBezTo>
                        <a:pt x="48797" y="28570"/>
                        <a:pt x="49734" y="28695"/>
                        <a:pt x="50579" y="28695"/>
                      </a:cubicBezTo>
                      <a:cubicBezTo>
                        <a:pt x="50619" y="28695"/>
                        <a:pt x="50658" y="28694"/>
                        <a:pt x="50697" y="28694"/>
                      </a:cubicBezTo>
                      <a:cubicBezTo>
                        <a:pt x="51793" y="28686"/>
                        <a:pt x="52650" y="28368"/>
                        <a:pt x="53229" y="28321"/>
                      </a:cubicBezTo>
                      <a:cubicBezTo>
                        <a:pt x="53298" y="28315"/>
                        <a:pt x="53366" y="28313"/>
                        <a:pt x="53432" y="28313"/>
                      </a:cubicBezTo>
                      <a:close/>
                      <a:moveTo>
                        <a:pt x="22128" y="29520"/>
                      </a:moveTo>
                      <a:cubicBezTo>
                        <a:pt x="22470" y="29520"/>
                        <a:pt x="22907" y="29583"/>
                        <a:pt x="23321" y="29710"/>
                      </a:cubicBezTo>
                      <a:cubicBezTo>
                        <a:pt x="24043" y="29940"/>
                        <a:pt x="24218" y="30448"/>
                        <a:pt x="24218" y="30448"/>
                      </a:cubicBezTo>
                      <a:cubicBezTo>
                        <a:pt x="24432" y="30821"/>
                        <a:pt x="24377" y="31067"/>
                        <a:pt x="23853" y="31178"/>
                      </a:cubicBezTo>
                      <a:cubicBezTo>
                        <a:pt x="23512" y="31252"/>
                        <a:pt x="22994" y="31315"/>
                        <a:pt x="22657" y="31315"/>
                      </a:cubicBezTo>
                      <a:cubicBezTo>
                        <a:pt x="22484" y="31315"/>
                        <a:pt x="22358" y="31298"/>
                        <a:pt x="22329" y="31258"/>
                      </a:cubicBezTo>
                      <a:cubicBezTo>
                        <a:pt x="22297" y="31202"/>
                        <a:pt x="22257" y="31147"/>
                        <a:pt x="22226" y="31107"/>
                      </a:cubicBezTo>
                      <a:cubicBezTo>
                        <a:pt x="22059" y="30893"/>
                        <a:pt x="21281" y="30893"/>
                        <a:pt x="21345" y="30448"/>
                      </a:cubicBezTo>
                      <a:cubicBezTo>
                        <a:pt x="21345" y="30448"/>
                        <a:pt x="21345" y="29781"/>
                        <a:pt x="21575" y="29623"/>
                      </a:cubicBezTo>
                      <a:cubicBezTo>
                        <a:pt x="21673" y="29555"/>
                        <a:pt x="21874" y="29520"/>
                        <a:pt x="22128" y="29520"/>
                      </a:cubicBezTo>
                      <a:close/>
                      <a:moveTo>
                        <a:pt x="43553" y="29520"/>
                      </a:moveTo>
                      <a:cubicBezTo>
                        <a:pt x="43895" y="29520"/>
                        <a:pt x="44340" y="29583"/>
                        <a:pt x="44768" y="29710"/>
                      </a:cubicBezTo>
                      <a:cubicBezTo>
                        <a:pt x="45522" y="29940"/>
                        <a:pt x="45760" y="30448"/>
                        <a:pt x="45760" y="30448"/>
                      </a:cubicBezTo>
                      <a:cubicBezTo>
                        <a:pt x="46030" y="30821"/>
                        <a:pt x="46006" y="31067"/>
                        <a:pt x="45498" y="31178"/>
                      </a:cubicBezTo>
                      <a:cubicBezTo>
                        <a:pt x="45163" y="31252"/>
                        <a:pt x="44651" y="31315"/>
                        <a:pt x="44312" y="31315"/>
                      </a:cubicBezTo>
                      <a:cubicBezTo>
                        <a:pt x="44138" y="31315"/>
                        <a:pt x="44009" y="31298"/>
                        <a:pt x="43974" y="31258"/>
                      </a:cubicBezTo>
                      <a:cubicBezTo>
                        <a:pt x="43935" y="31202"/>
                        <a:pt x="43895" y="31147"/>
                        <a:pt x="43855" y="31107"/>
                      </a:cubicBezTo>
                      <a:cubicBezTo>
                        <a:pt x="43657" y="30893"/>
                        <a:pt x="42879" y="30893"/>
                        <a:pt x="42887" y="30448"/>
                      </a:cubicBezTo>
                      <a:cubicBezTo>
                        <a:pt x="42887" y="30448"/>
                        <a:pt x="42808" y="29781"/>
                        <a:pt x="43014" y="29623"/>
                      </a:cubicBezTo>
                      <a:cubicBezTo>
                        <a:pt x="43102" y="29555"/>
                        <a:pt x="43299" y="29520"/>
                        <a:pt x="43553" y="29520"/>
                      </a:cubicBezTo>
                      <a:close/>
                      <a:moveTo>
                        <a:pt x="64982" y="29520"/>
                      </a:moveTo>
                      <a:cubicBezTo>
                        <a:pt x="65324" y="29520"/>
                        <a:pt x="65777" y="29583"/>
                        <a:pt x="66223" y="29710"/>
                      </a:cubicBezTo>
                      <a:cubicBezTo>
                        <a:pt x="67009" y="29940"/>
                        <a:pt x="67311" y="30448"/>
                        <a:pt x="67311" y="30448"/>
                      </a:cubicBezTo>
                      <a:cubicBezTo>
                        <a:pt x="67620" y="30821"/>
                        <a:pt x="67628" y="31067"/>
                        <a:pt x="67136" y="31178"/>
                      </a:cubicBezTo>
                      <a:cubicBezTo>
                        <a:pt x="66811" y="31252"/>
                        <a:pt x="66309" y="31315"/>
                        <a:pt x="65972" y="31315"/>
                      </a:cubicBezTo>
                      <a:cubicBezTo>
                        <a:pt x="65798" y="31315"/>
                        <a:pt x="65668" y="31298"/>
                        <a:pt x="65628" y="31258"/>
                      </a:cubicBezTo>
                      <a:cubicBezTo>
                        <a:pt x="65580" y="31202"/>
                        <a:pt x="65533" y="31147"/>
                        <a:pt x="65493" y="31107"/>
                      </a:cubicBezTo>
                      <a:cubicBezTo>
                        <a:pt x="65271" y="30893"/>
                        <a:pt x="64485" y="30893"/>
                        <a:pt x="64437" y="30448"/>
                      </a:cubicBezTo>
                      <a:cubicBezTo>
                        <a:pt x="64437" y="30448"/>
                        <a:pt x="64271" y="29781"/>
                        <a:pt x="64453" y="29623"/>
                      </a:cubicBezTo>
                      <a:cubicBezTo>
                        <a:pt x="64534" y="29555"/>
                        <a:pt x="64727" y="29520"/>
                        <a:pt x="64982" y="29520"/>
                      </a:cubicBezTo>
                      <a:close/>
                      <a:moveTo>
                        <a:pt x="13395" y="29180"/>
                      </a:moveTo>
                      <a:cubicBezTo>
                        <a:pt x="13435" y="29180"/>
                        <a:pt x="13455" y="29186"/>
                        <a:pt x="13455" y="29186"/>
                      </a:cubicBezTo>
                      <a:cubicBezTo>
                        <a:pt x="13455" y="29186"/>
                        <a:pt x="14455" y="29257"/>
                        <a:pt x="14479" y="29591"/>
                      </a:cubicBezTo>
                      <a:cubicBezTo>
                        <a:pt x="14479" y="29885"/>
                        <a:pt x="14534" y="30170"/>
                        <a:pt x="14637" y="30448"/>
                      </a:cubicBezTo>
                      <a:cubicBezTo>
                        <a:pt x="14677" y="30551"/>
                        <a:pt x="14860" y="30908"/>
                        <a:pt x="15034" y="31035"/>
                      </a:cubicBezTo>
                      <a:cubicBezTo>
                        <a:pt x="15217" y="31155"/>
                        <a:pt x="15264" y="31258"/>
                        <a:pt x="15233" y="31361"/>
                      </a:cubicBezTo>
                      <a:cubicBezTo>
                        <a:pt x="15212" y="31450"/>
                        <a:pt x="14863" y="31456"/>
                        <a:pt x="14771" y="31456"/>
                      </a:cubicBezTo>
                      <a:cubicBezTo>
                        <a:pt x="14757" y="31456"/>
                        <a:pt x="14748" y="31456"/>
                        <a:pt x="14748" y="31456"/>
                      </a:cubicBezTo>
                      <a:cubicBezTo>
                        <a:pt x="14113" y="31369"/>
                        <a:pt x="13177" y="31353"/>
                        <a:pt x="13177" y="31353"/>
                      </a:cubicBezTo>
                      <a:cubicBezTo>
                        <a:pt x="12939" y="31353"/>
                        <a:pt x="12701" y="31385"/>
                        <a:pt x="12462" y="31440"/>
                      </a:cubicBezTo>
                      <a:cubicBezTo>
                        <a:pt x="12264" y="31496"/>
                        <a:pt x="11327" y="31488"/>
                        <a:pt x="10637" y="31496"/>
                      </a:cubicBezTo>
                      <a:cubicBezTo>
                        <a:pt x="9946" y="31496"/>
                        <a:pt x="9303" y="31432"/>
                        <a:pt x="9287" y="31035"/>
                      </a:cubicBezTo>
                      <a:cubicBezTo>
                        <a:pt x="9264" y="30639"/>
                        <a:pt x="10042" y="30448"/>
                        <a:pt x="10042" y="30448"/>
                      </a:cubicBezTo>
                      <a:cubicBezTo>
                        <a:pt x="10415" y="30353"/>
                        <a:pt x="10780" y="30242"/>
                        <a:pt x="11137" y="30115"/>
                      </a:cubicBezTo>
                      <a:cubicBezTo>
                        <a:pt x="11820" y="29869"/>
                        <a:pt x="12328" y="29694"/>
                        <a:pt x="12788" y="29408"/>
                      </a:cubicBezTo>
                      <a:cubicBezTo>
                        <a:pt x="13107" y="29210"/>
                        <a:pt x="13304" y="29180"/>
                        <a:pt x="13395" y="29180"/>
                      </a:cubicBezTo>
                      <a:close/>
                      <a:moveTo>
                        <a:pt x="34786" y="29182"/>
                      </a:moveTo>
                      <a:cubicBezTo>
                        <a:pt x="34821" y="29182"/>
                        <a:pt x="34838" y="29186"/>
                        <a:pt x="34838" y="29186"/>
                      </a:cubicBezTo>
                      <a:cubicBezTo>
                        <a:pt x="34838" y="29186"/>
                        <a:pt x="35846" y="29257"/>
                        <a:pt x="35910" y="29591"/>
                      </a:cubicBezTo>
                      <a:cubicBezTo>
                        <a:pt x="35957" y="29892"/>
                        <a:pt x="36053" y="30178"/>
                        <a:pt x="36188" y="30448"/>
                      </a:cubicBezTo>
                      <a:cubicBezTo>
                        <a:pt x="36235" y="30551"/>
                        <a:pt x="36465" y="30908"/>
                        <a:pt x="36656" y="31035"/>
                      </a:cubicBezTo>
                      <a:cubicBezTo>
                        <a:pt x="36854" y="31155"/>
                        <a:pt x="36910" y="31258"/>
                        <a:pt x="36894" y="31361"/>
                      </a:cubicBezTo>
                      <a:cubicBezTo>
                        <a:pt x="36880" y="31450"/>
                        <a:pt x="36533" y="31456"/>
                        <a:pt x="36440" y="31456"/>
                      </a:cubicBezTo>
                      <a:cubicBezTo>
                        <a:pt x="36426" y="31456"/>
                        <a:pt x="36418" y="31456"/>
                        <a:pt x="36418" y="31456"/>
                      </a:cubicBezTo>
                      <a:cubicBezTo>
                        <a:pt x="35775" y="31369"/>
                        <a:pt x="34830" y="31353"/>
                        <a:pt x="34830" y="31353"/>
                      </a:cubicBezTo>
                      <a:cubicBezTo>
                        <a:pt x="34592" y="31353"/>
                        <a:pt x="34362" y="31385"/>
                        <a:pt x="34140" y="31440"/>
                      </a:cubicBezTo>
                      <a:lnTo>
                        <a:pt x="34140" y="31448"/>
                      </a:lnTo>
                      <a:cubicBezTo>
                        <a:pt x="33941" y="31496"/>
                        <a:pt x="33013" y="31496"/>
                        <a:pt x="32322" y="31496"/>
                      </a:cubicBezTo>
                      <a:cubicBezTo>
                        <a:pt x="32290" y="31496"/>
                        <a:pt x="32258" y="31496"/>
                        <a:pt x="32226" y="31496"/>
                      </a:cubicBezTo>
                      <a:cubicBezTo>
                        <a:pt x="31572" y="31496"/>
                        <a:pt x="30977" y="31414"/>
                        <a:pt x="30909" y="31035"/>
                      </a:cubicBezTo>
                      <a:cubicBezTo>
                        <a:pt x="30838" y="30639"/>
                        <a:pt x="31584" y="30448"/>
                        <a:pt x="31584" y="30448"/>
                      </a:cubicBezTo>
                      <a:cubicBezTo>
                        <a:pt x="31941" y="30361"/>
                        <a:pt x="32298" y="30242"/>
                        <a:pt x="32640" y="30115"/>
                      </a:cubicBezTo>
                      <a:cubicBezTo>
                        <a:pt x="33290" y="29877"/>
                        <a:pt x="33775" y="29694"/>
                        <a:pt x="34195" y="29408"/>
                      </a:cubicBezTo>
                      <a:cubicBezTo>
                        <a:pt x="34501" y="29210"/>
                        <a:pt x="34698" y="29182"/>
                        <a:pt x="34786" y="29182"/>
                      </a:cubicBezTo>
                      <a:close/>
                      <a:moveTo>
                        <a:pt x="56167" y="29180"/>
                      </a:moveTo>
                      <a:cubicBezTo>
                        <a:pt x="56208" y="29180"/>
                        <a:pt x="56230" y="29186"/>
                        <a:pt x="56230" y="29186"/>
                      </a:cubicBezTo>
                      <a:cubicBezTo>
                        <a:pt x="56230" y="29186"/>
                        <a:pt x="57246" y="29257"/>
                        <a:pt x="57357" y="29591"/>
                      </a:cubicBezTo>
                      <a:cubicBezTo>
                        <a:pt x="57436" y="29892"/>
                        <a:pt x="57571" y="30178"/>
                        <a:pt x="57738" y="30448"/>
                      </a:cubicBezTo>
                      <a:cubicBezTo>
                        <a:pt x="57801" y="30551"/>
                        <a:pt x="58071" y="30908"/>
                        <a:pt x="58286" y="31035"/>
                      </a:cubicBezTo>
                      <a:cubicBezTo>
                        <a:pt x="58492" y="31155"/>
                        <a:pt x="58571" y="31258"/>
                        <a:pt x="58563" y="31361"/>
                      </a:cubicBezTo>
                      <a:cubicBezTo>
                        <a:pt x="58557" y="31450"/>
                        <a:pt x="58216" y="31456"/>
                        <a:pt x="58125" y="31456"/>
                      </a:cubicBezTo>
                      <a:cubicBezTo>
                        <a:pt x="58111" y="31456"/>
                        <a:pt x="58103" y="31456"/>
                        <a:pt x="58103" y="31456"/>
                      </a:cubicBezTo>
                      <a:cubicBezTo>
                        <a:pt x="57444" y="31369"/>
                        <a:pt x="56508" y="31353"/>
                        <a:pt x="56508" y="31353"/>
                      </a:cubicBezTo>
                      <a:cubicBezTo>
                        <a:pt x="56270" y="31353"/>
                        <a:pt x="56039" y="31377"/>
                        <a:pt x="55817" y="31440"/>
                      </a:cubicBezTo>
                      <a:lnTo>
                        <a:pt x="55817" y="31448"/>
                      </a:lnTo>
                      <a:cubicBezTo>
                        <a:pt x="55627" y="31496"/>
                        <a:pt x="54690" y="31496"/>
                        <a:pt x="54007" y="31496"/>
                      </a:cubicBezTo>
                      <a:cubicBezTo>
                        <a:pt x="53975" y="31496"/>
                        <a:pt x="53943" y="31496"/>
                        <a:pt x="53911" y="31496"/>
                      </a:cubicBezTo>
                      <a:cubicBezTo>
                        <a:pt x="53256" y="31496"/>
                        <a:pt x="52652" y="31414"/>
                        <a:pt x="52531" y="31035"/>
                      </a:cubicBezTo>
                      <a:cubicBezTo>
                        <a:pt x="52412" y="30639"/>
                        <a:pt x="53134" y="30448"/>
                        <a:pt x="53134" y="30448"/>
                      </a:cubicBezTo>
                      <a:cubicBezTo>
                        <a:pt x="53483" y="30361"/>
                        <a:pt x="53817" y="30250"/>
                        <a:pt x="54150" y="30115"/>
                      </a:cubicBezTo>
                      <a:cubicBezTo>
                        <a:pt x="54769" y="29877"/>
                        <a:pt x="55230" y="29694"/>
                        <a:pt x="55619" y="29408"/>
                      </a:cubicBezTo>
                      <a:cubicBezTo>
                        <a:pt x="55882" y="29210"/>
                        <a:pt x="56074" y="29180"/>
                        <a:pt x="56167" y="29180"/>
                      </a:cubicBezTo>
                      <a:close/>
                      <a:moveTo>
                        <a:pt x="42519" y="28097"/>
                      </a:moveTo>
                      <a:cubicBezTo>
                        <a:pt x="43027" y="28097"/>
                        <a:pt x="43496" y="28237"/>
                        <a:pt x="43800" y="28551"/>
                      </a:cubicBezTo>
                      <a:cubicBezTo>
                        <a:pt x="44276" y="29051"/>
                        <a:pt x="43252" y="29257"/>
                        <a:pt x="42935" y="29361"/>
                      </a:cubicBezTo>
                      <a:cubicBezTo>
                        <a:pt x="42617" y="29456"/>
                        <a:pt x="42419" y="29535"/>
                        <a:pt x="42530" y="29813"/>
                      </a:cubicBezTo>
                      <a:cubicBezTo>
                        <a:pt x="42593" y="30019"/>
                        <a:pt x="42601" y="30234"/>
                        <a:pt x="42554" y="30448"/>
                      </a:cubicBezTo>
                      <a:cubicBezTo>
                        <a:pt x="42490" y="30972"/>
                        <a:pt x="43054" y="30869"/>
                        <a:pt x="43601" y="31258"/>
                      </a:cubicBezTo>
                      <a:cubicBezTo>
                        <a:pt x="44149" y="31639"/>
                        <a:pt x="43943" y="31917"/>
                        <a:pt x="43482" y="32067"/>
                      </a:cubicBezTo>
                      <a:cubicBezTo>
                        <a:pt x="43022" y="32218"/>
                        <a:pt x="41688" y="32155"/>
                        <a:pt x="40855" y="32234"/>
                      </a:cubicBezTo>
                      <a:cubicBezTo>
                        <a:pt x="40833" y="32234"/>
                        <a:pt x="40817" y="32241"/>
                        <a:pt x="40796" y="32242"/>
                      </a:cubicBezTo>
                      <a:lnTo>
                        <a:pt x="40796" y="32242"/>
                      </a:lnTo>
                      <a:cubicBezTo>
                        <a:pt x="40353" y="32226"/>
                        <a:pt x="39917" y="32186"/>
                        <a:pt x="39482" y="32115"/>
                      </a:cubicBezTo>
                      <a:cubicBezTo>
                        <a:pt x="38942" y="32044"/>
                        <a:pt x="38958" y="31932"/>
                        <a:pt x="38537" y="31797"/>
                      </a:cubicBezTo>
                      <a:cubicBezTo>
                        <a:pt x="38418" y="31758"/>
                        <a:pt x="38291" y="31726"/>
                        <a:pt x="38172" y="31702"/>
                      </a:cubicBezTo>
                      <a:lnTo>
                        <a:pt x="38180" y="31702"/>
                      </a:lnTo>
                      <a:cubicBezTo>
                        <a:pt x="37696" y="31583"/>
                        <a:pt x="37235" y="31361"/>
                        <a:pt x="36839" y="31059"/>
                      </a:cubicBezTo>
                      <a:cubicBezTo>
                        <a:pt x="36648" y="30893"/>
                        <a:pt x="36497" y="30686"/>
                        <a:pt x="36410" y="30448"/>
                      </a:cubicBezTo>
                      <a:cubicBezTo>
                        <a:pt x="36410" y="30448"/>
                        <a:pt x="36180" y="29480"/>
                        <a:pt x="36402" y="29162"/>
                      </a:cubicBezTo>
                      <a:cubicBezTo>
                        <a:pt x="36616" y="28853"/>
                        <a:pt x="37553" y="28710"/>
                        <a:pt x="39093" y="28630"/>
                      </a:cubicBezTo>
                      <a:cubicBezTo>
                        <a:pt x="40625" y="28543"/>
                        <a:pt x="40839" y="28456"/>
                        <a:pt x="41641" y="28226"/>
                      </a:cubicBezTo>
                      <a:cubicBezTo>
                        <a:pt x="41931" y="28142"/>
                        <a:pt x="42231" y="28097"/>
                        <a:pt x="42519" y="28097"/>
                      </a:cubicBezTo>
                      <a:close/>
                      <a:moveTo>
                        <a:pt x="21286" y="28097"/>
                      </a:moveTo>
                      <a:cubicBezTo>
                        <a:pt x="21792" y="28097"/>
                        <a:pt x="22240" y="28237"/>
                        <a:pt x="22503" y="28551"/>
                      </a:cubicBezTo>
                      <a:cubicBezTo>
                        <a:pt x="22916" y="29051"/>
                        <a:pt x="21860" y="29265"/>
                        <a:pt x="21535" y="29361"/>
                      </a:cubicBezTo>
                      <a:cubicBezTo>
                        <a:pt x="21210" y="29456"/>
                        <a:pt x="20995" y="29535"/>
                        <a:pt x="21067" y="29813"/>
                      </a:cubicBezTo>
                      <a:cubicBezTo>
                        <a:pt x="21138" y="30083"/>
                        <a:pt x="21019" y="30448"/>
                        <a:pt x="21019" y="30448"/>
                      </a:cubicBezTo>
                      <a:cubicBezTo>
                        <a:pt x="20884" y="30972"/>
                        <a:pt x="21464" y="30869"/>
                        <a:pt x="21956" y="31258"/>
                      </a:cubicBezTo>
                      <a:cubicBezTo>
                        <a:pt x="22456" y="31639"/>
                        <a:pt x="22210" y="31917"/>
                        <a:pt x="21733" y="32067"/>
                      </a:cubicBezTo>
                      <a:cubicBezTo>
                        <a:pt x="21249" y="32218"/>
                        <a:pt x="19932" y="32155"/>
                        <a:pt x="19082" y="32234"/>
                      </a:cubicBezTo>
                      <a:cubicBezTo>
                        <a:pt x="19068" y="32234"/>
                        <a:pt x="19046" y="32241"/>
                        <a:pt x="19024" y="32242"/>
                      </a:cubicBezTo>
                      <a:lnTo>
                        <a:pt x="19024" y="32242"/>
                      </a:lnTo>
                      <a:cubicBezTo>
                        <a:pt x="18588" y="32226"/>
                        <a:pt x="18161" y="32186"/>
                        <a:pt x="17733" y="32115"/>
                      </a:cubicBezTo>
                      <a:cubicBezTo>
                        <a:pt x="17201" y="32044"/>
                        <a:pt x="17233" y="31932"/>
                        <a:pt x="16828" y="31797"/>
                      </a:cubicBezTo>
                      <a:cubicBezTo>
                        <a:pt x="16709" y="31758"/>
                        <a:pt x="16590" y="31726"/>
                        <a:pt x="16471" y="31702"/>
                      </a:cubicBezTo>
                      <a:cubicBezTo>
                        <a:pt x="16018" y="31575"/>
                        <a:pt x="15518" y="31329"/>
                        <a:pt x="15225" y="31059"/>
                      </a:cubicBezTo>
                      <a:cubicBezTo>
                        <a:pt x="15050" y="30893"/>
                        <a:pt x="14923" y="30678"/>
                        <a:pt x="14868" y="30448"/>
                      </a:cubicBezTo>
                      <a:cubicBezTo>
                        <a:pt x="14868" y="30448"/>
                        <a:pt x="14764" y="29480"/>
                        <a:pt x="15026" y="29162"/>
                      </a:cubicBezTo>
                      <a:cubicBezTo>
                        <a:pt x="15280" y="28853"/>
                        <a:pt x="16241" y="28710"/>
                        <a:pt x="17781" y="28630"/>
                      </a:cubicBezTo>
                      <a:cubicBezTo>
                        <a:pt x="19328" y="28543"/>
                        <a:pt x="19559" y="28456"/>
                        <a:pt x="20392" y="28226"/>
                      </a:cubicBezTo>
                      <a:cubicBezTo>
                        <a:pt x="20694" y="28142"/>
                        <a:pt x="20999" y="28097"/>
                        <a:pt x="21286" y="28097"/>
                      </a:cubicBezTo>
                      <a:close/>
                      <a:moveTo>
                        <a:pt x="63766" y="28097"/>
                      </a:moveTo>
                      <a:cubicBezTo>
                        <a:pt x="64273" y="28097"/>
                        <a:pt x="64759" y="28237"/>
                        <a:pt x="65104" y="28551"/>
                      </a:cubicBezTo>
                      <a:cubicBezTo>
                        <a:pt x="65644" y="29051"/>
                        <a:pt x="64644" y="29257"/>
                        <a:pt x="64342" y="29361"/>
                      </a:cubicBezTo>
                      <a:cubicBezTo>
                        <a:pt x="64040" y="29456"/>
                        <a:pt x="63850" y="29535"/>
                        <a:pt x="63993" y="29813"/>
                      </a:cubicBezTo>
                      <a:cubicBezTo>
                        <a:pt x="64080" y="30012"/>
                        <a:pt x="64120" y="30226"/>
                        <a:pt x="64104" y="30448"/>
                      </a:cubicBezTo>
                      <a:cubicBezTo>
                        <a:pt x="64104" y="30972"/>
                        <a:pt x="64659" y="30869"/>
                        <a:pt x="65255" y="31258"/>
                      </a:cubicBezTo>
                      <a:cubicBezTo>
                        <a:pt x="65850" y="31639"/>
                        <a:pt x="65675" y="31917"/>
                        <a:pt x="65239" y="32067"/>
                      </a:cubicBezTo>
                      <a:cubicBezTo>
                        <a:pt x="64794" y="32218"/>
                        <a:pt x="63453" y="32155"/>
                        <a:pt x="62635" y="32234"/>
                      </a:cubicBezTo>
                      <a:cubicBezTo>
                        <a:pt x="62612" y="32234"/>
                        <a:pt x="62588" y="32242"/>
                        <a:pt x="62572" y="32242"/>
                      </a:cubicBezTo>
                      <a:cubicBezTo>
                        <a:pt x="62127" y="32226"/>
                        <a:pt x="61683" y="32186"/>
                        <a:pt x="61246" y="32115"/>
                      </a:cubicBezTo>
                      <a:cubicBezTo>
                        <a:pt x="60691" y="32044"/>
                        <a:pt x="60699" y="31932"/>
                        <a:pt x="60254" y="31790"/>
                      </a:cubicBezTo>
                      <a:cubicBezTo>
                        <a:pt x="60135" y="31758"/>
                        <a:pt x="60000" y="31726"/>
                        <a:pt x="59873" y="31702"/>
                      </a:cubicBezTo>
                      <a:cubicBezTo>
                        <a:pt x="59373" y="31575"/>
                        <a:pt x="58897" y="31353"/>
                        <a:pt x="58468" y="31059"/>
                      </a:cubicBezTo>
                      <a:cubicBezTo>
                        <a:pt x="58254" y="30893"/>
                        <a:pt x="58079" y="30686"/>
                        <a:pt x="57960" y="30448"/>
                      </a:cubicBezTo>
                      <a:cubicBezTo>
                        <a:pt x="57960" y="30448"/>
                        <a:pt x="57603" y="29480"/>
                        <a:pt x="57778" y="29162"/>
                      </a:cubicBezTo>
                      <a:cubicBezTo>
                        <a:pt x="57960" y="28853"/>
                        <a:pt x="58873" y="28710"/>
                        <a:pt x="60405" y="28630"/>
                      </a:cubicBezTo>
                      <a:cubicBezTo>
                        <a:pt x="61929" y="28543"/>
                        <a:pt x="62127" y="28456"/>
                        <a:pt x="62905" y="28226"/>
                      </a:cubicBezTo>
                      <a:cubicBezTo>
                        <a:pt x="63184" y="28142"/>
                        <a:pt x="63478" y="28097"/>
                        <a:pt x="63766" y="28097"/>
                      </a:cubicBezTo>
                      <a:close/>
                      <a:moveTo>
                        <a:pt x="5669" y="31035"/>
                      </a:moveTo>
                      <a:cubicBezTo>
                        <a:pt x="7118" y="31035"/>
                        <a:pt x="8660" y="31211"/>
                        <a:pt x="9224" y="31416"/>
                      </a:cubicBezTo>
                      <a:cubicBezTo>
                        <a:pt x="9811" y="31623"/>
                        <a:pt x="10565" y="31559"/>
                        <a:pt x="11304" y="31583"/>
                      </a:cubicBezTo>
                      <a:cubicBezTo>
                        <a:pt x="12042" y="31599"/>
                        <a:pt x="11923" y="31893"/>
                        <a:pt x="11923" y="31893"/>
                      </a:cubicBezTo>
                      <a:cubicBezTo>
                        <a:pt x="11812" y="32044"/>
                        <a:pt x="11700" y="32194"/>
                        <a:pt x="11581" y="32337"/>
                      </a:cubicBezTo>
                      <a:cubicBezTo>
                        <a:pt x="11163" y="32824"/>
                        <a:pt x="10588" y="32942"/>
                        <a:pt x="9609" y="32942"/>
                      </a:cubicBezTo>
                      <a:cubicBezTo>
                        <a:pt x="9438" y="32942"/>
                        <a:pt x="9255" y="32938"/>
                        <a:pt x="9057" y="32933"/>
                      </a:cubicBezTo>
                      <a:cubicBezTo>
                        <a:pt x="7732" y="32885"/>
                        <a:pt x="7573" y="32718"/>
                        <a:pt x="6755" y="32488"/>
                      </a:cubicBezTo>
                      <a:cubicBezTo>
                        <a:pt x="5930" y="32250"/>
                        <a:pt x="5263" y="32258"/>
                        <a:pt x="4493" y="32218"/>
                      </a:cubicBezTo>
                      <a:cubicBezTo>
                        <a:pt x="3715" y="32171"/>
                        <a:pt x="2152" y="32083"/>
                        <a:pt x="1509" y="31924"/>
                      </a:cubicBezTo>
                      <a:cubicBezTo>
                        <a:pt x="1271" y="31869"/>
                        <a:pt x="1056" y="31750"/>
                        <a:pt x="898" y="31567"/>
                      </a:cubicBezTo>
                      <a:cubicBezTo>
                        <a:pt x="905" y="31559"/>
                        <a:pt x="1040" y="31361"/>
                        <a:pt x="1564" y="31337"/>
                      </a:cubicBezTo>
                      <a:cubicBezTo>
                        <a:pt x="1914" y="31321"/>
                        <a:pt x="2271" y="31274"/>
                        <a:pt x="2612" y="31186"/>
                      </a:cubicBezTo>
                      <a:cubicBezTo>
                        <a:pt x="2985" y="31107"/>
                        <a:pt x="3985" y="31059"/>
                        <a:pt x="5485" y="31035"/>
                      </a:cubicBezTo>
                      <a:cubicBezTo>
                        <a:pt x="5546" y="31035"/>
                        <a:pt x="5608" y="31035"/>
                        <a:pt x="5669" y="31035"/>
                      </a:cubicBezTo>
                      <a:close/>
                      <a:moveTo>
                        <a:pt x="48913" y="31035"/>
                      </a:moveTo>
                      <a:cubicBezTo>
                        <a:pt x="50365" y="31035"/>
                        <a:pt x="51946" y="31211"/>
                        <a:pt x="52563" y="31416"/>
                      </a:cubicBezTo>
                      <a:cubicBezTo>
                        <a:pt x="53045" y="31577"/>
                        <a:pt x="53585" y="31577"/>
                        <a:pt x="54137" y="31577"/>
                      </a:cubicBezTo>
                      <a:cubicBezTo>
                        <a:pt x="54320" y="31577"/>
                        <a:pt x="54505" y="31577"/>
                        <a:pt x="54690" y="31583"/>
                      </a:cubicBezTo>
                      <a:cubicBezTo>
                        <a:pt x="55428" y="31599"/>
                        <a:pt x="55388" y="31893"/>
                        <a:pt x="55388" y="31893"/>
                      </a:cubicBezTo>
                      <a:lnTo>
                        <a:pt x="55381" y="31893"/>
                      </a:lnTo>
                      <a:cubicBezTo>
                        <a:pt x="55317" y="32051"/>
                        <a:pt x="55238" y="32194"/>
                        <a:pt x="55158" y="32337"/>
                      </a:cubicBezTo>
                      <a:cubicBezTo>
                        <a:pt x="54868" y="32831"/>
                        <a:pt x="54324" y="32950"/>
                        <a:pt x="53340" y="32950"/>
                      </a:cubicBezTo>
                      <a:cubicBezTo>
                        <a:pt x="53169" y="32950"/>
                        <a:pt x="52984" y="32946"/>
                        <a:pt x="52785" y="32940"/>
                      </a:cubicBezTo>
                      <a:cubicBezTo>
                        <a:pt x="51451" y="32893"/>
                        <a:pt x="51253" y="32718"/>
                        <a:pt x="50372" y="32488"/>
                      </a:cubicBezTo>
                      <a:cubicBezTo>
                        <a:pt x="49491" y="32258"/>
                        <a:pt x="48816" y="32258"/>
                        <a:pt x="48038" y="32218"/>
                      </a:cubicBezTo>
                      <a:cubicBezTo>
                        <a:pt x="47260" y="32178"/>
                        <a:pt x="45657" y="32083"/>
                        <a:pt x="44982" y="31932"/>
                      </a:cubicBezTo>
                      <a:cubicBezTo>
                        <a:pt x="44720" y="31869"/>
                        <a:pt x="44474" y="31750"/>
                        <a:pt x="44276" y="31575"/>
                      </a:cubicBezTo>
                      <a:cubicBezTo>
                        <a:pt x="44276" y="31567"/>
                        <a:pt x="44363" y="31369"/>
                        <a:pt x="44879" y="31337"/>
                      </a:cubicBezTo>
                      <a:cubicBezTo>
                        <a:pt x="45221" y="31329"/>
                        <a:pt x="45562" y="31274"/>
                        <a:pt x="45895" y="31186"/>
                      </a:cubicBezTo>
                      <a:cubicBezTo>
                        <a:pt x="46244" y="31107"/>
                        <a:pt x="47229" y="31051"/>
                        <a:pt x="48729" y="31035"/>
                      </a:cubicBezTo>
                      <a:cubicBezTo>
                        <a:pt x="48790" y="31035"/>
                        <a:pt x="48851" y="31035"/>
                        <a:pt x="48913" y="31035"/>
                      </a:cubicBezTo>
                      <a:close/>
                      <a:moveTo>
                        <a:pt x="27291" y="31042"/>
                      </a:moveTo>
                      <a:cubicBezTo>
                        <a:pt x="28741" y="31042"/>
                        <a:pt x="30299" y="31218"/>
                        <a:pt x="30893" y="31416"/>
                      </a:cubicBezTo>
                      <a:cubicBezTo>
                        <a:pt x="31331" y="31568"/>
                        <a:pt x="31833" y="31581"/>
                        <a:pt x="32350" y="31581"/>
                      </a:cubicBezTo>
                      <a:cubicBezTo>
                        <a:pt x="32453" y="31581"/>
                        <a:pt x="32557" y="31580"/>
                        <a:pt x="32660" y="31580"/>
                      </a:cubicBezTo>
                      <a:cubicBezTo>
                        <a:pt x="32772" y="31580"/>
                        <a:pt x="32885" y="31581"/>
                        <a:pt x="32997" y="31583"/>
                      </a:cubicBezTo>
                      <a:cubicBezTo>
                        <a:pt x="33743" y="31607"/>
                        <a:pt x="33648" y="31893"/>
                        <a:pt x="33648" y="31893"/>
                      </a:cubicBezTo>
                      <a:cubicBezTo>
                        <a:pt x="33568" y="32051"/>
                        <a:pt x="33473" y="32202"/>
                        <a:pt x="33370" y="32345"/>
                      </a:cubicBezTo>
                      <a:cubicBezTo>
                        <a:pt x="33012" y="32832"/>
                        <a:pt x="32452" y="32950"/>
                        <a:pt x="31476" y="32950"/>
                      </a:cubicBezTo>
                      <a:cubicBezTo>
                        <a:pt x="31306" y="32950"/>
                        <a:pt x="31122" y="32946"/>
                        <a:pt x="30925" y="32940"/>
                      </a:cubicBezTo>
                      <a:cubicBezTo>
                        <a:pt x="29592" y="32893"/>
                        <a:pt x="29409" y="32718"/>
                        <a:pt x="28560" y="32488"/>
                      </a:cubicBezTo>
                      <a:cubicBezTo>
                        <a:pt x="27710" y="32258"/>
                        <a:pt x="27036" y="32258"/>
                        <a:pt x="26266" y="32218"/>
                      </a:cubicBezTo>
                      <a:cubicBezTo>
                        <a:pt x="25488" y="32178"/>
                        <a:pt x="23908" y="32091"/>
                        <a:pt x="23242" y="31932"/>
                      </a:cubicBezTo>
                      <a:cubicBezTo>
                        <a:pt x="22996" y="31877"/>
                        <a:pt x="22765" y="31750"/>
                        <a:pt x="22583" y="31575"/>
                      </a:cubicBezTo>
                      <a:cubicBezTo>
                        <a:pt x="22591" y="31567"/>
                        <a:pt x="22702" y="31369"/>
                        <a:pt x="23218" y="31337"/>
                      </a:cubicBezTo>
                      <a:cubicBezTo>
                        <a:pt x="23567" y="31329"/>
                        <a:pt x="23916" y="31274"/>
                        <a:pt x="24250" y="31194"/>
                      </a:cubicBezTo>
                      <a:cubicBezTo>
                        <a:pt x="24615" y="31115"/>
                        <a:pt x="25607" y="31059"/>
                        <a:pt x="27107" y="31043"/>
                      </a:cubicBezTo>
                      <a:cubicBezTo>
                        <a:pt x="27168" y="31043"/>
                        <a:pt x="27230" y="31042"/>
                        <a:pt x="27291" y="31042"/>
                      </a:cubicBezTo>
                      <a:close/>
                      <a:moveTo>
                        <a:pt x="631" y="31896"/>
                      </a:moveTo>
                      <a:cubicBezTo>
                        <a:pt x="687" y="31896"/>
                        <a:pt x="771" y="31904"/>
                        <a:pt x="898" y="31917"/>
                      </a:cubicBezTo>
                      <a:cubicBezTo>
                        <a:pt x="1445" y="31964"/>
                        <a:pt x="2191" y="32099"/>
                        <a:pt x="2572" y="32163"/>
                      </a:cubicBezTo>
                      <a:cubicBezTo>
                        <a:pt x="2961" y="32234"/>
                        <a:pt x="3350" y="32218"/>
                        <a:pt x="3588" y="32266"/>
                      </a:cubicBezTo>
                      <a:cubicBezTo>
                        <a:pt x="4223" y="32409"/>
                        <a:pt x="4342" y="32456"/>
                        <a:pt x="4096" y="32980"/>
                      </a:cubicBezTo>
                      <a:cubicBezTo>
                        <a:pt x="3850" y="33504"/>
                        <a:pt x="3787" y="33560"/>
                        <a:pt x="3699" y="33822"/>
                      </a:cubicBezTo>
                      <a:cubicBezTo>
                        <a:pt x="3628" y="34060"/>
                        <a:pt x="3501" y="34282"/>
                        <a:pt x="3334" y="34464"/>
                      </a:cubicBezTo>
                      <a:cubicBezTo>
                        <a:pt x="3192" y="34607"/>
                        <a:pt x="2934" y="34906"/>
                        <a:pt x="2673" y="34906"/>
                      </a:cubicBezTo>
                      <a:cubicBezTo>
                        <a:pt x="2629" y="34906"/>
                        <a:pt x="2585" y="34897"/>
                        <a:pt x="2541" y="34877"/>
                      </a:cubicBezTo>
                      <a:cubicBezTo>
                        <a:pt x="2231" y="34750"/>
                        <a:pt x="2707" y="34480"/>
                        <a:pt x="2088" y="34210"/>
                      </a:cubicBezTo>
                      <a:cubicBezTo>
                        <a:pt x="1461" y="33949"/>
                        <a:pt x="874" y="33599"/>
                        <a:pt x="604" y="33171"/>
                      </a:cubicBezTo>
                      <a:cubicBezTo>
                        <a:pt x="334" y="32734"/>
                        <a:pt x="310" y="32480"/>
                        <a:pt x="445" y="32194"/>
                      </a:cubicBezTo>
                      <a:cubicBezTo>
                        <a:pt x="555" y="31975"/>
                        <a:pt x="445" y="31896"/>
                        <a:pt x="631" y="31896"/>
                      </a:cubicBezTo>
                      <a:close/>
                      <a:moveTo>
                        <a:pt x="22360" y="31896"/>
                      </a:moveTo>
                      <a:cubicBezTo>
                        <a:pt x="22417" y="31896"/>
                        <a:pt x="22502" y="31904"/>
                        <a:pt x="22630" y="31917"/>
                      </a:cubicBezTo>
                      <a:cubicBezTo>
                        <a:pt x="23186" y="31964"/>
                        <a:pt x="23948" y="32099"/>
                        <a:pt x="24337" y="32163"/>
                      </a:cubicBezTo>
                      <a:cubicBezTo>
                        <a:pt x="24734" y="32234"/>
                        <a:pt x="25123" y="32218"/>
                        <a:pt x="25361" y="32266"/>
                      </a:cubicBezTo>
                      <a:cubicBezTo>
                        <a:pt x="26020" y="32409"/>
                        <a:pt x="26147" y="32456"/>
                        <a:pt x="25964" y="32980"/>
                      </a:cubicBezTo>
                      <a:cubicBezTo>
                        <a:pt x="25790" y="33504"/>
                        <a:pt x="25734" y="33560"/>
                        <a:pt x="25678" y="33822"/>
                      </a:cubicBezTo>
                      <a:cubicBezTo>
                        <a:pt x="25639" y="34060"/>
                        <a:pt x="25543" y="34282"/>
                        <a:pt x="25393" y="34464"/>
                      </a:cubicBezTo>
                      <a:cubicBezTo>
                        <a:pt x="25264" y="34607"/>
                        <a:pt x="25048" y="34906"/>
                        <a:pt x="24785" y="34906"/>
                      </a:cubicBezTo>
                      <a:cubicBezTo>
                        <a:pt x="24740" y="34906"/>
                        <a:pt x="24694" y="34897"/>
                        <a:pt x="24647" y="34877"/>
                      </a:cubicBezTo>
                      <a:cubicBezTo>
                        <a:pt x="24329" y="34750"/>
                        <a:pt x="24774" y="34488"/>
                        <a:pt x="24115" y="34218"/>
                      </a:cubicBezTo>
                      <a:cubicBezTo>
                        <a:pt x="23456" y="33949"/>
                        <a:pt x="22821" y="33599"/>
                        <a:pt x="22495" y="33171"/>
                      </a:cubicBezTo>
                      <a:cubicBezTo>
                        <a:pt x="22170" y="32742"/>
                        <a:pt x="22107" y="32480"/>
                        <a:pt x="22210" y="32194"/>
                      </a:cubicBezTo>
                      <a:cubicBezTo>
                        <a:pt x="22289" y="31975"/>
                        <a:pt x="22172" y="31896"/>
                        <a:pt x="22360" y="31896"/>
                      </a:cubicBezTo>
                      <a:close/>
                      <a:moveTo>
                        <a:pt x="44095" y="31896"/>
                      </a:moveTo>
                      <a:cubicBezTo>
                        <a:pt x="44152" y="31896"/>
                        <a:pt x="44240" y="31904"/>
                        <a:pt x="44371" y="31917"/>
                      </a:cubicBezTo>
                      <a:cubicBezTo>
                        <a:pt x="44935" y="31964"/>
                        <a:pt x="45705" y="32099"/>
                        <a:pt x="46110" y="32163"/>
                      </a:cubicBezTo>
                      <a:cubicBezTo>
                        <a:pt x="46514" y="32234"/>
                        <a:pt x="46903" y="32218"/>
                        <a:pt x="47149" y="32266"/>
                      </a:cubicBezTo>
                      <a:cubicBezTo>
                        <a:pt x="47824" y="32409"/>
                        <a:pt x="47951" y="32456"/>
                        <a:pt x="47840" y="32980"/>
                      </a:cubicBezTo>
                      <a:cubicBezTo>
                        <a:pt x="47729" y="33504"/>
                        <a:pt x="47681" y="33560"/>
                        <a:pt x="47657" y="33822"/>
                      </a:cubicBezTo>
                      <a:cubicBezTo>
                        <a:pt x="47657" y="34052"/>
                        <a:pt x="47586" y="34274"/>
                        <a:pt x="47459" y="34464"/>
                      </a:cubicBezTo>
                      <a:cubicBezTo>
                        <a:pt x="47350" y="34607"/>
                        <a:pt x="47178" y="34906"/>
                        <a:pt x="46918" y="34906"/>
                      </a:cubicBezTo>
                      <a:cubicBezTo>
                        <a:pt x="46873" y="34906"/>
                        <a:pt x="46826" y="34897"/>
                        <a:pt x="46776" y="34877"/>
                      </a:cubicBezTo>
                      <a:cubicBezTo>
                        <a:pt x="46427" y="34750"/>
                        <a:pt x="46840" y="34480"/>
                        <a:pt x="46149" y="34210"/>
                      </a:cubicBezTo>
                      <a:cubicBezTo>
                        <a:pt x="45451" y="33949"/>
                        <a:pt x="44776" y="33599"/>
                        <a:pt x="44395" y="33171"/>
                      </a:cubicBezTo>
                      <a:cubicBezTo>
                        <a:pt x="44014" y="32734"/>
                        <a:pt x="43919" y="32480"/>
                        <a:pt x="43990" y="32194"/>
                      </a:cubicBezTo>
                      <a:cubicBezTo>
                        <a:pt x="44039" y="31975"/>
                        <a:pt x="43906" y="31896"/>
                        <a:pt x="44095" y="31896"/>
                      </a:cubicBezTo>
                      <a:close/>
                      <a:moveTo>
                        <a:pt x="65828" y="31896"/>
                      </a:moveTo>
                      <a:cubicBezTo>
                        <a:pt x="65885" y="31896"/>
                        <a:pt x="65972" y="31904"/>
                        <a:pt x="66104" y="31917"/>
                      </a:cubicBezTo>
                      <a:cubicBezTo>
                        <a:pt x="66676" y="31964"/>
                        <a:pt x="67469" y="32099"/>
                        <a:pt x="67882" y="32163"/>
                      </a:cubicBezTo>
                      <a:cubicBezTo>
                        <a:pt x="68287" y="32234"/>
                        <a:pt x="68676" y="32218"/>
                        <a:pt x="68930" y="32266"/>
                      </a:cubicBezTo>
                      <a:cubicBezTo>
                        <a:pt x="69620" y="32409"/>
                        <a:pt x="69755" y="32456"/>
                        <a:pt x="69716" y="32980"/>
                      </a:cubicBezTo>
                      <a:cubicBezTo>
                        <a:pt x="69676" y="33504"/>
                        <a:pt x="69628" y="33560"/>
                        <a:pt x="69644" y="33822"/>
                      </a:cubicBezTo>
                      <a:cubicBezTo>
                        <a:pt x="69652" y="34083"/>
                        <a:pt x="69628" y="34298"/>
                        <a:pt x="69525" y="34464"/>
                      </a:cubicBezTo>
                      <a:cubicBezTo>
                        <a:pt x="69437" y="34607"/>
                        <a:pt x="69297" y="34906"/>
                        <a:pt x="69035" y="34906"/>
                      </a:cubicBezTo>
                      <a:cubicBezTo>
                        <a:pt x="68990" y="34906"/>
                        <a:pt x="68942" y="34897"/>
                        <a:pt x="68890" y="34877"/>
                      </a:cubicBezTo>
                      <a:cubicBezTo>
                        <a:pt x="68533" y="34750"/>
                        <a:pt x="68906" y="34488"/>
                        <a:pt x="68176" y="34218"/>
                      </a:cubicBezTo>
                      <a:cubicBezTo>
                        <a:pt x="67453" y="33949"/>
                        <a:pt x="66731" y="33599"/>
                        <a:pt x="66295" y="33171"/>
                      </a:cubicBezTo>
                      <a:cubicBezTo>
                        <a:pt x="65858" y="32742"/>
                        <a:pt x="65731" y="32480"/>
                        <a:pt x="65755" y="32194"/>
                      </a:cubicBezTo>
                      <a:cubicBezTo>
                        <a:pt x="65779" y="31975"/>
                        <a:pt x="65640" y="31896"/>
                        <a:pt x="65828" y="31896"/>
                      </a:cubicBezTo>
                      <a:close/>
                      <a:moveTo>
                        <a:pt x="56631" y="31447"/>
                      </a:moveTo>
                      <a:cubicBezTo>
                        <a:pt x="57913" y="31447"/>
                        <a:pt x="60074" y="31792"/>
                        <a:pt x="60873" y="32107"/>
                      </a:cubicBezTo>
                      <a:cubicBezTo>
                        <a:pt x="61429" y="32329"/>
                        <a:pt x="61524" y="32544"/>
                        <a:pt x="61524" y="32663"/>
                      </a:cubicBezTo>
                      <a:cubicBezTo>
                        <a:pt x="61492" y="32726"/>
                        <a:pt x="61500" y="32798"/>
                        <a:pt x="61540" y="32853"/>
                      </a:cubicBezTo>
                      <a:cubicBezTo>
                        <a:pt x="61707" y="33099"/>
                        <a:pt x="61834" y="33234"/>
                        <a:pt x="61254" y="33480"/>
                      </a:cubicBezTo>
                      <a:cubicBezTo>
                        <a:pt x="60675" y="33726"/>
                        <a:pt x="60310" y="34028"/>
                        <a:pt x="59770" y="34306"/>
                      </a:cubicBezTo>
                      <a:lnTo>
                        <a:pt x="59738" y="34322"/>
                      </a:lnTo>
                      <a:cubicBezTo>
                        <a:pt x="59738" y="34322"/>
                        <a:pt x="59468" y="34520"/>
                        <a:pt x="58746" y="34639"/>
                      </a:cubicBezTo>
                      <a:cubicBezTo>
                        <a:pt x="58032" y="34758"/>
                        <a:pt x="56944" y="34845"/>
                        <a:pt x="56944" y="34845"/>
                      </a:cubicBezTo>
                      <a:cubicBezTo>
                        <a:pt x="56361" y="34913"/>
                        <a:pt x="55772" y="34952"/>
                        <a:pt x="55188" y="34952"/>
                      </a:cubicBezTo>
                      <a:cubicBezTo>
                        <a:pt x="55088" y="34952"/>
                        <a:pt x="54988" y="34951"/>
                        <a:pt x="54888" y="34949"/>
                      </a:cubicBezTo>
                      <a:cubicBezTo>
                        <a:pt x="53761" y="34933"/>
                        <a:pt x="53587" y="34433"/>
                        <a:pt x="53650" y="33933"/>
                      </a:cubicBezTo>
                      <a:cubicBezTo>
                        <a:pt x="53722" y="33425"/>
                        <a:pt x="54396" y="33377"/>
                        <a:pt x="55023" y="32996"/>
                      </a:cubicBezTo>
                      <a:cubicBezTo>
                        <a:pt x="55658" y="32615"/>
                        <a:pt x="55635" y="32099"/>
                        <a:pt x="55698" y="31790"/>
                      </a:cubicBezTo>
                      <a:cubicBezTo>
                        <a:pt x="55762" y="31480"/>
                        <a:pt x="56508" y="31448"/>
                        <a:pt x="56508" y="31448"/>
                      </a:cubicBezTo>
                      <a:cubicBezTo>
                        <a:pt x="56548" y="31447"/>
                        <a:pt x="56589" y="31447"/>
                        <a:pt x="56631" y="31447"/>
                      </a:cubicBezTo>
                      <a:close/>
                      <a:moveTo>
                        <a:pt x="13289" y="31447"/>
                      </a:moveTo>
                      <a:cubicBezTo>
                        <a:pt x="14566" y="31447"/>
                        <a:pt x="16645" y="31800"/>
                        <a:pt x="17360" y="32115"/>
                      </a:cubicBezTo>
                      <a:cubicBezTo>
                        <a:pt x="17852" y="32329"/>
                        <a:pt x="17900" y="32552"/>
                        <a:pt x="17868" y="32671"/>
                      </a:cubicBezTo>
                      <a:cubicBezTo>
                        <a:pt x="17820" y="32718"/>
                        <a:pt x="17812" y="32790"/>
                        <a:pt x="17836" y="32853"/>
                      </a:cubicBezTo>
                      <a:cubicBezTo>
                        <a:pt x="17931" y="33091"/>
                        <a:pt x="18019" y="33234"/>
                        <a:pt x="17384" y="33480"/>
                      </a:cubicBezTo>
                      <a:cubicBezTo>
                        <a:pt x="16741" y="33734"/>
                        <a:pt x="16288" y="34036"/>
                        <a:pt x="15685" y="34306"/>
                      </a:cubicBezTo>
                      <a:lnTo>
                        <a:pt x="15653" y="34330"/>
                      </a:lnTo>
                      <a:cubicBezTo>
                        <a:pt x="15653" y="34330"/>
                        <a:pt x="15328" y="34528"/>
                        <a:pt x="14582" y="34647"/>
                      </a:cubicBezTo>
                      <a:cubicBezTo>
                        <a:pt x="13836" y="34774"/>
                        <a:pt x="12732" y="34853"/>
                        <a:pt x="12732" y="34853"/>
                      </a:cubicBezTo>
                      <a:cubicBezTo>
                        <a:pt x="12103" y="34925"/>
                        <a:pt x="11474" y="34958"/>
                        <a:pt x="10844" y="34958"/>
                      </a:cubicBezTo>
                      <a:cubicBezTo>
                        <a:pt x="10775" y="34958"/>
                        <a:pt x="10706" y="34957"/>
                        <a:pt x="10637" y="34957"/>
                      </a:cubicBezTo>
                      <a:cubicBezTo>
                        <a:pt x="9518" y="34941"/>
                        <a:pt x="9470" y="34441"/>
                        <a:pt x="9668" y="33933"/>
                      </a:cubicBezTo>
                      <a:cubicBezTo>
                        <a:pt x="9867" y="33433"/>
                        <a:pt x="10550" y="33377"/>
                        <a:pt x="11288" y="32996"/>
                      </a:cubicBezTo>
                      <a:cubicBezTo>
                        <a:pt x="12018" y="32623"/>
                        <a:pt x="12121" y="32107"/>
                        <a:pt x="12264" y="31797"/>
                      </a:cubicBezTo>
                      <a:cubicBezTo>
                        <a:pt x="12407" y="31488"/>
                        <a:pt x="13169" y="31448"/>
                        <a:pt x="13169" y="31448"/>
                      </a:cubicBezTo>
                      <a:cubicBezTo>
                        <a:pt x="13208" y="31447"/>
                        <a:pt x="13248" y="31447"/>
                        <a:pt x="13289" y="31447"/>
                      </a:cubicBezTo>
                      <a:close/>
                      <a:moveTo>
                        <a:pt x="34960" y="31447"/>
                      </a:moveTo>
                      <a:cubicBezTo>
                        <a:pt x="36246" y="31447"/>
                        <a:pt x="38363" y="31800"/>
                        <a:pt x="39117" y="32115"/>
                      </a:cubicBezTo>
                      <a:cubicBezTo>
                        <a:pt x="39648" y="32337"/>
                        <a:pt x="39712" y="32552"/>
                        <a:pt x="39704" y="32671"/>
                      </a:cubicBezTo>
                      <a:cubicBezTo>
                        <a:pt x="39664" y="32726"/>
                        <a:pt x="39656" y="32798"/>
                        <a:pt x="39688" y="32861"/>
                      </a:cubicBezTo>
                      <a:cubicBezTo>
                        <a:pt x="39823" y="33099"/>
                        <a:pt x="39926" y="33234"/>
                        <a:pt x="39315" y="33480"/>
                      </a:cubicBezTo>
                      <a:cubicBezTo>
                        <a:pt x="38712" y="33734"/>
                        <a:pt x="38299" y="34036"/>
                        <a:pt x="37728" y="34314"/>
                      </a:cubicBezTo>
                      <a:lnTo>
                        <a:pt x="37704" y="34330"/>
                      </a:lnTo>
                      <a:cubicBezTo>
                        <a:pt x="37704" y="34330"/>
                        <a:pt x="37402" y="34528"/>
                        <a:pt x="36672" y="34647"/>
                      </a:cubicBezTo>
                      <a:cubicBezTo>
                        <a:pt x="35942" y="34766"/>
                        <a:pt x="34846" y="34853"/>
                        <a:pt x="34846" y="34853"/>
                      </a:cubicBezTo>
                      <a:cubicBezTo>
                        <a:pt x="34224" y="34925"/>
                        <a:pt x="33595" y="34958"/>
                        <a:pt x="32972" y="34958"/>
                      </a:cubicBezTo>
                      <a:cubicBezTo>
                        <a:pt x="32903" y="34958"/>
                        <a:pt x="32835" y="34957"/>
                        <a:pt x="32767" y="34957"/>
                      </a:cubicBezTo>
                      <a:cubicBezTo>
                        <a:pt x="31647" y="34941"/>
                        <a:pt x="31528" y="34441"/>
                        <a:pt x="31663" y="33941"/>
                      </a:cubicBezTo>
                      <a:cubicBezTo>
                        <a:pt x="31798" y="33433"/>
                        <a:pt x="32473" y="33377"/>
                        <a:pt x="33156" y="33004"/>
                      </a:cubicBezTo>
                      <a:cubicBezTo>
                        <a:pt x="33838" y="32623"/>
                        <a:pt x="33878" y="32107"/>
                        <a:pt x="33981" y="31797"/>
                      </a:cubicBezTo>
                      <a:cubicBezTo>
                        <a:pt x="34084" y="31488"/>
                        <a:pt x="34838" y="31448"/>
                        <a:pt x="34838" y="31448"/>
                      </a:cubicBezTo>
                      <a:cubicBezTo>
                        <a:pt x="34878" y="31447"/>
                        <a:pt x="34918" y="31447"/>
                        <a:pt x="34960" y="31447"/>
                      </a:cubicBezTo>
                      <a:close/>
                      <a:moveTo>
                        <a:pt x="27171" y="32529"/>
                      </a:moveTo>
                      <a:cubicBezTo>
                        <a:pt x="27429" y="32529"/>
                        <a:pt x="27753" y="32574"/>
                        <a:pt x="28242" y="32663"/>
                      </a:cubicBezTo>
                      <a:cubicBezTo>
                        <a:pt x="29219" y="32837"/>
                        <a:pt x="29727" y="33012"/>
                        <a:pt x="30076" y="33044"/>
                      </a:cubicBezTo>
                      <a:cubicBezTo>
                        <a:pt x="30433" y="33075"/>
                        <a:pt x="30758" y="33067"/>
                        <a:pt x="30949" y="33099"/>
                      </a:cubicBezTo>
                      <a:cubicBezTo>
                        <a:pt x="31473" y="33163"/>
                        <a:pt x="31743" y="33290"/>
                        <a:pt x="31568" y="33583"/>
                      </a:cubicBezTo>
                      <a:cubicBezTo>
                        <a:pt x="31393" y="33893"/>
                        <a:pt x="31338" y="34258"/>
                        <a:pt x="31433" y="34607"/>
                      </a:cubicBezTo>
                      <a:cubicBezTo>
                        <a:pt x="31536" y="34925"/>
                        <a:pt x="31965" y="35004"/>
                        <a:pt x="32663" y="35147"/>
                      </a:cubicBezTo>
                      <a:cubicBezTo>
                        <a:pt x="33370" y="35298"/>
                        <a:pt x="33783" y="35441"/>
                        <a:pt x="33171" y="35854"/>
                      </a:cubicBezTo>
                      <a:cubicBezTo>
                        <a:pt x="32665" y="36189"/>
                        <a:pt x="32011" y="36257"/>
                        <a:pt x="31210" y="36257"/>
                      </a:cubicBezTo>
                      <a:cubicBezTo>
                        <a:pt x="31045" y="36257"/>
                        <a:pt x="30873" y="36254"/>
                        <a:pt x="30695" y="36250"/>
                      </a:cubicBezTo>
                      <a:cubicBezTo>
                        <a:pt x="30515" y="36245"/>
                        <a:pt x="30356" y="36242"/>
                        <a:pt x="30210" y="36242"/>
                      </a:cubicBezTo>
                      <a:cubicBezTo>
                        <a:pt x="29508" y="36242"/>
                        <a:pt x="29115" y="36314"/>
                        <a:pt x="28155" y="36544"/>
                      </a:cubicBezTo>
                      <a:cubicBezTo>
                        <a:pt x="27298" y="36757"/>
                        <a:pt x="26419" y="36912"/>
                        <a:pt x="25642" y="36912"/>
                      </a:cubicBezTo>
                      <a:cubicBezTo>
                        <a:pt x="25376" y="36912"/>
                        <a:pt x="25122" y="36894"/>
                        <a:pt x="24885" y="36854"/>
                      </a:cubicBezTo>
                      <a:cubicBezTo>
                        <a:pt x="23956" y="36703"/>
                        <a:pt x="23519" y="36346"/>
                        <a:pt x="23694" y="36012"/>
                      </a:cubicBezTo>
                      <a:cubicBezTo>
                        <a:pt x="23869" y="35687"/>
                        <a:pt x="24543" y="35290"/>
                        <a:pt x="24964" y="35131"/>
                      </a:cubicBezTo>
                      <a:cubicBezTo>
                        <a:pt x="25393" y="34980"/>
                        <a:pt x="25639" y="34536"/>
                        <a:pt x="25774" y="34258"/>
                      </a:cubicBezTo>
                      <a:cubicBezTo>
                        <a:pt x="25917" y="33988"/>
                        <a:pt x="26234" y="33933"/>
                        <a:pt x="26163" y="33671"/>
                      </a:cubicBezTo>
                      <a:cubicBezTo>
                        <a:pt x="26091" y="33409"/>
                        <a:pt x="26044" y="32845"/>
                        <a:pt x="26504" y="32663"/>
                      </a:cubicBezTo>
                      <a:cubicBezTo>
                        <a:pt x="26728" y="32572"/>
                        <a:pt x="26918" y="32529"/>
                        <a:pt x="27171" y="32529"/>
                      </a:cubicBezTo>
                      <a:close/>
                      <a:moveTo>
                        <a:pt x="5357" y="32529"/>
                      </a:moveTo>
                      <a:cubicBezTo>
                        <a:pt x="5615" y="32529"/>
                        <a:pt x="5933" y="32574"/>
                        <a:pt x="6414" y="32663"/>
                      </a:cubicBezTo>
                      <a:cubicBezTo>
                        <a:pt x="7367" y="32837"/>
                        <a:pt x="7851" y="33012"/>
                        <a:pt x="8200" y="33044"/>
                      </a:cubicBezTo>
                      <a:cubicBezTo>
                        <a:pt x="8557" y="33075"/>
                        <a:pt x="8875" y="33067"/>
                        <a:pt x="9065" y="33099"/>
                      </a:cubicBezTo>
                      <a:cubicBezTo>
                        <a:pt x="9581" y="33163"/>
                        <a:pt x="9835" y="33290"/>
                        <a:pt x="9621" y="33583"/>
                      </a:cubicBezTo>
                      <a:cubicBezTo>
                        <a:pt x="9414" y="33877"/>
                        <a:pt x="9287" y="34282"/>
                        <a:pt x="9351" y="34607"/>
                      </a:cubicBezTo>
                      <a:cubicBezTo>
                        <a:pt x="9414" y="34925"/>
                        <a:pt x="9827" y="35004"/>
                        <a:pt x="10510" y="35147"/>
                      </a:cubicBezTo>
                      <a:cubicBezTo>
                        <a:pt x="11200" y="35298"/>
                        <a:pt x="11597" y="35441"/>
                        <a:pt x="10931" y="35854"/>
                      </a:cubicBezTo>
                      <a:cubicBezTo>
                        <a:pt x="10378" y="36189"/>
                        <a:pt x="9711" y="36257"/>
                        <a:pt x="8906" y="36257"/>
                      </a:cubicBezTo>
                      <a:cubicBezTo>
                        <a:pt x="8740" y="36257"/>
                        <a:pt x="8568" y="36254"/>
                        <a:pt x="8391" y="36250"/>
                      </a:cubicBezTo>
                      <a:cubicBezTo>
                        <a:pt x="8212" y="36245"/>
                        <a:pt x="8054" y="36242"/>
                        <a:pt x="7908" y="36242"/>
                      </a:cubicBezTo>
                      <a:cubicBezTo>
                        <a:pt x="7208" y="36242"/>
                        <a:pt x="6805" y="36314"/>
                        <a:pt x="5819" y="36544"/>
                      </a:cubicBezTo>
                      <a:cubicBezTo>
                        <a:pt x="4923" y="36759"/>
                        <a:pt x="4017" y="36916"/>
                        <a:pt x="3235" y="36916"/>
                      </a:cubicBezTo>
                      <a:cubicBezTo>
                        <a:pt x="2978" y="36916"/>
                        <a:pt x="2735" y="36899"/>
                        <a:pt x="2509" y="36862"/>
                      </a:cubicBezTo>
                      <a:cubicBezTo>
                        <a:pt x="1604" y="36711"/>
                        <a:pt x="1215" y="36346"/>
                        <a:pt x="1429" y="36020"/>
                      </a:cubicBezTo>
                      <a:cubicBezTo>
                        <a:pt x="1644" y="35687"/>
                        <a:pt x="2374" y="35290"/>
                        <a:pt x="2818" y="35131"/>
                      </a:cubicBezTo>
                      <a:cubicBezTo>
                        <a:pt x="3263" y="34980"/>
                        <a:pt x="3557" y="34536"/>
                        <a:pt x="3739" y="34258"/>
                      </a:cubicBezTo>
                      <a:cubicBezTo>
                        <a:pt x="3914" y="33988"/>
                        <a:pt x="4231" y="33933"/>
                        <a:pt x="4200" y="33671"/>
                      </a:cubicBezTo>
                      <a:cubicBezTo>
                        <a:pt x="4168" y="33409"/>
                        <a:pt x="4184" y="32845"/>
                        <a:pt x="4668" y="32663"/>
                      </a:cubicBezTo>
                      <a:cubicBezTo>
                        <a:pt x="4907" y="32572"/>
                        <a:pt x="5104" y="32529"/>
                        <a:pt x="5357" y="32529"/>
                      </a:cubicBezTo>
                      <a:close/>
                      <a:moveTo>
                        <a:pt x="48985" y="32537"/>
                      </a:moveTo>
                      <a:cubicBezTo>
                        <a:pt x="49244" y="32537"/>
                        <a:pt x="49573" y="32582"/>
                        <a:pt x="50078" y="32671"/>
                      </a:cubicBezTo>
                      <a:cubicBezTo>
                        <a:pt x="51078" y="32837"/>
                        <a:pt x="51602" y="33020"/>
                        <a:pt x="51959" y="33052"/>
                      </a:cubicBezTo>
                      <a:cubicBezTo>
                        <a:pt x="52325" y="33083"/>
                        <a:pt x="52642" y="33075"/>
                        <a:pt x="52841" y="33099"/>
                      </a:cubicBezTo>
                      <a:cubicBezTo>
                        <a:pt x="53372" y="33171"/>
                        <a:pt x="53658" y="33298"/>
                        <a:pt x="53523" y="33591"/>
                      </a:cubicBezTo>
                      <a:cubicBezTo>
                        <a:pt x="53388" y="33909"/>
                        <a:pt x="53380" y="34282"/>
                        <a:pt x="53515" y="34607"/>
                      </a:cubicBezTo>
                      <a:lnTo>
                        <a:pt x="53507" y="34607"/>
                      </a:lnTo>
                      <a:cubicBezTo>
                        <a:pt x="53658" y="34933"/>
                        <a:pt x="54095" y="35004"/>
                        <a:pt x="54817" y="35155"/>
                      </a:cubicBezTo>
                      <a:cubicBezTo>
                        <a:pt x="55539" y="35306"/>
                        <a:pt x="55976" y="35449"/>
                        <a:pt x="55412" y="35854"/>
                      </a:cubicBezTo>
                      <a:cubicBezTo>
                        <a:pt x="54958" y="36186"/>
                        <a:pt x="54334" y="36261"/>
                        <a:pt x="53561" y="36261"/>
                      </a:cubicBezTo>
                      <a:cubicBezTo>
                        <a:pt x="53375" y="36261"/>
                        <a:pt x="53179" y="36257"/>
                        <a:pt x="52975" y="36250"/>
                      </a:cubicBezTo>
                      <a:cubicBezTo>
                        <a:pt x="52798" y="36245"/>
                        <a:pt x="52641" y="36242"/>
                        <a:pt x="52497" y="36242"/>
                      </a:cubicBezTo>
                      <a:cubicBezTo>
                        <a:pt x="51799" y="36242"/>
                        <a:pt x="51411" y="36315"/>
                        <a:pt x="50483" y="36552"/>
                      </a:cubicBezTo>
                      <a:cubicBezTo>
                        <a:pt x="49642" y="36761"/>
                        <a:pt x="48778" y="36916"/>
                        <a:pt x="47996" y="36916"/>
                      </a:cubicBezTo>
                      <a:cubicBezTo>
                        <a:pt x="47738" y="36916"/>
                        <a:pt x="47489" y="36899"/>
                        <a:pt x="47253" y="36862"/>
                      </a:cubicBezTo>
                      <a:cubicBezTo>
                        <a:pt x="46308" y="36711"/>
                        <a:pt x="45824" y="36346"/>
                        <a:pt x="45959" y="36020"/>
                      </a:cubicBezTo>
                      <a:cubicBezTo>
                        <a:pt x="46086" y="35695"/>
                        <a:pt x="46713" y="35290"/>
                        <a:pt x="47118" y="35139"/>
                      </a:cubicBezTo>
                      <a:cubicBezTo>
                        <a:pt x="47522" y="34988"/>
                        <a:pt x="47713" y="34544"/>
                        <a:pt x="47808" y="34266"/>
                      </a:cubicBezTo>
                      <a:cubicBezTo>
                        <a:pt x="47911" y="33988"/>
                        <a:pt x="48229" y="33933"/>
                        <a:pt x="48126" y="33679"/>
                      </a:cubicBezTo>
                      <a:cubicBezTo>
                        <a:pt x="48022" y="33417"/>
                        <a:pt x="47895" y="32853"/>
                        <a:pt x="48332" y="32671"/>
                      </a:cubicBezTo>
                      <a:cubicBezTo>
                        <a:pt x="48548" y="32580"/>
                        <a:pt x="48733" y="32537"/>
                        <a:pt x="48985" y="32537"/>
                      </a:cubicBezTo>
                      <a:close/>
                      <a:moveTo>
                        <a:pt x="41519" y="32349"/>
                      </a:moveTo>
                      <a:cubicBezTo>
                        <a:pt x="41691" y="32349"/>
                        <a:pt x="41884" y="32355"/>
                        <a:pt x="42101" y="32369"/>
                      </a:cubicBezTo>
                      <a:cubicBezTo>
                        <a:pt x="42935" y="32425"/>
                        <a:pt x="43601" y="32567"/>
                        <a:pt x="43998" y="33028"/>
                      </a:cubicBezTo>
                      <a:cubicBezTo>
                        <a:pt x="44395" y="33496"/>
                        <a:pt x="44713" y="33726"/>
                        <a:pt x="45205" y="33933"/>
                      </a:cubicBezTo>
                      <a:cubicBezTo>
                        <a:pt x="45697" y="34139"/>
                        <a:pt x="46467" y="34496"/>
                        <a:pt x="46356" y="34869"/>
                      </a:cubicBezTo>
                      <a:cubicBezTo>
                        <a:pt x="46244" y="35242"/>
                        <a:pt x="45919" y="35338"/>
                        <a:pt x="45736" y="35607"/>
                      </a:cubicBezTo>
                      <a:cubicBezTo>
                        <a:pt x="45562" y="35877"/>
                        <a:pt x="45721" y="36147"/>
                        <a:pt x="44776" y="36290"/>
                      </a:cubicBezTo>
                      <a:cubicBezTo>
                        <a:pt x="43839" y="36441"/>
                        <a:pt x="43665" y="36314"/>
                        <a:pt x="43395" y="36576"/>
                      </a:cubicBezTo>
                      <a:cubicBezTo>
                        <a:pt x="43174" y="36804"/>
                        <a:pt x="42772" y="37128"/>
                        <a:pt x="42074" y="37128"/>
                      </a:cubicBezTo>
                      <a:cubicBezTo>
                        <a:pt x="41945" y="37128"/>
                        <a:pt x="41806" y="37116"/>
                        <a:pt x="41657" y="37092"/>
                      </a:cubicBezTo>
                      <a:cubicBezTo>
                        <a:pt x="40704" y="36933"/>
                        <a:pt x="39736" y="36750"/>
                        <a:pt x="39220" y="36298"/>
                      </a:cubicBezTo>
                      <a:cubicBezTo>
                        <a:pt x="38950" y="36052"/>
                        <a:pt x="38648" y="35838"/>
                        <a:pt x="38323" y="35679"/>
                      </a:cubicBezTo>
                      <a:cubicBezTo>
                        <a:pt x="38116" y="35552"/>
                        <a:pt x="37291" y="35060"/>
                        <a:pt x="37902" y="34568"/>
                      </a:cubicBezTo>
                      <a:cubicBezTo>
                        <a:pt x="38513" y="34076"/>
                        <a:pt x="38386" y="34052"/>
                        <a:pt x="39180" y="33782"/>
                      </a:cubicBezTo>
                      <a:cubicBezTo>
                        <a:pt x="39974" y="33520"/>
                        <a:pt x="40101" y="33298"/>
                        <a:pt x="40117" y="32988"/>
                      </a:cubicBezTo>
                      <a:cubicBezTo>
                        <a:pt x="40131" y="32721"/>
                        <a:pt x="40201" y="32349"/>
                        <a:pt x="41519" y="32349"/>
                      </a:cubicBezTo>
                      <a:close/>
                      <a:moveTo>
                        <a:pt x="63312" y="32349"/>
                      </a:moveTo>
                      <a:cubicBezTo>
                        <a:pt x="63484" y="32349"/>
                        <a:pt x="63678" y="32355"/>
                        <a:pt x="63897" y="32369"/>
                      </a:cubicBezTo>
                      <a:cubicBezTo>
                        <a:pt x="64739" y="32425"/>
                        <a:pt x="65421" y="32559"/>
                        <a:pt x="65882" y="33028"/>
                      </a:cubicBezTo>
                      <a:cubicBezTo>
                        <a:pt x="66334" y="33488"/>
                        <a:pt x="66684" y="33718"/>
                        <a:pt x="67199" y="33933"/>
                      </a:cubicBezTo>
                      <a:cubicBezTo>
                        <a:pt x="67723" y="34139"/>
                        <a:pt x="68541" y="34504"/>
                        <a:pt x="68469" y="34869"/>
                      </a:cubicBezTo>
                      <a:cubicBezTo>
                        <a:pt x="68406" y="35242"/>
                        <a:pt x="68096" y="35338"/>
                        <a:pt x="67954" y="35607"/>
                      </a:cubicBezTo>
                      <a:cubicBezTo>
                        <a:pt x="67811" y="35877"/>
                        <a:pt x="68001" y="36147"/>
                        <a:pt x="67080" y="36290"/>
                      </a:cubicBezTo>
                      <a:cubicBezTo>
                        <a:pt x="66160" y="36441"/>
                        <a:pt x="65969" y="36306"/>
                        <a:pt x="65739" y="36576"/>
                      </a:cubicBezTo>
                      <a:cubicBezTo>
                        <a:pt x="65538" y="36804"/>
                        <a:pt x="65179" y="37128"/>
                        <a:pt x="64484" y="37128"/>
                      </a:cubicBezTo>
                      <a:cubicBezTo>
                        <a:pt x="64356" y="37128"/>
                        <a:pt x="64216" y="37116"/>
                        <a:pt x="64064" y="37092"/>
                      </a:cubicBezTo>
                      <a:cubicBezTo>
                        <a:pt x="63088" y="36933"/>
                        <a:pt x="62096" y="36750"/>
                        <a:pt x="61516" y="36298"/>
                      </a:cubicBezTo>
                      <a:cubicBezTo>
                        <a:pt x="61223" y="36052"/>
                        <a:pt x="60897" y="35838"/>
                        <a:pt x="60548" y="35679"/>
                      </a:cubicBezTo>
                      <a:cubicBezTo>
                        <a:pt x="60318" y="35552"/>
                        <a:pt x="59429" y="35060"/>
                        <a:pt x="59984" y="34568"/>
                      </a:cubicBezTo>
                      <a:cubicBezTo>
                        <a:pt x="60532" y="34076"/>
                        <a:pt x="60397" y="34044"/>
                        <a:pt x="61159" y="33782"/>
                      </a:cubicBezTo>
                      <a:cubicBezTo>
                        <a:pt x="61913" y="33520"/>
                        <a:pt x="62016" y="33290"/>
                        <a:pt x="61992" y="32988"/>
                      </a:cubicBezTo>
                      <a:cubicBezTo>
                        <a:pt x="61971" y="32721"/>
                        <a:pt x="61994" y="32349"/>
                        <a:pt x="63312" y="32349"/>
                      </a:cubicBezTo>
                      <a:close/>
                      <a:moveTo>
                        <a:pt x="19725" y="32349"/>
                      </a:moveTo>
                      <a:cubicBezTo>
                        <a:pt x="19897" y="32349"/>
                        <a:pt x="20089" y="32355"/>
                        <a:pt x="20305" y="32369"/>
                      </a:cubicBezTo>
                      <a:cubicBezTo>
                        <a:pt x="21130" y="32425"/>
                        <a:pt x="21789" y="32567"/>
                        <a:pt x="22122" y="33028"/>
                      </a:cubicBezTo>
                      <a:cubicBezTo>
                        <a:pt x="22456" y="33496"/>
                        <a:pt x="22742" y="33726"/>
                        <a:pt x="23210" y="33933"/>
                      </a:cubicBezTo>
                      <a:cubicBezTo>
                        <a:pt x="23678" y="34139"/>
                        <a:pt x="24400" y="34504"/>
                        <a:pt x="24242" y="34869"/>
                      </a:cubicBezTo>
                      <a:cubicBezTo>
                        <a:pt x="24075" y="35242"/>
                        <a:pt x="23742" y="35338"/>
                        <a:pt x="23527" y="35607"/>
                      </a:cubicBezTo>
                      <a:cubicBezTo>
                        <a:pt x="23313" y="35877"/>
                        <a:pt x="23440" y="36147"/>
                        <a:pt x="22480" y="36298"/>
                      </a:cubicBezTo>
                      <a:cubicBezTo>
                        <a:pt x="21519" y="36441"/>
                        <a:pt x="21368" y="36314"/>
                        <a:pt x="21067" y="36576"/>
                      </a:cubicBezTo>
                      <a:cubicBezTo>
                        <a:pt x="20683" y="36934"/>
                        <a:pt x="20180" y="37133"/>
                        <a:pt x="19663" y="37133"/>
                      </a:cubicBezTo>
                      <a:cubicBezTo>
                        <a:pt x="19528" y="37133"/>
                        <a:pt x="19392" y="37120"/>
                        <a:pt x="19257" y="37092"/>
                      </a:cubicBezTo>
                      <a:cubicBezTo>
                        <a:pt x="18320" y="36933"/>
                        <a:pt x="17368" y="36750"/>
                        <a:pt x="16915" y="36298"/>
                      </a:cubicBezTo>
                      <a:cubicBezTo>
                        <a:pt x="16685" y="36044"/>
                        <a:pt x="16407" y="35838"/>
                        <a:pt x="16106" y="35679"/>
                      </a:cubicBezTo>
                      <a:cubicBezTo>
                        <a:pt x="15915" y="35552"/>
                        <a:pt x="15153" y="35060"/>
                        <a:pt x="15828" y="34568"/>
                      </a:cubicBezTo>
                      <a:cubicBezTo>
                        <a:pt x="16503" y="34076"/>
                        <a:pt x="16384" y="34052"/>
                        <a:pt x="17209" y="33782"/>
                      </a:cubicBezTo>
                      <a:cubicBezTo>
                        <a:pt x="18027" y="33520"/>
                        <a:pt x="18185" y="33298"/>
                        <a:pt x="18241" y="32988"/>
                      </a:cubicBezTo>
                      <a:cubicBezTo>
                        <a:pt x="18297" y="32721"/>
                        <a:pt x="18409" y="32349"/>
                        <a:pt x="19725" y="32349"/>
                      </a:cubicBezTo>
                      <a:close/>
                      <a:moveTo>
                        <a:pt x="8727" y="36349"/>
                      </a:moveTo>
                      <a:cubicBezTo>
                        <a:pt x="8964" y="36349"/>
                        <a:pt x="9068" y="36366"/>
                        <a:pt x="9383" y="36425"/>
                      </a:cubicBezTo>
                      <a:cubicBezTo>
                        <a:pt x="9851" y="36504"/>
                        <a:pt x="9724" y="36687"/>
                        <a:pt x="9700" y="36957"/>
                      </a:cubicBezTo>
                      <a:cubicBezTo>
                        <a:pt x="9684" y="37227"/>
                        <a:pt x="10256" y="37481"/>
                        <a:pt x="9811" y="37782"/>
                      </a:cubicBezTo>
                      <a:cubicBezTo>
                        <a:pt x="9626" y="37908"/>
                        <a:pt x="9468" y="37930"/>
                        <a:pt x="9285" y="37930"/>
                      </a:cubicBezTo>
                      <a:cubicBezTo>
                        <a:pt x="9183" y="37930"/>
                        <a:pt x="9075" y="37923"/>
                        <a:pt x="8950" y="37923"/>
                      </a:cubicBezTo>
                      <a:cubicBezTo>
                        <a:pt x="8760" y="37923"/>
                        <a:pt x="8533" y="37939"/>
                        <a:pt x="8240" y="38020"/>
                      </a:cubicBezTo>
                      <a:cubicBezTo>
                        <a:pt x="7502" y="38222"/>
                        <a:pt x="7368" y="38388"/>
                        <a:pt x="6376" y="38388"/>
                      </a:cubicBezTo>
                      <a:cubicBezTo>
                        <a:pt x="6238" y="38388"/>
                        <a:pt x="6082" y="38384"/>
                        <a:pt x="5906" y="38378"/>
                      </a:cubicBezTo>
                      <a:cubicBezTo>
                        <a:pt x="4469" y="38330"/>
                        <a:pt x="3374" y="38346"/>
                        <a:pt x="3191" y="38171"/>
                      </a:cubicBezTo>
                      <a:cubicBezTo>
                        <a:pt x="3009" y="37989"/>
                        <a:pt x="3064" y="37544"/>
                        <a:pt x="2969" y="37401"/>
                      </a:cubicBezTo>
                      <a:cubicBezTo>
                        <a:pt x="2866" y="37250"/>
                        <a:pt x="2731" y="37076"/>
                        <a:pt x="3279" y="37060"/>
                      </a:cubicBezTo>
                      <a:cubicBezTo>
                        <a:pt x="3338" y="37058"/>
                        <a:pt x="3392" y="37058"/>
                        <a:pt x="3444" y="37058"/>
                      </a:cubicBezTo>
                      <a:cubicBezTo>
                        <a:pt x="3578" y="37058"/>
                        <a:pt x="3692" y="37062"/>
                        <a:pt x="3814" y="37062"/>
                      </a:cubicBezTo>
                      <a:cubicBezTo>
                        <a:pt x="4086" y="37062"/>
                        <a:pt x="4399" y="37041"/>
                        <a:pt x="5065" y="36909"/>
                      </a:cubicBezTo>
                      <a:cubicBezTo>
                        <a:pt x="6152" y="36695"/>
                        <a:pt x="6660" y="36393"/>
                        <a:pt x="7795" y="36369"/>
                      </a:cubicBezTo>
                      <a:cubicBezTo>
                        <a:pt x="8287" y="36359"/>
                        <a:pt x="8546" y="36349"/>
                        <a:pt x="8727" y="36349"/>
                      </a:cubicBezTo>
                      <a:close/>
                      <a:moveTo>
                        <a:pt x="31042" y="36349"/>
                      </a:moveTo>
                      <a:cubicBezTo>
                        <a:pt x="31278" y="36349"/>
                        <a:pt x="31383" y="36366"/>
                        <a:pt x="31703" y="36425"/>
                      </a:cubicBezTo>
                      <a:cubicBezTo>
                        <a:pt x="32179" y="36504"/>
                        <a:pt x="32076" y="36687"/>
                        <a:pt x="32092" y="36957"/>
                      </a:cubicBezTo>
                      <a:cubicBezTo>
                        <a:pt x="32108" y="37227"/>
                        <a:pt x="32719" y="37481"/>
                        <a:pt x="32306" y="37782"/>
                      </a:cubicBezTo>
                      <a:cubicBezTo>
                        <a:pt x="32138" y="37908"/>
                        <a:pt x="31982" y="37930"/>
                        <a:pt x="31799" y="37930"/>
                      </a:cubicBezTo>
                      <a:cubicBezTo>
                        <a:pt x="31697" y="37930"/>
                        <a:pt x="31588" y="37923"/>
                        <a:pt x="31463" y="37923"/>
                      </a:cubicBezTo>
                      <a:cubicBezTo>
                        <a:pt x="31273" y="37923"/>
                        <a:pt x="31049" y="37939"/>
                        <a:pt x="30766" y="38020"/>
                      </a:cubicBezTo>
                      <a:cubicBezTo>
                        <a:pt x="30056" y="38222"/>
                        <a:pt x="29944" y="38388"/>
                        <a:pt x="28952" y="38388"/>
                      </a:cubicBezTo>
                      <a:cubicBezTo>
                        <a:pt x="28814" y="38388"/>
                        <a:pt x="28658" y="38384"/>
                        <a:pt x="28480" y="38378"/>
                      </a:cubicBezTo>
                      <a:cubicBezTo>
                        <a:pt x="27036" y="38330"/>
                        <a:pt x="25940" y="38346"/>
                        <a:pt x="25742" y="38171"/>
                      </a:cubicBezTo>
                      <a:cubicBezTo>
                        <a:pt x="25536" y="37989"/>
                        <a:pt x="25536" y="37544"/>
                        <a:pt x="25416" y="37401"/>
                      </a:cubicBezTo>
                      <a:cubicBezTo>
                        <a:pt x="25297" y="37250"/>
                        <a:pt x="25139" y="37076"/>
                        <a:pt x="25686" y="37060"/>
                      </a:cubicBezTo>
                      <a:cubicBezTo>
                        <a:pt x="25745" y="37058"/>
                        <a:pt x="25799" y="37058"/>
                        <a:pt x="25850" y="37058"/>
                      </a:cubicBezTo>
                      <a:cubicBezTo>
                        <a:pt x="25982" y="37058"/>
                        <a:pt x="26096" y="37062"/>
                        <a:pt x="26218" y="37062"/>
                      </a:cubicBezTo>
                      <a:cubicBezTo>
                        <a:pt x="26489" y="37062"/>
                        <a:pt x="26800" y="37041"/>
                        <a:pt x="27456" y="36909"/>
                      </a:cubicBezTo>
                      <a:cubicBezTo>
                        <a:pt x="28512" y="36695"/>
                        <a:pt x="28980" y="36393"/>
                        <a:pt x="30115" y="36369"/>
                      </a:cubicBezTo>
                      <a:cubicBezTo>
                        <a:pt x="30604" y="36359"/>
                        <a:pt x="30861" y="36349"/>
                        <a:pt x="31042" y="36349"/>
                      </a:cubicBezTo>
                      <a:close/>
                      <a:moveTo>
                        <a:pt x="53364" y="36356"/>
                      </a:moveTo>
                      <a:cubicBezTo>
                        <a:pt x="53590" y="36356"/>
                        <a:pt x="53699" y="36372"/>
                        <a:pt x="54015" y="36425"/>
                      </a:cubicBezTo>
                      <a:cubicBezTo>
                        <a:pt x="54507" y="36512"/>
                        <a:pt x="54420" y="36695"/>
                        <a:pt x="54476" y="36965"/>
                      </a:cubicBezTo>
                      <a:cubicBezTo>
                        <a:pt x="54523" y="37227"/>
                        <a:pt x="55174" y="37481"/>
                        <a:pt x="54801" y="37782"/>
                      </a:cubicBezTo>
                      <a:lnTo>
                        <a:pt x="54801" y="37790"/>
                      </a:lnTo>
                      <a:cubicBezTo>
                        <a:pt x="54646" y="37916"/>
                        <a:pt x="54492" y="37938"/>
                        <a:pt x="54309" y="37938"/>
                      </a:cubicBezTo>
                      <a:cubicBezTo>
                        <a:pt x="54207" y="37938"/>
                        <a:pt x="54097" y="37931"/>
                        <a:pt x="53972" y="37931"/>
                      </a:cubicBezTo>
                      <a:cubicBezTo>
                        <a:pt x="53782" y="37931"/>
                        <a:pt x="53559" y="37947"/>
                        <a:pt x="53285" y="38028"/>
                      </a:cubicBezTo>
                      <a:cubicBezTo>
                        <a:pt x="52603" y="38230"/>
                        <a:pt x="52513" y="38396"/>
                        <a:pt x="51520" y="38396"/>
                      </a:cubicBezTo>
                      <a:cubicBezTo>
                        <a:pt x="51381" y="38396"/>
                        <a:pt x="51225" y="38392"/>
                        <a:pt x="51047" y="38386"/>
                      </a:cubicBezTo>
                      <a:cubicBezTo>
                        <a:pt x="49594" y="38338"/>
                        <a:pt x="48507" y="38354"/>
                        <a:pt x="48276" y="38171"/>
                      </a:cubicBezTo>
                      <a:cubicBezTo>
                        <a:pt x="48046" y="37997"/>
                        <a:pt x="47991" y="37552"/>
                        <a:pt x="47856" y="37401"/>
                      </a:cubicBezTo>
                      <a:cubicBezTo>
                        <a:pt x="47713" y="37258"/>
                        <a:pt x="47538" y="37084"/>
                        <a:pt x="48086" y="37060"/>
                      </a:cubicBezTo>
                      <a:cubicBezTo>
                        <a:pt x="48137" y="37058"/>
                        <a:pt x="48185" y="37058"/>
                        <a:pt x="48230" y="37058"/>
                      </a:cubicBezTo>
                      <a:cubicBezTo>
                        <a:pt x="48385" y="37058"/>
                        <a:pt x="48514" y="37065"/>
                        <a:pt x="48657" y="37065"/>
                      </a:cubicBezTo>
                      <a:cubicBezTo>
                        <a:pt x="48919" y="37065"/>
                        <a:pt x="49229" y="37042"/>
                        <a:pt x="49832" y="36917"/>
                      </a:cubicBezTo>
                      <a:cubicBezTo>
                        <a:pt x="50864" y="36703"/>
                        <a:pt x="51293" y="36401"/>
                        <a:pt x="52420" y="36377"/>
                      </a:cubicBezTo>
                      <a:cubicBezTo>
                        <a:pt x="52924" y="36367"/>
                        <a:pt x="53182" y="36356"/>
                        <a:pt x="53364" y="36356"/>
                      </a:cubicBezTo>
                      <a:close/>
                      <a:moveTo>
                        <a:pt x="13786" y="34866"/>
                      </a:moveTo>
                      <a:cubicBezTo>
                        <a:pt x="14295" y="34866"/>
                        <a:pt x="14939" y="34924"/>
                        <a:pt x="15169" y="35226"/>
                      </a:cubicBezTo>
                      <a:cubicBezTo>
                        <a:pt x="15225" y="35346"/>
                        <a:pt x="15312" y="35441"/>
                        <a:pt x="15431" y="35504"/>
                      </a:cubicBezTo>
                      <a:cubicBezTo>
                        <a:pt x="15955" y="35814"/>
                        <a:pt x="16304" y="35869"/>
                        <a:pt x="16677" y="36290"/>
                      </a:cubicBezTo>
                      <a:cubicBezTo>
                        <a:pt x="17050" y="36703"/>
                        <a:pt x="18058" y="37123"/>
                        <a:pt x="18701" y="37195"/>
                      </a:cubicBezTo>
                      <a:cubicBezTo>
                        <a:pt x="19352" y="37258"/>
                        <a:pt x="20273" y="37322"/>
                        <a:pt x="20400" y="37481"/>
                      </a:cubicBezTo>
                      <a:cubicBezTo>
                        <a:pt x="20535" y="37639"/>
                        <a:pt x="19654" y="37862"/>
                        <a:pt x="18812" y="38044"/>
                      </a:cubicBezTo>
                      <a:cubicBezTo>
                        <a:pt x="17979" y="38219"/>
                        <a:pt x="16995" y="38330"/>
                        <a:pt x="15733" y="38425"/>
                      </a:cubicBezTo>
                      <a:cubicBezTo>
                        <a:pt x="14883" y="38489"/>
                        <a:pt x="14288" y="38568"/>
                        <a:pt x="13883" y="38743"/>
                      </a:cubicBezTo>
                      <a:lnTo>
                        <a:pt x="13883" y="38735"/>
                      </a:lnTo>
                      <a:lnTo>
                        <a:pt x="13859" y="38751"/>
                      </a:lnTo>
                      <a:cubicBezTo>
                        <a:pt x="13828" y="38759"/>
                        <a:pt x="13804" y="38774"/>
                        <a:pt x="13780" y="38782"/>
                      </a:cubicBezTo>
                      <a:cubicBezTo>
                        <a:pt x="13605" y="38846"/>
                        <a:pt x="13415" y="38878"/>
                        <a:pt x="13224" y="38878"/>
                      </a:cubicBezTo>
                      <a:cubicBezTo>
                        <a:pt x="13141" y="38880"/>
                        <a:pt x="13057" y="38881"/>
                        <a:pt x="12973" y="38881"/>
                      </a:cubicBezTo>
                      <a:cubicBezTo>
                        <a:pt x="12720" y="38881"/>
                        <a:pt x="12464" y="38872"/>
                        <a:pt x="12208" y="38854"/>
                      </a:cubicBezTo>
                      <a:cubicBezTo>
                        <a:pt x="11978" y="38846"/>
                        <a:pt x="11748" y="38822"/>
                        <a:pt x="11518" y="38774"/>
                      </a:cubicBezTo>
                      <a:cubicBezTo>
                        <a:pt x="11192" y="38695"/>
                        <a:pt x="11081" y="38425"/>
                        <a:pt x="10954" y="38132"/>
                      </a:cubicBezTo>
                      <a:cubicBezTo>
                        <a:pt x="10819" y="37838"/>
                        <a:pt x="10478" y="37870"/>
                        <a:pt x="10161" y="37497"/>
                      </a:cubicBezTo>
                      <a:cubicBezTo>
                        <a:pt x="9835" y="37123"/>
                        <a:pt x="10065" y="36512"/>
                        <a:pt x="10430" y="36306"/>
                      </a:cubicBezTo>
                      <a:cubicBezTo>
                        <a:pt x="10796" y="36100"/>
                        <a:pt x="11359" y="35933"/>
                        <a:pt x="11812" y="35536"/>
                      </a:cubicBezTo>
                      <a:cubicBezTo>
                        <a:pt x="12081" y="35298"/>
                        <a:pt x="12383" y="35099"/>
                        <a:pt x="12716" y="34957"/>
                      </a:cubicBezTo>
                      <a:cubicBezTo>
                        <a:pt x="12931" y="34909"/>
                        <a:pt x="13153" y="34877"/>
                        <a:pt x="13367" y="34877"/>
                      </a:cubicBezTo>
                      <a:cubicBezTo>
                        <a:pt x="13483" y="34872"/>
                        <a:pt x="13628" y="34866"/>
                        <a:pt x="13786" y="34866"/>
                      </a:cubicBezTo>
                      <a:close/>
                      <a:moveTo>
                        <a:pt x="58015" y="34866"/>
                      </a:moveTo>
                      <a:cubicBezTo>
                        <a:pt x="58520" y="34866"/>
                        <a:pt x="59182" y="34924"/>
                        <a:pt x="59484" y="35226"/>
                      </a:cubicBezTo>
                      <a:cubicBezTo>
                        <a:pt x="59579" y="35346"/>
                        <a:pt x="59691" y="35433"/>
                        <a:pt x="59826" y="35496"/>
                      </a:cubicBezTo>
                      <a:cubicBezTo>
                        <a:pt x="60429" y="35814"/>
                        <a:pt x="60794" y="35869"/>
                        <a:pt x="61278" y="36282"/>
                      </a:cubicBezTo>
                      <a:cubicBezTo>
                        <a:pt x="61754" y="36703"/>
                        <a:pt x="62874" y="37123"/>
                        <a:pt x="63532" y="37187"/>
                      </a:cubicBezTo>
                      <a:cubicBezTo>
                        <a:pt x="64199" y="37258"/>
                        <a:pt x="65136" y="37314"/>
                        <a:pt x="65310" y="37473"/>
                      </a:cubicBezTo>
                      <a:cubicBezTo>
                        <a:pt x="65485" y="37639"/>
                        <a:pt x="64659" y="37854"/>
                        <a:pt x="63866" y="38036"/>
                      </a:cubicBezTo>
                      <a:cubicBezTo>
                        <a:pt x="63072" y="38211"/>
                        <a:pt x="62112" y="38322"/>
                        <a:pt x="60881" y="38417"/>
                      </a:cubicBezTo>
                      <a:cubicBezTo>
                        <a:pt x="60048" y="38481"/>
                        <a:pt x="59476" y="38560"/>
                        <a:pt x="59111" y="38735"/>
                      </a:cubicBezTo>
                      <a:lnTo>
                        <a:pt x="59111" y="38727"/>
                      </a:lnTo>
                      <a:lnTo>
                        <a:pt x="59087" y="38743"/>
                      </a:lnTo>
                      <a:cubicBezTo>
                        <a:pt x="59064" y="38759"/>
                        <a:pt x="59040" y="38767"/>
                        <a:pt x="59024" y="38774"/>
                      </a:cubicBezTo>
                      <a:cubicBezTo>
                        <a:pt x="58849" y="38838"/>
                        <a:pt x="58675" y="38878"/>
                        <a:pt x="58492" y="38878"/>
                      </a:cubicBezTo>
                      <a:cubicBezTo>
                        <a:pt x="58407" y="38880"/>
                        <a:pt x="58321" y="38881"/>
                        <a:pt x="58236" y="38881"/>
                      </a:cubicBezTo>
                      <a:cubicBezTo>
                        <a:pt x="57980" y="38881"/>
                        <a:pt x="57724" y="38872"/>
                        <a:pt x="57468" y="38854"/>
                      </a:cubicBezTo>
                      <a:cubicBezTo>
                        <a:pt x="57230" y="38846"/>
                        <a:pt x="56992" y="38822"/>
                        <a:pt x="56762" y="38774"/>
                      </a:cubicBezTo>
                      <a:cubicBezTo>
                        <a:pt x="56412" y="38695"/>
                        <a:pt x="56230" y="38425"/>
                        <a:pt x="56023" y="38132"/>
                      </a:cubicBezTo>
                      <a:cubicBezTo>
                        <a:pt x="55825" y="37838"/>
                        <a:pt x="55484" y="37870"/>
                        <a:pt x="55063" y="37497"/>
                      </a:cubicBezTo>
                      <a:cubicBezTo>
                        <a:pt x="54642" y="37123"/>
                        <a:pt x="54722" y="36512"/>
                        <a:pt x="55031" y="36306"/>
                      </a:cubicBezTo>
                      <a:cubicBezTo>
                        <a:pt x="55341" y="36100"/>
                        <a:pt x="55865" y="35933"/>
                        <a:pt x="56206" y="35536"/>
                      </a:cubicBezTo>
                      <a:cubicBezTo>
                        <a:pt x="56420" y="35290"/>
                        <a:pt x="56682" y="35099"/>
                        <a:pt x="56968" y="34957"/>
                      </a:cubicBezTo>
                      <a:cubicBezTo>
                        <a:pt x="57174" y="34909"/>
                        <a:pt x="57389" y="34877"/>
                        <a:pt x="57603" y="34877"/>
                      </a:cubicBezTo>
                      <a:cubicBezTo>
                        <a:pt x="57714" y="34872"/>
                        <a:pt x="57857" y="34866"/>
                        <a:pt x="58015" y="34866"/>
                      </a:cubicBezTo>
                      <a:close/>
                      <a:moveTo>
                        <a:pt x="35892" y="34866"/>
                      </a:moveTo>
                      <a:cubicBezTo>
                        <a:pt x="36399" y="34866"/>
                        <a:pt x="37056" y="34925"/>
                        <a:pt x="37323" y="35234"/>
                      </a:cubicBezTo>
                      <a:cubicBezTo>
                        <a:pt x="37402" y="35346"/>
                        <a:pt x="37505" y="35441"/>
                        <a:pt x="37624" y="35504"/>
                      </a:cubicBezTo>
                      <a:cubicBezTo>
                        <a:pt x="38188" y="35814"/>
                        <a:pt x="38545" y="35877"/>
                        <a:pt x="38974" y="36290"/>
                      </a:cubicBezTo>
                      <a:cubicBezTo>
                        <a:pt x="39402" y="36703"/>
                        <a:pt x="40458" y="37131"/>
                        <a:pt x="41117" y="37195"/>
                      </a:cubicBezTo>
                      <a:cubicBezTo>
                        <a:pt x="41776" y="37266"/>
                        <a:pt x="42696" y="37322"/>
                        <a:pt x="42855" y="37481"/>
                      </a:cubicBezTo>
                      <a:cubicBezTo>
                        <a:pt x="43006" y="37639"/>
                        <a:pt x="42157" y="37862"/>
                        <a:pt x="41339" y="38044"/>
                      </a:cubicBezTo>
                      <a:cubicBezTo>
                        <a:pt x="40522" y="38219"/>
                        <a:pt x="39553" y="38330"/>
                        <a:pt x="38307" y="38425"/>
                      </a:cubicBezTo>
                      <a:cubicBezTo>
                        <a:pt x="37466" y="38489"/>
                        <a:pt x="36878" y="38568"/>
                        <a:pt x="36497" y="38743"/>
                      </a:cubicBezTo>
                      <a:lnTo>
                        <a:pt x="36497" y="38735"/>
                      </a:lnTo>
                      <a:lnTo>
                        <a:pt x="36473" y="38751"/>
                      </a:lnTo>
                      <a:cubicBezTo>
                        <a:pt x="36450" y="38759"/>
                        <a:pt x="36418" y="38774"/>
                        <a:pt x="36402" y="38782"/>
                      </a:cubicBezTo>
                      <a:cubicBezTo>
                        <a:pt x="36227" y="38846"/>
                        <a:pt x="36045" y="38878"/>
                        <a:pt x="35854" y="38886"/>
                      </a:cubicBezTo>
                      <a:cubicBezTo>
                        <a:pt x="35776" y="38887"/>
                        <a:pt x="35696" y="38888"/>
                        <a:pt x="35617" y="38888"/>
                      </a:cubicBezTo>
                      <a:cubicBezTo>
                        <a:pt x="35360" y="38888"/>
                        <a:pt x="35099" y="38878"/>
                        <a:pt x="34838" y="38854"/>
                      </a:cubicBezTo>
                      <a:cubicBezTo>
                        <a:pt x="34600" y="38854"/>
                        <a:pt x="34370" y="38830"/>
                        <a:pt x="34140" y="38782"/>
                      </a:cubicBezTo>
                      <a:cubicBezTo>
                        <a:pt x="33798" y="38695"/>
                        <a:pt x="33656" y="38425"/>
                        <a:pt x="33489" y="38132"/>
                      </a:cubicBezTo>
                      <a:cubicBezTo>
                        <a:pt x="33322" y="37846"/>
                        <a:pt x="32981" y="37870"/>
                        <a:pt x="32608" y="37497"/>
                      </a:cubicBezTo>
                      <a:cubicBezTo>
                        <a:pt x="32235" y="37123"/>
                        <a:pt x="32394" y="36512"/>
                        <a:pt x="32727" y="36306"/>
                      </a:cubicBezTo>
                      <a:cubicBezTo>
                        <a:pt x="33068" y="36100"/>
                        <a:pt x="33608" y="35933"/>
                        <a:pt x="34005" y="35536"/>
                      </a:cubicBezTo>
                      <a:cubicBezTo>
                        <a:pt x="34341" y="35110"/>
                        <a:pt x="34846" y="34874"/>
                        <a:pt x="35380" y="34874"/>
                      </a:cubicBezTo>
                      <a:cubicBezTo>
                        <a:pt x="35414" y="34874"/>
                        <a:pt x="35447" y="34875"/>
                        <a:pt x="35481" y="34877"/>
                      </a:cubicBezTo>
                      <a:cubicBezTo>
                        <a:pt x="35593" y="34872"/>
                        <a:pt x="35736" y="34866"/>
                        <a:pt x="35892" y="34866"/>
                      </a:cubicBezTo>
                      <a:close/>
                      <a:moveTo>
                        <a:pt x="22215" y="36514"/>
                      </a:moveTo>
                      <a:cubicBezTo>
                        <a:pt x="22814" y="36514"/>
                        <a:pt x="23221" y="36646"/>
                        <a:pt x="23718" y="36727"/>
                      </a:cubicBezTo>
                      <a:cubicBezTo>
                        <a:pt x="24527" y="36869"/>
                        <a:pt x="24813" y="36925"/>
                        <a:pt x="25051" y="37274"/>
                      </a:cubicBezTo>
                      <a:cubicBezTo>
                        <a:pt x="25282" y="37624"/>
                        <a:pt x="25575" y="38060"/>
                        <a:pt x="25250" y="38251"/>
                      </a:cubicBezTo>
                      <a:cubicBezTo>
                        <a:pt x="24924" y="38433"/>
                        <a:pt x="23750" y="38505"/>
                        <a:pt x="23583" y="38806"/>
                      </a:cubicBezTo>
                      <a:cubicBezTo>
                        <a:pt x="23434" y="39075"/>
                        <a:pt x="23235" y="39509"/>
                        <a:pt x="22748" y="39509"/>
                      </a:cubicBezTo>
                      <a:cubicBezTo>
                        <a:pt x="22689" y="39509"/>
                        <a:pt x="22626" y="39503"/>
                        <a:pt x="22559" y="39489"/>
                      </a:cubicBezTo>
                      <a:cubicBezTo>
                        <a:pt x="21932" y="39354"/>
                        <a:pt x="22099" y="39084"/>
                        <a:pt x="22313" y="38774"/>
                      </a:cubicBezTo>
                      <a:cubicBezTo>
                        <a:pt x="22527" y="38465"/>
                        <a:pt x="22321" y="38266"/>
                        <a:pt x="21829" y="38068"/>
                      </a:cubicBezTo>
                      <a:lnTo>
                        <a:pt x="21837" y="38068"/>
                      </a:lnTo>
                      <a:cubicBezTo>
                        <a:pt x="21337" y="37862"/>
                        <a:pt x="20860" y="37830"/>
                        <a:pt x="20789" y="37465"/>
                      </a:cubicBezTo>
                      <a:cubicBezTo>
                        <a:pt x="20710" y="37100"/>
                        <a:pt x="21059" y="36600"/>
                        <a:pt x="21868" y="36528"/>
                      </a:cubicBezTo>
                      <a:cubicBezTo>
                        <a:pt x="21991" y="36518"/>
                        <a:pt x="22106" y="36514"/>
                        <a:pt x="22215" y="36514"/>
                      </a:cubicBezTo>
                      <a:close/>
                      <a:moveTo>
                        <a:pt x="44540" y="36514"/>
                      </a:moveTo>
                      <a:cubicBezTo>
                        <a:pt x="45139" y="36514"/>
                        <a:pt x="45559" y="36647"/>
                        <a:pt x="46070" y="36735"/>
                      </a:cubicBezTo>
                      <a:cubicBezTo>
                        <a:pt x="46895" y="36877"/>
                        <a:pt x="47197" y="36933"/>
                        <a:pt x="47467" y="37274"/>
                      </a:cubicBezTo>
                      <a:cubicBezTo>
                        <a:pt x="47745" y="37624"/>
                        <a:pt x="48094" y="38068"/>
                        <a:pt x="47792" y="38251"/>
                      </a:cubicBezTo>
                      <a:cubicBezTo>
                        <a:pt x="47491" y="38441"/>
                        <a:pt x="46332" y="38505"/>
                        <a:pt x="46205" y="38806"/>
                      </a:cubicBezTo>
                      <a:cubicBezTo>
                        <a:pt x="46091" y="39075"/>
                        <a:pt x="45953" y="39509"/>
                        <a:pt x="45462" y="39509"/>
                      </a:cubicBezTo>
                      <a:cubicBezTo>
                        <a:pt x="45403" y="39509"/>
                        <a:pt x="45338" y="39503"/>
                        <a:pt x="45268" y="39489"/>
                      </a:cubicBezTo>
                      <a:cubicBezTo>
                        <a:pt x="44625" y="39362"/>
                        <a:pt x="44760" y="39084"/>
                        <a:pt x="44935" y="38774"/>
                      </a:cubicBezTo>
                      <a:cubicBezTo>
                        <a:pt x="45109" y="38465"/>
                        <a:pt x="44879" y="38266"/>
                        <a:pt x="44363" y="38068"/>
                      </a:cubicBezTo>
                      <a:cubicBezTo>
                        <a:pt x="43847" y="37862"/>
                        <a:pt x="43355" y="37830"/>
                        <a:pt x="43236" y="37465"/>
                      </a:cubicBezTo>
                      <a:cubicBezTo>
                        <a:pt x="43109" y="37100"/>
                        <a:pt x="43403" y="36600"/>
                        <a:pt x="44197" y="36528"/>
                      </a:cubicBezTo>
                      <a:cubicBezTo>
                        <a:pt x="44318" y="36518"/>
                        <a:pt x="44432" y="36514"/>
                        <a:pt x="44540" y="36514"/>
                      </a:cubicBezTo>
                      <a:close/>
                      <a:moveTo>
                        <a:pt x="66865" y="36514"/>
                      </a:moveTo>
                      <a:cubicBezTo>
                        <a:pt x="67461" y="36514"/>
                        <a:pt x="67904" y="36646"/>
                        <a:pt x="68422" y="36727"/>
                      </a:cubicBezTo>
                      <a:cubicBezTo>
                        <a:pt x="69271" y="36869"/>
                        <a:pt x="69573" y="36925"/>
                        <a:pt x="69898" y="37274"/>
                      </a:cubicBezTo>
                      <a:cubicBezTo>
                        <a:pt x="70216" y="37624"/>
                        <a:pt x="70628" y="38060"/>
                        <a:pt x="70351" y="38251"/>
                      </a:cubicBezTo>
                      <a:cubicBezTo>
                        <a:pt x="70073" y="38433"/>
                        <a:pt x="68922" y="38513"/>
                        <a:pt x="68827" y="38806"/>
                      </a:cubicBezTo>
                      <a:cubicBezTo>
                        <a:pt x="68749" y="39075"/>
                        <a:pt x="68664" y="39509"/>
                        <a:pt x="68174" y="39509"/>
                      </a:cubicBezTo>
                      <a:cubicBezTo>
                        <a:pt x="68114" y="39509"/>
                        <a:pt x="68049" y="39503"/>
                        <a:pt x="67977" y="39489"/>
                      </a:cubicBezTo>
                      <a:cubicBezTo>
                        <a:pt x="67319" y="39362"/>
                        <a:pt x="67414" y="39084"/>
                        <a:pt x="67549" y="38774"/>
                      </a:cubicBezTo>
                      <a:cubicBezTo>
                        <a:pt x="67684" y="38465"/>
                        <a:pt x="67430" y="38266"/>
                        <a:pt x="66890" y="38068"/>
                      </a:cubicBezTo>
                      <a:cubicBezTo>
                        <a:pt x="66342" y="37862"/>
                        <a:pt x="65850" y="37830"/>
                        <a:pt x="65683" y="37465"/>
                      </a:cubicBezTo>
                      <a:cubicBezTo>
                        <a:pt x="65517" y="37100"/>
                        <a:pt x="65739" y="36600"/>
                        <a:pt x="66525" y="36528"/>
                      </a:cubicBezTo>
                      <a:cubicBezTo>
                        <a:pt x="66644" y="36518"/>
                        <a:pt x="66757" y="36514"/>
                        <a:pt x="66865" y="36514"/>
                      </a:cubicBezTo>
                      <a:close/>
                      <a:moveTo>
                        <a:pt x="9486" y="38088"/>
                      </a:moveTo>
                      <a:cubicBezTo>
                        <a:pt x="10003" y="38088"/>
                        <a:pt x="10408" y="38259"/>
                        <a:pt x="10470" y="38425"/>
                      </a:cubicBezTo>
                      <a:cubicBezTo>
                        <a:pt x="10542" y="38616"/>
                        <a:pt x="10796" y="38814"/>
                        <a:pt x="11050" y="39028"/>
                      </a:cubicBezTo>
                      <a:cubicBezTo>
                        <a:pt x="11304" y="39235"/>
                        <a:pt x="10526" y="39481"/>
                        <a:pt x="9819" y="39830"/>
                      </a:cubicBezTo>
                      <a:cubicBezTo>
                        <a:pt x="9272" y="40092"/>
                        <a:pt x="8716" y="40306"/>
                        <a:pt x="8137" y="40489"/>
                      </a:cubicBezTo>
                      <a:cubicBezTo>
                        <a:pt x="7597" y="40672"/>
                        <a:pt x="7605" y="40910"/>
                        <a:pt x="7263" y="41084"/>
                      </a:cubicBezTo>
                      <a:cubicBezTo>
                        <a:pt x="7126" y="41159"/>
                        <a:pt x="6979" y="41186"/>
                        <a:pt x="6800" y="41186"/>
                      </a:cubicBezTo>
                      <a:cubicBezTo>
                        <a:pt x="6544" y="41186"/>
                        <a:pt x="6223" y="41131"/>
                        <a:pt x="5779" y="41084"/>
                      </a:cubicBezTo>
                      <a:cubicBezTo>
                        <a:pt x="5513" y="41059"/>
                        <a:pt x="5280" y="41051"/>
                        <a:pt x="5058" y="41051"/>
                      </a:cubicBezTo>
                      <a:cubicBezTo>
                        <a:pt x="4650" y="41051"/>
                        <a:pt x="4278" y="41079"/>
                        <a:pt x="3811" y="41084"/>
                      </a:cubicBezTo>
                      <a:cubicBezTo>
                        <a:pt x="3449" y="41092"/>
                        <a:pt x="3011" y="41096"/>
                        <a:pt x="2607" y="41096"/>
                      </a:cubicBezTo>
                      <a:cubicBezTo>
                        <a:pt x="2203" y="41096"/>
                        <a:pt x="1834" y="41092"/>
                        <a:pt x="1612" y="41084"/>
                      </a:cubicBezTo>
                      <a:cubicBezTo>
                        <a:pt x="1159" y="41068"/>
                        <a:pt x="1112" y="40870"/>
                        <a:pt x="1112" y="40870"/>
                      </a:cubicBezTo>
                      <a:cubicBezTo>
                        <a:pt x="1175" y="40679"/>
                        <a:pt x="1223" y="40529"/>
                        <a:pt x="1175" y="40489"/>
                      </a:cubicBezTo>
                      <a:cubicBezTo>
                        <a:pt x="778" y="40171"/>
                        <a:pt x="810" y="39449"/>
                        <a:pt x="1159" y="39124"/>
                      </a:cubicBezTo>
                      <a:cubicBezTo>
                        <a:pt x="1501" y="38790"/>
                        <a:pt x="2429" y="38520"/>
                        <a:pt x="3223" y="38401"/>
                      </a:cubicBezTo>
                      <a:cubicBezTo>
                        <a:pt x="3374" y="38380"/>
                        <a:pt x="3542" y="38372"/>
                        <a:pt x="3724" y="38372"/>
                      </a:cubicBezTo>
                      <a:cubicBezTo>
                        <a:pt x="4485" y="38372"/>
                        <a:pt x="5481" y="38521"/>
                        <a:pt x="6404" y="38521"/>
                      </a:cubicBezTo>
                      <a:cubicBezTo>
                        <a:pt x="6424" y="38521"/>
                        <a:pt x="6443" y="38521"/>
                        <a:pt x="6462" y="38520"/>
                      </a:cubicBezTo>
                      <a:cubicBezTo>
                        <a:pt x="7621" y="38505"/>
                        <a:pt x="8621" y="38155"/>
                        <a:pt x="9248" y="38100"/>
                      </a:cubicBezTo>
                      <a:cubicBezTo>
                        <a:pt x="9329" y="38092"/>
                        <a:pt x="9409" y="38088"/>
                        <a:pt x="9486" y="38088"/>
                      </a:cubicBezTo>
                      <a:close/>
                      <a:moveTo>
                        <a:pt x="32022" y="38088"/>
                      </a:moveTo>
                      <a:cubicBezTo>
                        <a:pt x="32542" y="38088"/>
                        <a:pt x="32963" y="38259"/>
                        <a:pt x="33052" y="38425"/>
                      </a:cubicBezTo>
                      <a:cubicBezTo>
                        <a:pt x="33148" y="38616"/>
                        <a:pt x="33425" y="38814"/>
                        <a:pt x="33711" y="39028"/>
                      </a:cubicBezTo>
                      <a:cubicBezTo>
                        <a:pt x="33989" y="39243"/>
                        <a:pt x="33235" y="39481"/>
                        <a:pt x="32576" y="39830"/>
                      </a:cubicBezTo>
                      <a:cubicBezTo>
                        <a:pt x="32068" y="40092"/>
                        <a:pt x="31536" y="40314"/>
                        <a:pt x="30989" y="40489"/>
                      </a:cubicBezTo>
                      <a:cubicBezTo>
                        <a:pt x="30473" y="40672"/>
                        <a:pt x="30504" y="40910"/>
                        <a:pt x="30195" y="41084"/>
                      </a:cubicBezTo>
                      <a:cubicBezTo>
                        <a:pt x="30064" y="41159"/>
                        <a:pt x="29919" y="41186"/>
                        <a:pt x="29740" y="41186"/>
                      </a:cubicBezTo>
                      <a:cubicBezTo>
                        <a:pt x="29483" y="41186"/>
                        <a:pt x="29156" y="41131"/>
                        <a:pt x="28703" y="41084"/>
                      </a:cubicBezTo>
                      <a:cubicBezTo>
                        <a:pt x="28434" y="41059"/>
                        <a:pt x="28200" y="41051"/>
                        <a:pt x="27978" y="41051"/>
                      </a:cubicBezTo>
                      <a:cubicBezTo>
                        <a:pt x="27571" y="41051"/>
                        <a:pt x="27205" y="41079"/>
                        <a:pt x="26742" y="41084"/>
                      </a:cubicBezTo>
                      <a:cubicBezTo>
                        <a:pt x="26381" y="41092"/>
                        <a:pt x="25942" y="41096"/>
                        <a:pt x="25537" y="41096"/>
                      </a:cubicBezTo>
                      <a:cubicBezTo>
                        <a:pt x="25133" y="41096"/>
                        <a:pt x="24762" y="41092"/>
                        <a:pt x="24535" y="41084"/>
                      </a:cubicBezTo>
                      <a:cubicBezTo>
                        <a:pt x="24083" y="41068"/>
                        <a:pt x="24004" y="40870"/>
                        <a:pt x="24004" y="40870"/>
                      </a:cubicBezTo>
                      <a:cubicBezTo>
                        <a:pt x="24043" y="40679"/>
                        <a:pt x="24067" y="40529"/>
                        <a:pt x="24019" y="40489"/>
                      </a:cubicBezTo>
                      <a:cubicBezTo>
                        <a:pt x="23583" y="40171"/>
                        <a:pt x="23511" y="39449"/>
                        <a:pt x="23821" y="39116"/>
                      </a:cubicBezTo>
                      <a:cubicBezTo>
                        <a:pt x="24131" y="38790"/>
                        <a:pt x="25020" y="38520"/>
                        <a:pt x="25797" y="38401"/>
                      </a:cubicBezTo>
                      <a:cubicBezTo>
                        <a:pt x="25947" y="38380"/>
                        <a:pt x="26115" y="38372"/>
                        <a:pt x="26297" y="38372"/>
                      </a:cubicBezTo>
                      <a:cubicBezTo>
                        <a:pt x="27059" y="38372"/>
                        <a:pt x="28071" y="38521"/>
                        <a:pt x="28994" y="38521"/>
                      </a:cubicBezTo>
                      <a:cubicBezTo>
                        <a:pt x="29014" y="38521"/>
                        <a:pt x="29033" y="38521"/>
                        <a:pt x="29052" y="38520"/>
                      </a:cubicBezTo>
                      <a:cubicBezTo>
                        <a:pt x="30211" y="38505"/>
                        <a:pt x="31163" y="38155"/>
                        <a:pt x="31782" y="38100"/>
                      </a:cubicBezTo>
                      <a:cubicBezTo>
                        <a:pt x="31864" y="38092"/>
                        <a:pt x="31944" y="38088"/>
                        <a:pt x="32022" y="38088"/>
                      </a:cubicBezTo>
                      <a:close/>
                      <a:moveTo>
                        <a:pt x="54567" y="38095"/>
                      </a:moveTo>
                      <a:cubicBezTo>
                        <a:pt x="55081" y="38095"/>
                        <a:pt x="55523" y="38260"/>
                        <a:pt x="55627" y="38425"/>
                      </a:cubicBezTo>
                      <a:lnTo>
                        <a:pt x="55619" y="38433"/>
                      </a:lnTo>
                      <a:cubicBezTo>
                        <a:pt x="55746" y="38616"/>
                        <a:pt x="56047" y="38822"/>
                        <a:pt x="56357" y="39028"/>
                      </a:cubicBezTo>
                      <a:cubicBezTo>
                        <a:pt x="56666" y="39243"/>
                        <a:pt x="55944" y="39489"/>
                        <a:pt x="55333" y="39838"/>
                      </a:cubicBezTo>
                      <a:cubicBezTo>
                        <a:pt x="54849" y="40100"/>
                        <a:pt x="54341" y="40314"/>
                        <a:pt x="53825" y="40497"/>
                      </a:cubicBezTo>
                      <a:cubicBezTo>
                        <a:pt x="53325" y="40679"/>
                        <a:pt x="53396" y="40910"/>
                        <a:pt x="53102" y="41092"/>
                      </a:cubicBezTo>
                      <a:cubicBezTo>
                        <a:pt x="52983" y="41163"/>
                        <a:pt x="52844" y="41188"/>
                        <a:pt x="52669" y="41188"/>
                      </a:cubicBezTo>
                      <a:cubicBezTo>
                        <a:pt x="52413" y="41188"/>
                        <a:pt x="52080" y="41135"/>
                        <a:pt x="51618" y="41092"/>
                      </a:cubicBezTo>
                      <a:cubicBezTo>
                        <a:pt x="51332" y="41063"/>
                        <a:pt x="51086" y="41053"/>
                        <a:pt x="50855" y="41053"/>
                      </a:cubicBezTo>
                      <a:cubicBezTo>
                        <a:pt x="50457" y="41053"/>
                        <a:pt x="50101" y="41082"/>
                        <a:pt x="49650" y="41092"/>
                      </a:cubicBezTo>
                      <a:cubicBezTo>
                        <a:pt x="49233" y="41097"/>
                        <a:pt x="48712" y="41101"/>
                        <a:pt x="48260" y="41101"/>
                      </a:cubicBezTo>
                      <a:cubicBezTo>
                        <a:pt x="47929" y="41101"/>
                        <a:pt x="47634" y="41099"/>
                        <a:pt x="47443" y="41092"/>
                      </a:cubicBezTo>
                      <a:cubicBezTo>
                        <a:pt x="46991" y="41076"/>
                        <a:pt x="46887" y="40878"/>
                        <a:pt x="46887" y="40878"/>
                      </a:cubicBezTo>
                      <a:cubicBezTo>
                        <a:pt x="46903" y="40679"/>
                        <a:pt x="46911" y="40537"/>
                        <a:pt x="46864" y="40497"/>
                      </a:cubicBezTo>
                      <a:cubicBezTo>
                        <a:pt x="46387" y="40179"/>
                        <a:pt x="46221" y="39457"/>
                        <a:pt x="46483" y="39124"/>
                      </a:cubicBezTo>
                      <a:cubicBezTo>
                        <a:pt x="46752" y="38798"/>
                        <a:pt x="47602" y="38528"/>
                        <a:pt x="48372" y="38409"/>
                      </a:cubicBezTo>
                      <a:cubicBezTo>
                        <a:pt x="48518" y="38388"/>
                        <a:pt x="48685" y="38380"/>
                        <a:pt x="48867" y="38380"/>
                      </a:cubicBezTo>
                      <a:cubicBezTo>
                        <a:pt x="49628" y="38380"/>
                        <a:pt x="50660" y="38529"/>
                        <a:pt x="51585" y="38529"/>
                      </a:cubicBezTo>
                      <a:cubicBezTo>
                        <a:pt x="51604" y="38529"/>
                        <a:pt x="51623" y="38529"/>
                        <a:pt x="51642" y="38528"/>
                      </a:cubicBezTo>
                      <a:cubicBezTo>
                        <a:pt x="52809" y="38513"/>
                        <a:pt x="53706" y="38163"/>
                        <a:pt x="54325" y="38108"/>
                      </a:cubicBezTo>
                      <a:cubicBezTo>
                        <a:pt x="54407" y="38099"/>
                        <a:pt x="54488" y="38095"/>
                        <a:pt x="54567" y="38095"/>
                      </a:cubicBezTo>
                      <a:close/>
                      <a:moveTo>
                        <a:pt x="66782" y="39444"/>
                      </a:moveTo>
                      <a:cubicBezTo>
                        <a:pt x="67148" y="39444"/>
                        <a:pt x="67634" y="39514"/>
                        <a:pt x="68112" y="39656"/>
                      </a:cubicBezTo>
                      <a:cubicBezTo>
                        <a:pt x="68946" y="39910"/>
                        <a:pt x="69263" y="40481"/>
                        <a:pt x="69263" y="40481"/>
                      </a:cubicBezTo>
                      <a:cubicBezTo>
                        <a:pt x="69605" y="40910"/>
                        <a:pt x="69620" y="41180"/>
                        <a:pt x="69097" y="41307"/>
                      </a:cubicBezTo>
                      <a:cubicBezTo>
                        <a:pt x="68749" y="41386"/>
                        <a:pt x="68212" y="41458"/>
                        <a:pt x="67853" y="41458"/>
                      </a:cubicBezTo>
                      <a:cubicBezTo>
                        <a:pt x="67672" y="41458"/>
                        <a:pt x="67536" y="41439"/>
                        <a:pt x="67493" y="41394"/>
                      </a:cubicBezTo>
                      <a:cubicBezTo>
                        <a:pt x="67438" y="41338"/>
                        <a:pt x="67390" y="41275"/>
                        <a:pt x="67342" y="41227"/>
                      </a:cubicBezTo>
                      <a:cubicBezTo>
                        <a:pt x="67104" y="40997"/>
                        <a:pt x="66279" y="40997"/>
                        <a:pt x="66223" y="40489"/>
                      </a:cubicBezTo>
                      <a:cubicBezTo>
                        <a:pt x="66223" y="40489"/>
                        <a:pt x="66033" y="39735"/>
                        <a:pt x="66223" y="39560"/>
                      </a:cubicBezTo>
                      <a:cubicBezTo>
                        <a:pt x="66308" y="39483"/>
                        <a:pt x="66512" y="39444"/>
                        <a:pt x="66782" y="39444"/>
                      </a:cubicBezTo>
                      <a:close/>
                      <a:moveTo>
                        <a:pt x="21367" y="39448"/>
                      </a:moveTo>
                      <a:cubicBezTo>
                        <a:pt x="21730" y="39448"/>
                        <a:pt x="22196" y="39518"/>
                        <a:pt x="22638" y="39663"/>
                      </a:cubicBezTo>
                      <a:cubicBezTo>
                        <a:pt x="23392" y="39910"/>
                        <a:pt x="23575" y="40489"/>
                        <a:pt x="23575" y="40489"/>
                      </a:cubicBezTo>
                      <a:cubicBezTo>
                        <a:pt x="23805" y="40910"/>
                        <a:pt x="23750" y="41187"/>
                        <a:pt x="23194" y="41307"/>
                      </a:cubicBezTo>
                      <a:cubicBezTo>
                        <a:pt x="22830" y="41390"/>
                        <a:pt x="22284" y="41459"/>
                        <a:pt x="21927" y="41459"/>
                      </a:cubicBezTo>
                      <a:cubicBezTo>
                        <a:pt x="21740" y="41459"/>
                        <a:pt x="21605" y="41440"/>
                        <a:pt x="21575" y="41394"/>
                      </a:cubicBezTo>
                      <a:cubicBezTo>
                        <a:pt x="21535" y="41338"/>
                        <a:pt x="21495" y="41275"/>
                        <a:pt x="21464" y="41235"/>
                      </a:cubicBezTo>
                      <a:cubicBezTo>
                        <a:pt x="21289" y="40997"/>
                        <a:pt x="20463" y="40997"/>
                        <a:pt x="20535" y="40489"/>
                      </a:cubicBezTo>
                      <a:cubicBezTo>
                        <a:pt x="20535" y="40489"/>
                        <a:pt x="20535" y="39743"/>
                        <a:pt x="20781" y="39560"/>
                      </a:cubicBezTo>
                      <a:cubicBezTo>
                        <a:pt x="20886" y="39486"/>
                        <a:pt x="21098" y="39448"/>
                        <a:pt x="21367" y="39448"/>
                      </a:cubicBezTo>
                      <a:close/>
                      <a:moveTo>
                        <a:pt x="44074" y="39448"/>
                      </a:moveTo>
                      <a:cubicBezTo>
                        <a:pt x="44438" y="39448"/>
                        <a:pt x="44915" y="39518"/>
                        <a:pt x="45371" y="39663"/>
                      </a:cubicBezTo>
                      <a:cubicBezTo>
                        <a:pt x="46165" y="39910"/>
                        <a:pt x="46419" y="40489"/>
                        <a:pt x="46419" y="40489"/>
                      </a:cubicBezTo>
                      <a:cubicBezTo>
                        <a:pt x="46705" y="40910"/>
                        <a:pt x="46681" y="41187"/>
                        <a:pt x="46141" y="41314"/>
                      </a:cubicBezTo>
                      <a:cubicBezTo>
                        <a:pt x="45794" y="41392"/>
                        <a:pt x="45261" y="41460"/>
                        <a:pt x="44901" y="41460"/>
                      </a:cubicBezTo>
                      <a:cubicBezTo>
                        <a:pt x="44710" y="41460"/>
                        <a:pt x="44569" y="41441"/>
                        <a:pt x="44530" y="41394"/>
                      </a:cubicBezTo>
                      <a:cubicBezTo>
                        <a:pt x="44490" y="41338"/>
                        <a:pt x="44443" y="41275"/>
                        <a:pt x="44403" y="41235"/>
                      </a:cubicBezTo>
                      <a:cubicBezTo>
                        <a:pt x="44197" y="40997"/>
                        <a:pt x="43371" y="40997"/>
                        <a:pt x="43379" y="40489"/>
                      </a:cubicBezTo>
                      <a:cubicBezTo>
                        <a:pt x="43379" y="40489"/>
                        <a:pt x="43284" y="39743"/>
                        <a:pt x="43506" y="39560"/>
                      </a:cubicBezTo>
                      <a:cubicBezTo>
                        <a:pt x="43597" y="39486"/>
                        <a:pt x="43805" y="39448"/>
                        <a:pt x="44074" y="39448"/>
                      </a:cubicBezTo>
                      <a:close/>
                      <a:moveTo>
                        <a:pt x="12113" y="39062"/>
                      </a:moveTo>
                      <a:cubicBezTo>
                        <a:pt x="12156" y="39062"/>
                        <a:pt x="12177" y="39068"/>
                        <a:pt x="12177" y="39068"/>
                      </a:cubicBezTo>
                      <a:cubicBezTo>
                        <a:pt x="12177" y="39068"/>
                        <a:pt x="13232" y="39155"/>
                        <a:pt x="13256" y="39521"/>
                      </a:cubicBezTo>
                      <a:cubicBezTo>
                        <a:pt x="13256" y="39854"/>
                        <a:pt x="13312" y="40179"/>
                        <a:pt x="13423" y="40489"/>
                      </a:cubicBezTo>
                      <a:cubicBezTo>
                        <a:pt x="13463" y="40608"/>
                        <a:pt x="13653" y="41005"/>
                        <a:pt x="13836" y="41148"/>
                      </a:cubicBezTo>
                      <a:cubicBezTo>
                        <a:pt x="14026" y="41283"/>
                        <a:pt x="14082" y="41394"/>
                        <a:pt x="14042" y="41513"/>
                      </a:cubicBezTo>
                      <a:cubicBezTo>
                        <a:pt x="14014" y="41610"/>
                        <a:pt x="13640" y="41616"/>
                        <a:pt x="13547" y="41616"/>
                      </a:cubicBezTo>
                      <a:cubicBezTo>
                        <a:pt x="13534" y="41616"/>
                        <a:pt x="13526" y="41616"/>
                        <a:pt x="13526" y="41616"/>
                      </a:cubicBezTo>
                      <a:cubicBezTo>
                        <a:pt x="12970" y="41553"/>
                        <a:pt x="12415" y="41521"/>
                        <a:pt x="11859" y="41513"/>
                      </a:cubicBezTo>
                      <a:cubicBezTo>
                        <a:pt x="11838" y="41512"/>
                        <a:pt x="11816" y="41512"/>
                        <a:pt x="11794" y="41512"/>
                      </a:cubicBezTo>
                      <a:cubicBezTo>
                        <a:pt x="11562" y="41512"/>
                        <a:pt x="11330" y="41550"/>
                        <a:pt x="11105" y="41608"/>
                      </a:cubicBezTo>
                      <a:cubicBezTo>
                        <a:pt x="10891" y="41664"/>
                        <a:pt x="9899" y="41664"/>
                        <a:pt x="9160" y="41664"/>
                      </a:cubicBezTo>
                      <a:cubicBezTo>
                        <a:pt x="9127" y="41664"/>
                        <a:pt x="9093" y="41664"/>
                        <a:pt x="9060" y="41664"/>
                      </a:cubicBezTo>
                      <a:cubicBezTo>
                        <a:pt x="8370" y="41664"/>
                        <a:pt x="7763" y="41580"/>
                        <a:pt x="7748" y="41156"/>
                      </a:cubicBezTo>
                      <a:lnTo>
                        <a:pt x="7740" y="41156"/>
                      </a:lnTo>
                      <a:cubicBezTo>
                        <a:pt x="7724" y="40711"/>
                        <a:pt x="8549" y="40489"/>
                        <a:pt x="8549" y="40489"/>
                      </a:cubicBezTo>
                      <a:cubicBezTo>
                        <a:pt x="8946" y="40386"/>
                        <a:pt x="9335" y="40259"/>
                        <a:pt x="9716" y="40116"/>
                      </a:cubicBezTo>
                      <a:cubicBezTo>
                        <a:pt x="10438" y="39846"/>
                        <a:pt x="10978" y="39648"/>
                        <a:pt x="11462" y="39322"/>
                      </a:cubicBezTo>
                      <a:cubicBezTo>
                        <a:pt x="11804" y="39096"/>
                        <a:pt x="12016" y="39062"/>
                        <a:pt x="12113" y="39062"/>
                      </a:cubicBezTo>
                      <a:close/>
                      <a:moveTo>
                        <a:pt x="34774" y="39062"/>
                      </a:moveTo>
                      <a:cubicBezTo>
                        <a:pt x="34817" y="39062"/>
                        <a:pt x="34838" y="39068"/>
                        <a:pt x="34838" y="39068"/>
                      </a:cubicBezTo>
                      <a:cubicBezTo>
                        <a:pt x="34838" y="39068"/>
                        <a:pt x="35910" y="39155"/>
                        <a:pt x="35981" y="39521"/>
                      </a:cubicBezTo>
                      <a:cubicBezTo>
                        <a:pt x="36029" y="39854"/>
                        <a:pt x="36124" y="40179"/>
                        <a:pt x="36267" y="40489"/>
                      </a:cubicBezTo>
                      <a:cubicBezTo>
                        <a:pt x="36323" y="40608"/>
                        <a:pt x="36569" y="41005"/>
                        <a:pt x="36767" y="41148"/>
                      </a:cubicBezTo>
                      <a:cubicBezTo>
                        <a:pt x="36966" y="41283"/>
                        <a:pt x="37037" y="41394"/>
                        <a:pt x="37013" y="41513"/>
                      </a:cubicBezTo>
                      <a:cubicBezTo>
                        <a:pt x="36999" y="41610"/>
                        <a:pt x="36627" y="41616"/>
                        <a:pt x="36534" y="41616"/>
                      </a:cubicBezTo>
                      <a:cubicBezTo>
                        <a:pt x="36521" y="41616"/>
                        <a:pt x="36513" y="41616"/>
                        <a:pt x="36513" y="41616"/>
                      </a:cubicBezTo>
                      <a:cubicBezTo>
                        <a:pt x="35957" y="41553"/>
                        <a:pt x="35394" y="41521"/>
                        <a:pt x="34830" y="41513"/>
                      </a:cubicBezTo>
                      <a:cubicBezTo>
                        <a:pt x="34806" y="41512"/>
                        <a:pt x="34781" y="41512"/>
                        <a:pt x="34756" y="41512"/>
                      </a:cubicBezTo>
                      <a:cubicBezTo>
                        <a:pt x="34534" y="41512"/>
                        <a:pt x="34306" y="41544"/>
                        <a:pt x="34092" y="41608"/>
                      </a:cubicBezTo>
                      <a:lnTo>
                        <a:pt x="34100" y="41616"/>
                      </a:lnTo>
                      <a:cubicBezTo>
                        <a:pt x="33894" y="41664"/>
                        <a:pt x="32902" y="41664"/>
                        <a:pt x="32163" y="41672"/>
                      </a:cubicBezTo>
                      <a:cubicBezTo>
                        <a:pt x="31433" y="41672"/>
                        <a:pt x="30750" y="41600"/>
                        <a:pt x="30671" y="41156"/>
                      </a:cubicBezTo>
                      <a:cubicBezTo>
                        <a:pt x="30600" y="40703"/>
                        <a:pt x="31393" y="40489"/>
                        <a:pt x="31393" y="40489"/>
                      </a:cubicBezTo>
                      <a:cubicBezTo>
                        <a:pt x="31774" y="40386"/>
                        <a:pt x="32147" y="40259"/>
                        <a:pt x="32513" y="40116"/>
                      </a:cubicBezTo>
                      <a:cubicBezTo>
                        <a:pt x="33195" y="39846"/>
                        <a:pt x="33711" y="39648"/>
                        <a:pt x="34156" y="39322"/>
                      </a:cubicBezTo>
                      <a:cubicBezTo>
                        <a:pt x="34470" y="39096"/>
                        <a:pt x="34677" y="39062"/>
                        <a:pt x="34774" y="39062"/>
                      </a:cubicBezTo>
                      <a:close/>
                      <a:moveTo>
                        <a:pt x="57426" y="39068"/>
                      </a:moveTo>
                      <a:cubicBezTo>
                        <a:pt x="57474" y="39068"/>
                        <a:pt x="57500" y="39076"/>
                        <a:pt x="57500" y="39076"/>
                      </a:cubicBezTo>
                      <a:cubicBezTo>
                        <a:pt x="57500" y="39076"/>
                        <a:pt x="58579" y="39155"/>
                        <a:pt x="58698" y="39529"/>
                      </a:cubicBezTo>
                      <a:cubicBezTo>
                        <a:pt x="58794" y="39862"/>
                        <a:pt x="58929" y="40187"/>
                        <a:pt x="59111" y="40489"/>
                      </a:cubicBezTo>
                      <a:cubicBezTo>
                        <a:pt x="59183" y="40608"/>
                        <a:pt x="59476" y="41005"/>
                        <a:pt x="59699" y="41148"/>
                      </a:cubicBezTo>
                      <a:cubicBezTo>
                        <a:pt x="59921" y="41283"/>
                        <a:pt x="60000" y="41394"/>
                        <a:pt x="59992" y="41513"/>
                      </a:cubicBezTo>
                      <a:cubicBezTo>
                        <a:pt x="59992" y="41624"/>
                        <a:pt x="59508" y="41624"/>
                        <a:pt x="59508" y="41624"/>
                      </a:cubicBezTo>
                      <a:cubicBezTo>
                        <a:pt x="58944" y="41561"/>
                        <a:pt x="58381" y="41521"/>
                        <a:pt x="57817" y="41513"/>
                      </a:cubicBezTo>
                      <a:cubicBezTo>
                        <a:pt x="57571" y="41513"/>
                        <a:pt x="57325" y="41545"/>
                        <a:pt x="57087" y="41616"/>
                      </a:cubicBezTo>
                      <a:cubicBezTo>
                        <a:pt x="56889" y="41672"/>
                        <a:pt x="55896" y="41664"/>
                        <a:pt x="55166" y="41672"/>
                      </a:cubicBezTo>
                      <a:cubicBezTo>
                        <a:pt x="54428" y="41672"/>
                        <a:pt x="53737" y="41600"/>
                        <a:pt x="53603" y="41156"/>
                      </a:cubicBezTo>
                      <a:cubicBezTo>
                        <a:pt x="53468" y="40711"/>
                        <a:pt x="54238" y="40489"/>
                        <a:pt x="54238" y="40489"/>
                      </a:cubicBezTo>
                      <a:cubicBezTo>
                        <a:pt x="54603" y="40386"/>
                        <a:pt x="54960" y="40267"/>
                        <a:pt x="55309" y="40116"/>
                      </a:cubicBezTo>
                      <a:cubicBezTo>
                        <a:pt x="55960" y="39846"/>
                        <a:pt x="56444" y="39648"/>
                        <a:pt x="56857" y="39322"/>
                      </a:cubicBezTo>
                      <a:cubicBezTo>
                        <a:pt x="57129" y="39103"/>
                        <a:pt x="57326" y="39068"/>
                        <a:pt x="57426" y="39068"/>
                      </a:cubicBezTo>
                      <a:close/>
                      <a:moveTo>
                        <a:pt x="42979" y="37854"/>
                      </a:moveTo>
                      <a:cubicBezTo>
                        <a:pt x="43515" y="37854"/>
                        <a:pt x="44008" y="38008"/>
                        <a:pt x="44332" y="38362"/>
                      </a:cubicBezTo>
                      <a:cubicBezTo>
                        <a:pt x="44832" y="38917"/>
                        <a:pt x="43744" y="39155"/>
                        <a:pt x="43411" y="39267"/>
                      </a:cubicBezTo>
                      <a:cubicBezTo>
                        <a:pt x="43077" y="39378"/>
                        <a:pt x="42871" y="39465"/>
                        <a:pt x="42982" y="39775"/>
                      </a:cubicBezTo>
                      <a:cubicBezTo>
                        <a:pt x="43093" y="40084"/>
                        <a:pt x="43014" y="40489"/>
                        <a:pt x="43014" y="40489"/>
                      </a:cubicBezTo>
                      <a:cubicBezTo>
                        <a:pt x="42950" y="41084"/>
                        <a:pt x="43546" y="40965"/>
                        <a:pt x="44125" y="41402"/>
                      </a:cubicBezTo>
                      <a:cubicBezTo>
                        <a:pt x="44713" y="41830"/>
                        <a:pt x="44490" y="42140"/>
                        <a:pt x="44006" y="42315"/>
                      </a:cubicBezTo>
                      <a:cubicBezTo>
                        <a:pt x="43514" y="42481"/>
                        <a:pt x="42101" y="42410"/>
                        <a:pt x="41220" y="42497"/>
                      </a:cubicBezTo>
                      <a:cubicBezTo>
                        <a:pt x="41197" y="42497"/>
                        <a:pt x="41173" y="42505"/>
                        <a:pt x="41150" y="42505"/>
                      </a:cubicBezTo>
                      <a:lnTo>
                        <a:pt x="41150" y="42505"/>
                      </a:lnTo>
                      <a:cubicBezTo>
                        <a:pt x="40763" y="42504"/>
                        <a:pt x="40336" y="42449"/>
                        <a:pt x="39767" y="42370"/>
                      </a:cubicBezTo>
                      <a:cubicBezTo>
                        <a:pt x="39196" y="42283"/>
                        <a:pt x="39212" y="42164"/>
                        <a:pt x="38759" y="42005"/>
                      </a:cubicBezTo>
                      <a:cubicBezTo>
                        <a:pt x="38632" y="41965"/>
                        <a:pt x="38497" y="41934"/>
                        <a:pt x="38363" y="41910"/>
                      </a:cubicBezTo>
                      <a:lnTo>
                        <a:pt x="38378" y="41902"/>
                      </a:lnTo>
                      <a:cubicBezTo>
                        <a:pt x="37878" y="41759"/>
                        <a:pt x="37307" y="41481"/>
                        <a:pt x="36966" y="41172"/>
                      </a:cubicBezTo>
                      <a:cubicBezTo>
                        <a:pt x="36751" y="40989"/>
                        <a:pt x="36592" y="40751"/>
                        <a:pt x="36505" y="40489"/>
                      </a:cubicBezTo>
                      <a:cubicBezTo>
                        <a:pt x="36505" y="40489"/>
                        <a:pt x="36259" y="39402"/>
                        <a:pt x="36489" y="39052"/>
                      </a:cubicBezTo>
                      <a:cubicBezTo>
                        <a:pt x="36719" y="38703"/>
                        <a:pt x="37712" y="38544"/>
                        <a:pt x="39339" y="38449"/>
                      </a:cubicBezTo>
                      <a:cubicBezTo>
                        <a:pt x="40966" y="38354"/>
                        <a:pt x="41196" y="38251"/>
                        <a:pt x="42046" y="37997"/>
                      </a:cubicBezTo>
                      <a:cubicBezTo>
                        <a:pt x="42354" y="37904"/>
                        <a:pt x="42674" y="37854"/>
                        <a:pt x="42979" y="37854"/>
                      </a:cubicBezTo>
                      <a:close/>
                      <a:moveTo>
                        <a:pt x="20474" y="37856"/>
                      </a:moveTo>
                      <a:cubicBezTo>
                        <a:pt x="21014" y="37856"/>
                        <a:pt x="21493" y="38013"/>
                        <a:pt x="21773" y="38370"/>
                      </a:cubicBezTo>
                      <a:cubicBezTo>
                        <a:pt x="22210" y="38925"/>
                        <a:pt x="21091" y="39163"/>
                        <a:pt x="20741" y="39275"/>
                      </a:cubicBezTo>
                      <a:cubicBezTo>
                        <a:pt x="20392" y="39386"/>
                        <a:pt x="20170" y="39473"/>
                        <a:pt x="20249" y="39783"/>
                      </a:cubicBezTo>
                      <a:cubicBezTo>
                        <a:pt x="20321" y="40084"/>
                        <a:pt x="20186" y="40497"/>
                        <a:pt x="20186" y="40497"/>
                      </a:cubicBezTo>
                      <a:cubicBezTo>
                        <a:pt x="20043" y="41092"/>
                        <a:pt x="20654" y="40973"/>
                        <a:pt x="21178" y="41402"/>
                      </a:cubicBezTo>
                      <a:cubicBezTo>
                        <a:pt x="21702" y="41838"/>
                        <a:pt x="21448" y="42148"/>
                        <a:pt x="20940" y="42315"/>
                      </a:cubicBezTo>
                      <a:cubicBezTo>
                        <a:pt x="20424" y="42481"/>
                        <a:pt x="19027" y="42418"/>
                        <a:pt x="18130" y="42505"/>
                      </a:cubicBezTo>
                      <a:cubicBezTo>
                        <a:pt x="18106" y="42505"/>
                        <a:pt x="18083" y="42513"/>
                        <a:pt x="18060" y="42513"/>
                      </a:cubicBezTo>
                      <a:lnTo>
                        <a:pt x="18060" y="42513"/>
                      </a:lnTo>
                      <a:cubicBezTo>
                        <a:pt x="17673" y="42512"/>
                        <a:pt x="17253" y="42449"/>
                        <a:pt x="16693" y="42370"/>
                      </a:cubicBezTo>
                      <a:cubicBezTo>
                        <a:pt x="16122" y="42291"/>
                        <a:pt x="16161" y="42164"/>
                        <a:pt x="15733" y="42013"/>
                      </a:cubicBezTo>
                      <a:cubicBezTo>
                        <a:pt x="15606" y="41965"/>
                        <a:pt x="15479" y="41934"/>
                        <a:pt x="15352" y="41910"/>
                      </a:cubicBezTo>
                      <a:lnTo>
                        <a:pt x="15360" y="41910"/>
                      </a:lnTo>
                      <a:cubicBezTo>
                        <a:pt x="14875" y="41767"/>
                        <a:pt x="14352" y="41489"/>
                        <a:pt x="14042" y="41180"/>
                      </a:cubicBezTo>
                      <a:cubicBezTo>
                        <a:pt x="13852" y="40989"/>
                        <a:pt x="13725" y="40751"/>
                        <a:pt x="13669" y="40497"/>
                      </a:cubicBezTo>
                      <a:cubicBezTo>
                        <a:pt x="13669" y="40497"/>
                        <a:pt x="13574" y="39402"/>
                        <a:pt x="13844" y="39052"/>
                      </a:cubicBezTo>
                      <a:cubicBezTo>
                        <a:pt x="14113" y="38703"/>
                        <a:pt x="15129" y="38544"/>
                        <a:pt x="16773" y="38457"/>
                      </a:cubicBezTo>
                      <a:cubicBezTo>
                        <a:pt x="18408" y="38362"/>
                        <a:pt x="18654" y="38259"/>
                        <a:pt x="19535" y="37997"/>
                      </a:cubicBezTo>
                      <a:cubicBezTo>
                        <a:pt x="19851" y="37905"/>
                        <a:pt x="20172" y="37856"/>
                        <a:pt x="20474" y="37856"/>
                      </a:cubicBezTo>
                      <a:close/>
                      <a:moveTo>
                        <a:pt x="65480" y="37854"/>
                      </a:moveTo>
                      <a:cubicBezTo>
                        <a:pt x="66016" y="37854"/>
                        <a:pt x="66529" y="38008"/>
                        <a:pt x="66898" y="38362"/>
                      </a:cubicBezTo>
                      <a:cubicBezTo>
                        <a:pt x="67477" y="38925"/>
                        <a:pt x="66422" y="39155"/>
                        <a:pt x="66104" y="39267"/>
                      </a:cubicBezTo>
                      <a:cubicBezTo>
                        <a:pt x="65787" y="39378"/>
                        <a:pt x="65588" y="39465"/>
                        <a:pt x="65739" y="39775"/>
                      </a:cubicBezTo>
                      <a:cubicBezTo>
                        <a:pt x="65834" y="40005"/>
                        <a:pt x="65882" y="40243"/>
                        <a:pt x="65866" y="40489"/>
                      </a:cubicBezTo>
                      <a:cubicBezTo>
                        <a:pt x="65874" y="41084"/>
                        <a:pt x="66461" y="40973"/>
                        <a:pt x="67096" y="41402"/>
                      </a:cubicBezTo>
                      <a:cubicBezTo>
                        <a:pt x="67723" y="41830"/>
                        <a:pt x="67549" y="42140"/>
                        <a:pt x="67088" y="42315"/>
                      </a:cubicBezTo>
                      <a:cubicBezTo>
                        <a:pt x="66620" y="42481"/>
                        <a:pt x="65199" y="42410"/>
                        <a:pt x="64326" y="42497"/>
                      </a:cubicBezTo>
                      <a:cubicBezTo>
                        <a:pt x="64302" y="42497"/>
                        <a:pt x="64278" y="42505"/>
                        <a:pt x="64255" y="42513"/>
                      </a:cubicBezTo>
                      <a:lnTo>
                        <a:pt x="64263" y="42505"/>
                      </a:lnTo>
                      <a:cubicBezTo>
                        <a:pt x="63874" y="42505"/>
                        <a:pt x="63437" y="42442"/>
                        <a:pt x="62850" y="42362"/>
                      </a:cubicBezTo>
                      <a:cubicBezTo>
                        <a:pt x="62262" y="42283"/>
                        <a:pt x="62262" y="42156"/>
                        <a:pt x="61802" y="42005"/>
                      </a:cubicBezTo>
                      <a:cubicBezTo>
                        <a:pt x="61667" y="41965"/>
                        <a:pt x="61532" y="41926"/>
                        <a:pt x="61397" y="41902"/>
                      </a:cubicBezTo>
                      <a:cubicBezTo>
                        <a:pt x="60849" y="41759"/>
                        <a:pt x="60341" y="41513"/>
                        <a:pt x="59889" y="41180"/>
                      </a:cubicBezTo>
                      <a:cubicBezTo>
                        <a:pt x="59651" y="40989"/>
                        <a:pt x="59468" y="40759"/>
                        <a:pt x="59341" y="40489"/>
                      </a:cubicBezTo>
                      <a:cubicBezTo>
                        <a:pt x="59341" y="40489"/>
                        <a:pt x="58952" y="39402"/>
                        <a:pt x="59143" y="39052"/>
                      </a:cubicBezTo>
                      <a:cubicBezTo>
                        <a:pt x="59325" y="38703"/>
                        <a:pt x="60302" y="38544"/>
                        <a:pt x="61921" y="38449"/>
                      </a:cubicBezTo>
                      <a:cubicBezTo>
                        <a:pt x="63540" y="38354"/>
                        <a:pt x="63747" y="38251"/>
                        <a:pt x="64564" y="37997"/>
                      </a:cubicBezTo>
                      <a:cubicBezTo>
                        <a:pt x="64861" y="37904"/>
                        <a:pt x="65175" y="37854"/>
                        <a:pt x="65480" y="37854"/>
                      </a:cubicBezTo>
                      <a:close/>
                      <a:moveTo>
                        <a:pt x="26813" y="41147"/>
                      </a:moveTo>
                      <a:cubicBezTo>
                        <a:pt x="28361" y="41147"/>
                        <a:pt x="30020" y="41347"/>
                        <a:pt x="30655" y="41576"/>
                      </a:cubicBezTo>
                      <a:cubicBezTo>
                        <a:pt x="31103" y="41740"/>
                        <a:pt x="31619" y="41758"/>
                        <a:pt x="32153" y="41758"/>
                      </a:cubicBezTo>
                      <a:cubicBezTo>
                        <a:pt x="32295" y="41758"/>
                        <a:pt x="32439" y="41756"/>
                        <a:pt x="32583" y="41756"/>
                      </a:cubicBezTo>
                      <a:cubicBezTo>
                        <a:pt x="32684" y="41756"/>
                        <a:pt x="32785" y="41757"/>
                        <a:pt x="32886" y="41759"/>
                      </a:cubicBezTo>
                      <a:cubicBezTo>
                        <a:pt x="33679" y="41783"/>
                        <a:pt x="33584" y="42108"/>
                        <a:pt x="33584" y="42108"/>
                      </a:cubicBezTo>
                      <a:cubicBezTo>
                        <a:pt x="33497" y="42283"/>
                        <a:pt x="33394" y="42450"/>
                        <a:pt x="33283" y="42608"/>
                      </a:cubicBezTo>
                      <a:cubicBezTo>
                        <a:pt x="32906" y="43169"/>
                        <a:pt x="32306" y="43300"/>
                        <a:pt x="31243" y="43300"/>
                      </a:cubicBezTo>
                      <a:cubicBezTo>
                        <a:pt x="31073" y="43300"/>
                        <a:pt x="30890" y="43296"/>
                        <a:pt x="30695" y="43291"/>
                      </a:cubicBezTo>
                      <a:cubicBezTo>
                        <a:pt x="29282" y="43243"/>
                        <a:pt x="29092" y="43045"/>
                        <a:pt x="28187" y="42783"/>
                      </a:cubicBezTo>
                      <a:cubicBezTo>
                        <a:pt x="27282" y="42521"/>
                        <a:pt x="26575" y="42521"/>
                        <a:pt x="25750" y="42481"/>
                      </a:cubicBezTo>
                      <a:cubicBezTo>
                        <a:pt x="24932" y="42434"/>
                        <a:pt x="23250" y="42330"/>
                        <a:pt x="22543" y="42156"/>
                      </a:cubicBezTo>
                      <a:cubicBezTo>
                        <a:pt x="22281" y="42092"/>
                        <a:pt x="22043" y="41949"/>
                        <a:pt x="21853" y="41759"/>
                      </a:cubicBezTo>
                      <a:cubicBezTo>
                        <a:pt x="21860" y="41743"/>
                        <a:pt x="21972" y="41529"/>
                        <a:pt x="22527" y="41489"/>
                      </a:cubicBezTo>
                      <a:cubicBezTo>
                        <a:pt x="22892" y="41481"/>
                        <a:pt x="23257" y="41418"/>
                        <a:pt x="23615" y="41322"/>
                      </a:cubicBezTo>
                      <a:cubicBezTo>
                        <a:pt x="23996" y="41235"/>
                        <a:pt x="25051" y="41172"/>
                        <a:pt x="26639" y="41148"/>
                      </a:cubicBezTo>
                      <a:cubicBezTo>
                        <a:pt x="26697" y="41147"/>
                        <a:pt x="26755" y="41147"/>
                        <a:pt x="26813" y="41147"/>
                      </a:cubicBezTo>
                      <a:close/>
                      <a:moveTo>
                        <a:pt x="49744" y="41155"/>
                      </a:moveTo>
                      <a:cubicBezTo>
                        <a:pt x="51286" y="41155"/>
                        <a:pt x="52976" y="41355"/>
                        <a:pt x="53634" y="41584"/>
                      </a:cubicBezTo>
                      <a:cubicBezTo>
                        <a:pt x="54317" y="41815"/>
                        <a:pt x="55103" y="41743"/>
                        <a:pt x="55896" y="41767"/>
                      </a:cubicBezTo>
                      <a:cubicBezTo>
                        <a:pt x="56682" y="41791"/>
                        <a:pt x="56635" y="42116"/>
                        <a:pt x="56635" y="42116"/>
                      </a:cubicBezTo>
                      <a:cubicBezTo>
                        <a:pt x="56563" y="42283"/>
                        <a:pt x="56484" y="42450"/>
                        <a:pt x="56397" y="42616"/>
                      </a:cubicBezTo>
                      <a:cubicBezTo>
                        <a:pt x="56093" y="43163"/>
                        <a:pt x="55513" y="43302"/>
                        <a:pt x="54477" y="43302"/>
                      </a:cubicBezTo>
                      <a:cubicBezTo>
                        <a:pt x="54295" y="43302"/>
                        <a:pt x="54099" y="43298"/>
                        <a:pt x="53888" y="43291"/>
                      </a:cubicBezTo>
                      <a:cubicBezTo>
                        <a:pt x="52475" y="43243"/>
                        <a:pt x="52253" y="43045"/>
                        <a:pt x="51317" y="42783"/>
                      </a:cubicBezTo>
                      <a:cubicBezTo>
                        <a:pt x="50380" y="42521"/>
                        <a:pt x="49673" y="42529"/>
                        <a:pt x="48840" y="42481"/>
                      </a:cubicBezTo>
                      <a:cubicBezTo>
                        <a:pt x="48015" y="42434"/>
                        <a:pt x="46324" y="42330"/>
                        <a:pt x="45594" y="42156"/>
                      </a:cubicBezTo>
                      <a:cubicBezTo>
                        <a:pt x="45316" y="42092"/>
                        <a:pt x="45062" y="41949"/>
                        <a:pt x="44847" y="41759"/>
                      </a:cubicBezTo>
                      <a:cubicBezTo>
                        <a:pt x="44847" y="41751"/>
                        <a:pt x="44943" y="41529"/>
                        <a:pt x="45490" y="41497"/>
                      </a:cubicBezTo>
                      <a:cubicBezTo>
                        <a:pt x="45856" y="41481"/>
                        <a:pt x="46213" y="41426"/>
                        <a:pt x="46562" y="41330"/>
                      </a:cubicBezTo>
                      <a:cubicBezTo>
                        <a:pt x="46935" y="41235"/>
                        <a:pt x="47975" y="41172"/>
                        <a:pt x="49570" y="41156"/>
                      </a:cubicBezTo>
                      <a:cubicBezTo>
                        <a:pt x="49628" y="41155"/>
                        <a:pt x="49686" y="41155"/>
                        <a:pt x="49744" y="41155"/>
                      </a:cubicBezTo>
                      <a:close/>
                      <a:moveTo>
                        <a:pt x="21608" y="42120"/>
                      </a:moveTo>
                      <a:cubicBezTo>
                        <a:pt x="21669" y="42120"/>
                        <a:pt x="21759" y="42127"/>
                        <a:pt x="21892" y="42140"/>
                      </a:cubicBezTo>
                      <a:cubicBezTo>
                        <a:pt x="22472" y="42196"/>
                        <a:pt x="23281" y="42346"/>
                        <a:pt x="23694" y="42426"/>
                      </a:cubicBezTo>
                      <a:cubicBezTo>
                        <a:pt x="24115" y="42497"/>
                        <a:pt x="24527" y="42481"/>
                        <a:pt x="24789" y="42537"/>
                      </a:cubicBezTo>
                      <a:cubicBezTo>
                        <a:pt x="25480" y="42704"/>
                        <a:pt x="25615" y="42759"/>
                        <a:pt x="25424" y="43346"/>
                      </a:cubicBezTo>
                      <a:cubicBezTo>
                        <a:pt x="25234" y="43934"/>
                        <a:pt x="25170" y="43997"/>
                        <a:pt x="25115" y="44291"/>
                      </a:cubicBezTo>
                      <a:cubicBezTo>
                        <a:pt x="25075" y="44553"/>
                        <a:pt x="24972" y="44807"/>
                        <a:pt x="24813" y="45013"/>
                      </a:cubicBezTo>
                      <a:cubicBezTo>
                        <a:pt x="24677" y="45176"/>
                        <a:pt x="24449" y="45513"/>
                        <a:pt x="24167" y="45513"/>
                      </a:cubicBezTo>
                      <a:cubicBezTo>
                        <a:pt x="24119" y="45513"/>
                        <a:pt x="24070" y="45504"/>
                        <a:pt x="24019" y="45482"/>
                      </a:cubicBezTo>
                      <a:cubicBezTo>
                        <a:pt x="23678" y="45339"/>
                        <a:pt x="24154" y="45037"/>
                        <a:pt x="23456" y="44736"/>
                      </a:cubicBezTo>
                      <a:lnTo>
                        <a:pt x="23448" y="44736"/>
                      </a:lnTo>
                      <a:cubicBezTo>
                        <a:pt x="22757" y="44426"/>
                        <a:pt x="22083" y="44037"/>
                        <a:pt x="21741" y="43553"/>
                      </a:cubicBezTo>
                      <a:cubicBezTo>
                        <a:pt x="21392" y="43069"/>
                        <a:pt x="21329" y="42783"/>
                        <a:pt x="21440" y="42457"/>
                      </a:cubicBezTo>
                      <a:cubicBezTo>
                        <a:pt x="21526" y="42206"/>
                        <a:pt x="21398" y="42120"/>
                        <a:pt x="21608" y="42120"/>
                      </a:cubicBezTo>
                      <a:close/>
                      <a:moveTo>
                        <a:pt x="44664" y="42120"/>
                      </a:moveTo>
                      <a:cubicBezTo>
                        <a:pt x="44725" y="42120"/>
                        <a:pt x="44816" y="42127"/>
                        <a:pt x="44951" y="42140"/>
                      </a:cubicBezTo>
                      <a:cubicBezTo>
                        <a:pt x="45546" y="42196"/>
                        <a:pt x="46371" y="42346"/>
                        <a:pt x="46792" y="42426"/>
                      </a:cubicBezTo>
                      <a:cubicBezTo>
                        <a:pt x="47221" y="42497"/>
                        <a:pt x="47634" y="42481"/>
                        <a:pt x="47895" y="42537"/>
                      </a:cubicBezTo>
                      <a:cubicBezTo>
                        <a:pt x="48610" y="42704"/>
                        <a:pt x="48753" y="42759"/>
                        <a:pt x="48634" y="43346"/>
                      </a:cubicBezTo>
                      <a:cubicBezTo>
                        <a:pt x="48523" y="43934"/>
                        <a:pt x="48467" y="43997"/>
                        <a:pt x="48443" y="44291"/>
                      </a:cubicBezTo>
                      <a:cubicBezTo>
                        <a:pt x="48427" y="44593"/>
                        <a:pt x="48372" y="44823"/>
                        <a:pt x="48237" y="45013"/>
                      </a:cubicBezTo>
                      <a:cubicBezTo>
                        <a:pt x="48121" y="45176"/>
                        <a:pt x="47936" y="45513"/>
                        <a:pt x="47657" y="45513"/>
                      </a:cubicBezTo>
                      <a:cubicBezTo>
                        <a:pt x="47610" y="45513"/>
                        <a:pt x="47559" y="45504"/>
                        <a:pt x="47507" y="45482"/>
                      </a:cubicBezTo>
                      <a:cubicBezTo>
                        <a:pt x="47149" y="45339"/>
                        <a:pt x="47578" y="45037"/>
                        <a:pt x="46840" y="44736"/>
                      </a:cubicBezTo>
                      <a:cubicBezTo>
                        <a:pt x="46102" y="44426"/>
                        <a:pt x="45387" y="44037"/>
                        <a:pt x="44974" y="43553"/>
                      </a:cubicBezTo>
                      <a:cubicBezTo>
                        <a:pt x="44570" y="43069"/>
                        <a:pt x="44474" y="42783"/>
                        <a:pt x="44538" y="42457"/>
                      </a:cubicBezTo>
                      <a:cubicBezTo>
                        <a:pt x="44593" y="42206"/>
                        <a:pt x="44454" y="42120"/>
                        <a:pt x="44664" y="42120"/>
                      </a:cubicBezTo>
                      <a:close/>
                      <a:moveTo>
                        <a:pt x="11967" y="41615"/>
                      </a:moveTo>
                      <a:cubicBezTo>
                        <a:pt x="13322" y="41615"/>
                        <a:pt x="15532" y="42007"/>
                        <a:pt x="16288" y="42362"/>
                      </a:cubicBezTo>
                      <a:cubicBezTo>
                        <a:pt x="16820" y="42608"/>
                        <a:pt x="16860" y="42862"/>
                        <a:pt x="16828" y="42989"/>
                      </a:cubicBezTo>
                      <a:cubicBezTo>
                        <a:pt x="16780" y="43045"/>
                        <a:pt x="16765" y="43124"/>
                        <a:pt x="16788" y="43196"/>
                      </a:cubicBezTo>
                      <a:cubicBezTo>
                        <a:pt x="16892" y="43473"/>
                        <a:pt x="16987" y="43624"/>
                        <a:pt x="16304" y="43902"/>
                      </a:cubicBezTo>
                      <a:cubicBezTo>
                        <a:pt x="15622" y="44188"/>
                        <a:pt x="15145" y="44529"/>
                        <a:pt x="14502" y="44839"/>
                      </a:cubicBezTo>
                      <a:lnTo>
                        <a:pt x="14471" y="44855"/>
                      </a:lnTo>
                      <a:cubicBezTo>
                        <a:pt x="14471" y="44855"/>
                        <a:pt x="14121" y="45077"/>
                        <a:pt x="13328" y="45220"/>
                      </a:cubicBezTo>
                      <a:cubicBezTo>
                        <a:pt x="12534" y="45355"/>
                        <a:pt x="11359" y="45442"/>
                        <a:pt x="11359" y="45442"/>
                      </a:cubicBezTo>
                      <a:cubicBezTo>
                        <a:pt x="10682" y="45522"/>
                        <a:pt x="10006" y="45562"/>
                        <a:pt x="9323" y="45562"/>
                      </a:cubicBezTo>
                      <a:cubicBezTo>
                        <a:pt x="9261" y="45562"/>
                        <a:pt x="9199" y="45562"/>
                        <a:pt x="9137" y="45561"/>
                      </a:cubicBezTo>
                      <a:cubicBezTo>
                        <a:pt x="7946" y="45545"/>
                        <a:pt x="7906" y="44982"/>
                        <a:pt x="8121" y="44410"/>
                      </a:cubicBezTo>
                      <a:cubicBezTo>
                        <a:pt x="8335" y="43847"/>
                        <a:pt x="9065" y="43783"/>
                        <a:pt x="9843" y="43362"/>
                      </a:cubicBezTo>
                      <a:cubicBezTo>
                        <a:pt x="10621" y="42934"/>
                        <a:pt x="10740" y="42354"/>
                        <a:pt x="10891" y="42005"/>
                      </a:cubicBezTo>
                      <a:cubicBezTo>
                        <a:pt x="11050" y="41664"/>
                        <a:pt x="11851" y="41616"/>
                        <a:pt x="11851" y="41616"/>
                      </a:cubicBezTo>
                      <a:cubicBezTo>
                        <a:pt x="11889" y="41615"/>
                        <a:pt x="11928" y="41615"/>
                        <a:pt x="11967" y="41615"/>
                      </a:cubicBezTo>
                      <a:close/>
                      <a:moveTo>
                        <a:pt x="57983" y="41614"/>
                      </a:moveTo>
                      <a:cubicBezTo>
                        <a:pt x="59341" y="41614"/>
                        <a:pt x="61619" y="42010"/>
                        <a:pt x="62461" y="42362"/>
                      </a:cubicBezTo>
                      <a:cubicBezTo>
                        <a:pt x="63056" y="42608"/>
                        <a:pt x="63159" y="42854"/>
                        <a:pt x="63167" y="42989"/>
                      </a:cubicBezTo>
                      <a:cubicBezTo>
                        <a:pt x="63135" y="43053"/>
                        <a:pt x="63135" y="43132"/>
                        <a:pt x="63183" y="43196"/>
                      </a:cubicBezTo>
                      <a:cubicBezTo>
                        <a:pt x="63350" y="43473"/>
                        <a:pt x="63485" y="43624"/>
                        <a:pt x="62874" y="43902"/>
                      </a:cubicBezTo>
                      <a:cubicBezTo>
                        <a:pt x="62262" y="44188"/>
                        <a:pt x="61881" y="44521"/>
                        <a:pt x="61310" y="44831"/>
                      </a:cubicBezTo>
                      <a:lnTo>
                        <a:pt x="61286" y="44855"/>
                      </a:lnTo>
                      <a:cubicBezTo>
                        <a:pt x="61286" y="44855"/>
                        <a:pt x="60992" y="45077"/>
                        <a:pt x="60238" y="45212"/>
                      </a:cubicBezTo>
                      <a:cubicBezTo>
                        <a:pt x="59484" y="45355"/>
                        <a:pt x="58317" y="45442"/>
                        <a:pt x="58317" y="45442"/>
                      </a:cubicBezTo>
                      <a:cubicBezTo>
                        <a:pt x="57655" y="45522"/>
                        <a:pt x="56986" y="45562"/>
                        <a:pt x="56317" y="45562"/>
                      </a:cubicBezTo>
                      <a:cubicBezTo>
                        <a:pt x="56256" y="45562"/>
                        <a:pt x="56195" y="45562"/>
                        <a:pt x="56135" y="45561"/>
                      </a:cubicBezTo>
                      <a:cubicBezTo>
                        <a:pt x="54944" y="45545"/>
                        <a:pt x="54746" y="44982"/>
                        <a:pt x="54817" y="44410"/>
                      </a:cubicBezTo>
                      <a:cubicBezTo>
                        <a:pt x="54896" y="43847"/>
                        <a:pt x="55603" y="43783"/>
                        <a:pt x="56270" y="43362"/>
                      </a:cubicBezTo>
                      <a:cubicBezTo>
                        <a:pt x="56936" y="42934"/>
                        <a:pt x="56905" y="42354"/>
                        <a:pt x="56976" y="42005"/>
                      </a:cubicBezTo>
                      <a:cubicBezTo>
                        <a:pt x="57039" y="41656"/>
                        <a:pt x="57833" y="41616"/>
                        <a:pt x="57833" y="41616"/>
                      </a:cubicBezTo>
                      <a:cubicBezTo>
                        <a:pt x="57882" y="41615"/>
                        <a:pt x="57932" y="41614"/>
                        <a:pt x="57983" y="41614"/>
                      </a:cubicBezTo>
                      <a:close/>
                      <a:moveTo>
                        <a:pt x="34954" y="41615"/>
                      </a:moveTo>
                      <a:cubicBezTo>
                        <a:pt x="36312" y="41615"/>
                        <a:pt x="38576" y="42007"/>
                        <a:pt x="39379" y="42362"/>
                      </a:cubicBezTo>
                      <a:cubicBezTo>
                        <a:pt x="39942" y="42608"/>
                        <a:pt x="40014" y="42862"/>
                        <a:pt x="39998" y="42989"/>
                      </a:cubicBezTo>
                      <a:cubicBezTo>
                        <a:pt x="39958" y="43053"/>
                        <a:pt x="39958" y="43132"/>
                        <a:pt x="39990" y="43196"/>
                      </a:cubicBezTo>
                      <a:cubicBezTo>
                        <a:pt x="40125" y="43473"/>
                        <a:pt x="40244" y="43624"/>
                        <a:pt x="39593" y="43902"/>
                      </a:cubicBezTo>
                      <a:cubicBezTo>
                        <a:pt x="38942" y="44188"/>
                        <a:pt x="38513" y="44529"/>
                        <a:pt x="37902" y="44839"/>
                      </a:cubicBezTo>
                      <a:lnTo>
                        <a:pt x="37878" y="44855"/>
                      </a:lnTo>
                      <a:cubicBezTo>
                        <a:pt x="37878" y="44855"/>
                        <a:pt x="37561" y="45077"/>
                        <a:pt x="36783" y="45220"/>
                      </a:cubicBezTo>
                      <a:cubicBezTo>
                        <a:pt x="36013" y="45355"/>
                        <a:pt x="34838" y="45442"/>
                        <a:pt x="34838" y="45442"/>
                      </a:cubicBezTo>
                      <a:cubicBezTo>
                        <a:pt x="34161" y="45523"/>
                        <a:pt x="33476" y="45570"/>
                        <a:pt x="32798" y="45570"/>
                      </a:cubicBezTo>
                      <a:cubicBezTo>
                        <a:pt x="32745" y="45570"/>
                        <a:pt x="32692" y="45570"/>
                        <a:pt x="32640" y="45569"/>
                      </a:cubicBezTo>
                      <a:cubicBezTo>
                        <a:pt x="31449" y="45545"/>
                        <a:pt x="31330" y="44982"/>
                        <a:pt x="31473" y="44418"/>
                      </a:cubicBezTo>
                      <a:cubicBezTo>
                        <a:pt x="31616" y="43847"/>
                        <a:pt x="32330" y="43791"/>
                        <a:pt x="33060" y="43362"/>
                      </a:cubicBezTo>
                      <a:cubicBezTo>
                        <a:pt x="33783" y="42934"/>
                        <a:pt x="33822" y="42354"/>
                        <a:pt x="33933" y="42005"/>
                      </a:cubicBezTo>
                      <a:cubicBezTo>
                        <a:pt x="34045" y="41656"/>
                        <a:pt x="34838" y="41616"/>
                        <a:pt x="34838" y="41616"/>
                      </a:cubicBezTo>
                      <a:cubicBezTo>
                        <a:pt x="34876" y="41615"/>
                        <a:pt x="34915" y="41615"/>
                        <a:pt x="34954" y="41615"/>
                      </a:cubicBezTo>
                      <a:close/>
                      <a:moveTo>
                        <a:pt x="49839" y="42840"/>
                      </a:moveTo>
                      <a:cubicBezTo>
                        <a:pt x="50114" y="42840"/>
                        <a:pt x="50465" y="42892"/>
                        <a:pt x="51007" y="42989"/>
                      </a:cubicBezTo>
                      <a:cubicBezTo>
                        <a:pt x="52063" y="43180"/>
                        <a:pt x="52618" y="43378"/>
                        <a:pt x="52999" y="43418"/>
                      </a:cubicBezTo>
                      <a:cubicBezTo>
                        <a:pt x="53380" y="43450"/>
                        <a:pt x="53730" y="43450"/>
                        <a:pt x="53936" y="43473"/>
                      </a:cubicBezTo>
                      <a:cubicBezTo>
                        <a:pt x="54499" y="43553"/>
                        <a:pt x="54801" y="43696"/>
                        <a:pt x="54666" y="44029"/>
                      </a:cubicBezTo>
                      <a:cubicBezTo>
                        <a:pt x="54523" y="44394"/>
                        <a:pt x="54523" y="44799"/>
                        <a:pt x="54666" y="45172"/>
                      </a:cubicBezTo>
                      <a:cubicBezTo>
                        <a:pt x="54825" y="45529"/>
                        <a:pt x="55285" y="45609"/>
                        <a:pt x="56055" y="45783"/>
                      </a:cubicBezTo>
                      <a:cubicBezTo>
                        <a:pt x="56825" y="45958"/>
                        <a:pt x="57286" y="46117"/>
                        <a:pt x="56690" y="46577"/>
                      </a:cubicBezTo>
                      <a:cubicBezTo>
                        <a:pt x="56224" y="46949"/>
                        <a:pt x="55572" y="47035"/>
                        <a:pt x="54767" y="47035"/>
                      </a:cubicBezTo>
                      <a:cubicBezTo>
                        <a:pt x="54558" y="47035"/>
                        <a:pt x="54339" y="47030"/>
                        <a:pt x="54111" y="47022"/>
                      </a:cubicBezTo>
                      <a:cubicBezTo>
                        <a:pt x="53912" y="47014"/>
                        <a:pt x="53737" y="47010"/>
                        <a:pt x="53578" y="47010"/>
                      </a:cubicBezTo>
                      <a:cubicBezTo>
                        <a:pt x="52847" y="47010"/>
                        <a:pt x="52437" y="47096"/>
                        <a:pt x="51459" y="47363"/>
                      </a:cubicBezTo>
                      <a:cubicBezTo>
                        <a:pt x="50574" y="47600"/>
                        <a:pt x="49658" y="47776"/>
                        <a:pt x="48834" y="47776"/>
                      </a:cubicBezTo>
                      <a:cubicBezTo>
                        <a:pt x="48557" y="47776"/>
                        <a:pt x="48290" y="47756"/>
                        <a:pt x="48038" y="47712"/>
                      </a:cubicBezTo>
                      <a:cubicBezTo>
                        <a:pt x="47022" y="47545"/>
                        <a:pt x="46506" y="47133"/>
                        <a:pt x="46649" y="46768"/>
                      </a:cubicBezTo>
                      <a:cubicBezTo>
                        <a:pt x="46776" y="46394"/>
                        <a:pt x="47443" y="45942"/>
                        <a:pt x="47872" y="45775"/>
                      </a:cubicBezTo>
                      <a:cubicBezTo>
                        <a:pt x="48300" y="45601"/>
                        <a:pt x="48499" y="45109"/>
                        <a:pt x="48610" y="44791"/>
                      </a:cubicBezTo>
                      <a:cubicBezTo>
                        <a:pt x="48713" y="44474"/>
                        <a:pt x="49046" y="44418"/>
                        <a:pt x="48935" y="44124"/>
                      </a:cubicBezTo>
                      <a:cubicBezTo>
                        <a:pt x="48824" y="43831"/>
                        <a:pt x="48689" y="43196"/>
                        <a:pt x="49150" y="42989"/>
                      </a:cubicBezTo>
                      <a:cubicBezTo>
                        <a:pt x="49379" y="42888"/>
                        <a:pt x="49574" y="42840"/>
                        <a:pt x="49839" y="42840"/>
                      </a:cubicBezTo>
                      <a:close/>
                      <a:moveTo>
                        <a:pt x="26706" y="42837"/>
                      </a:moveTo>
                      <a:cubicBezTo>
                        <a:pt x="26981" y="42837"/>
                        <a:pt x="27324" y="42889"/>
                        <a:pt x="27845" y="42989"/>
                      </a:cubicBezTo>
                      <a:cubicBezTo>
                        <a:pt x="28877" y="43180"/>
                        <a:pt x="29409" y="43378"/>
                        <a:pt x="29790" y="43410"/>
                      </a:cubicBezTo>
                      <a:cubicBezTo>
                        <a:pt x="30163" y="43450"/>
                        <a:pt x="30504" y="43442"/>
                        <a:pt x="30711" y="43473"/>
                      </a:cubicBezTo>
                      <a:cubicBezTo>
                        <a:pt x="31266" y="43553"/>
                        <a:pt x="31552" y="43688"/>
                        <a:pt x="31370" y="44021"/>
                      </a:cubicBezTo>
                      <a:cubicBezTo>
                        <a:pt x="31187" y="44355"/>
                        <a:pt x="31108" y="44807"/>
                        <a:pt x="31219" y="45172"/>
                      </a:cubicBezTo>
                      <a:cubicBezTo>
                        <a:pt x="31330" y="45537"/>
                        <a:pt x="31782" y="45617"/>
                        <a:pt x="32528" y="45791"/>
                      </a:cubicBezTo>
                      <a:cubicBezTo>
                        <a:pt x="33275" y="45958"/>
                        <a:pt x="33719" y="46117"/>
                        <a:pt x="33068" y="46585"/>
                      </a:cubicBezTo>
                      <a:cubicBezTo>
                        <a:pt x="32546" y="46950"/>
                        <a:pt x="31889" y="47036"/>
                        <a:pt x="31085" y="47036"/>
                      </a:cubicBezTo>
                      <a:cubicBezTo>
                        <a:pt x="30875" y="47036"/>
                        <a:pt x="30655" y="47030"/>
                        <a:pt x="30425" y="47022"/>
                      </a:cubicBezTo>
                      <a:cubicBezTo>
                        <a:pt x="30250" y="47017"/>
                        <a:pt x="30094" y="47014"/>
                        <a:pt x="29951" y="47014"/>
                      </a:cubicBezTo>
                      <a:cubicBezTo>
                        <a:pt x="29180" y="47014"/>
                        <a:pt x="28764" y="47095"/>
                        <a:pt x="27734" y="47363"/>
                      </a:cubicBezTo>
                      <a:cubicBezTo>
                        <a:pt x="26809" y="47607"/>
                        <a:pt x="25867" y="47780"/>
                        <a:pt x="25038" y="47780"/>
                      </a:cubicBezTo>
                      <a:cubicBezTo>
                        <a:pt x="24764" y="47780"/>
                        <a:pt x="24502" y="47761"/>
                        <a:pt x="24258" y="47720"/>
                      </a:cubicBezTo>
                      <a:cubicBezTo>
                        <a:pt x="23273" y="47545"/>
                        <a:pt x="22813" y="47133"/>
                        <a:pt x="22996" y="46760"/>
                      </a:cubicBezTo>
                      <a:cubicBezTo>
                        <a:pt x="23186" y="46394"/>
                        <a:pt x="23900" y="45942"/>
                        <a:pt x="24353" y="45767"/>
                      </a:cubicBezTo>
                      <a:cubicBezTo>
                        <a:pt x="24805" y="45601"/>
                        <a:pt x="25067" y="45101"/>
                        <a:pt x="25218" y="44783"/>
                      </a:cubicBezTo>
                      <a:cubicBezTo>
                        <a:pt x="25361" y="44466"/>
                        <a:pt x="25702" y="44410"/>
                        <a:pt x="25631" y="44124"/>
                      </a:cubicBezTo>
                      <a:cubicBezTo>
                        <a:pt x="25559" y="43831"/>
                        <a:pt x="25504" y="43188"/>
                        <a:pt x="25988" y="42989"/>
                      </a:cubicBezTo>
                      <a:cubicBezTo>
                        <a:pt x="26232" y="42887"/>
                        <a:pt x="26436" y="42837"/>
                        <a:pt x="26706" y="42837"/>
                      </a:cubicBezTo>
                      <a:close/>
                      <a:moveTo>
                        <a:pt x="41899" y="42631"/>
                      </a:moveTo>
                      <a:cubicBezTo>
                        <a:pt x="42089" y="42631"/>
                        <a:pt x="42303" y="42639"/>
                        <a:pt x="42546" y="42656"/>
                      </a:cubicBezTo>
                      <a:cubicBezTo>
                        <a:pt x="43427" y="42711"/>
                        <a:pt x="44141" y="42870"/>
                        <a:pt x="44562" y="43394"/>
                      </a:cubicBezTo>
                      <a:cubicBezTo>
                        <a:pt x="44982" y="43910"/>
                        <a:pt x="45316" y="44180"/>
                        <a:pt x="45840" y="44410"/>
                      </a:cubicBezTo>
                      <a:cubicBezTo>
                        <a:pt x="46364" y="44640"/>
                        <a:pt x="47189" y="45053"/>
                        <a:pt x="47070" y="45474"/>
                      </a:cubicBezTo>
                      <a:cubicBezTo>
                        <a:pt x="46951" y="45894"/>
                        <a:pt x="46602" y="45998"/>
                        <a:pt x="46419" y="46299"/>
                      </a:cubicBezTo>
                      <a:cubicBezTo>
                        <a:pt x="46229" y="46609"/>
                        <a:pt x="46395" y="46910"/>
                        <a:pt x="45395" y="47077"/>
                      </a:cubicBezTo>
                      <a:cubicBezTo>
                        <a:pt x="44403" y="47236"/>
                        <a:pt x="44212" y="47093"/>
                        <a:pt x="43935" y="47395"/>
                      </a:cubicBezTo>
                      <a:cubicBezTo>
                        <a:pt x="43694" y="47649"/>
                        <a:pt x="43273" y="48016"/>
                        <a:pt x="42534" y="48016"/>
                      </a:cubicBezTo>
                      <a:cubicBezTo>
                        <a:pt x="42396" y="48016"/>
                        <a:pt x="42246" y="48003"/>
                        <a:pt x="42085" y="47974"/>
                      </a:cubicBezTo>
                      <a:cubicBezTo>
                        <a:pt x="41069" y="47799"/>
                        <a:pt x="40037" y="47593"/>
                        <a:pt x="39490" y="47077"/>
                      </a:cubicBezTo>
                      <a:cubicBezTo>
                        <a:pt x="39212" y="46791"/>
                        <a:pt x="38894" y="46561"/>
                        <a:pt x="38545" y="46379"/>
                      </a:cubicBezTo>
                      <a:cubicBezTo>
                        <a:pt x="38323" y="46236"/>
                        <a:pt x="37442" y="45672"/>
                        <a:pt x="38093" y="45117"/>
                      </a:cubicBezTo>
                      <a:cubicBezTo>
                        <a:pt x="38744" y="44569"/>
                        <a:pt x="38609" y="44537"/>
                        <a:pt x="39450" y="44243"/>
                      </a:cubicBezTo>
                      <a:cubicBezTo>
                        <a:pt x="40283" y="43942"/>
                        <a:pt x="40426" y="43688"/>
                        <a:pt x="40442" y="43346"/>
                      </a:cubicBezTo>
                      <a:cubicBezTo>
                        <a:pt x="40456" y="43047"/>
                        <a:pt x="40531" y="42631"/>
                        <a:pt x="41899" y="42631"/>
                      </a:cubicBezTo>
                      <a:close/>
                      <a:moveTo>
                        <a:pt x="65044" y="42625"/>
                      </a:moveTo>
                      <a:cubicBezTo>
                        <a:pt x="65227" y="42625"/>
                        <a:pt x="65434" y="42632"/>
                        <a:pt x="65668" y="42648"/>
                      </a:cubicBezTo>
                      <a:cubicBezTo>
                        <a:pt x="66557" y="42711"/>
                        <a:pt x="67287" y="42870"/>
                        <a:pt x="67779" y="43386"/>
                      </a:cubicBezTo>
                      <a:cubicBezTo>
                        <a:pt x="68263" y="43910"/>
                        <a:pt x="68636" y="44180"/>
                        <a:pt x="69192" y="44410"/>
                      </a:cubicBezTo>
                      <a:cubicBezTo>
                        <a:pt x="69747" y="44640"/>
                        <a:pt x="70621" y="45053"/>
                        <a:pt x="70549" y="45466"/>
                      </a:cubicBezTo>
                      <a:cubicBezTo>
                        <a:pt x="70486" y="45886"/>
                        <a:pt x="70152" y="45998"/>
                        <a:pt x="70009" y="46299"/>
                      </a:cubicBezTo>
                      <a:cubicBezTo>
                        <a:pt x="69859" y="46601"/>
                        <a:pt x="70065" y="46910"/>
                        <a:pt x="69089" y="47069"/>
                      </a:cubicBezTo>
                      <a:cubicBezTo>
                        <a:pt x="68112" y="47236"/>
                        <a:pt x="67906" y="47093"/>
                        <a:pt x="67668" y="47395"/>
                      </a:cubicBezTo>
                      <a:cubicBezTo>
                        <a:pt x="67460" y="47649"/>
                        <a:pt x="67084" y="48016"/>
                        <a:pt x="66349" y="48016"/>
                      </a:cubicBezTo>
                      <a:cubicBezTo>
                        <a:pt x="66211" y="48016"/>
                        <a:pt x="66061" y="48003"/>
                        <a:pt x="65898" y="47974"/>
                      </a:cubicBezTo>
                      <a:cubicBezTo>
                        <a:pt x="64858" y="47799"/>
                        <a:pt x="63794" y="47593"/>
                        <a:pt x="63183" y="47077"/>
                      </a:cubicBezTo>
                      <a:cubicBezTo>
                        <a:pt x="62866" y="46791"/>
                        <a:pt x="62524" y="46561"/>
                        <a:pt x="62143" y="46371"/>
                      </a:cubicBezTo>
                      <a:cubicBezTo>
                        <a:pt x="61905" y="46228"/>
                        <a:pt x="60953" y="45672"/>
                        <a:pt x="61532" y="45117"/>
                      </a:cubicBezTo>
                      <a:cubicBezTo>
                        <a:pt x="62112" y="44569"/>
                        <a:pt x="61977" y="44537"/>
                        <a:pt x="62770" y="44235"/>
                      </a:cubicBezTo>
                      <a:cubicBezTo>
                        <a:pt x="63572" y="43942"/>
                        <a:pt x="63675" y="43688"/>
                        <a:pt x="63651" y="43346"/>
                      </a:cubicBezTo>
                      <a:cubicBezTo>
                        <a:pt x="63630" y="43045"/>
                        <a:pt x="63647" y="42625"/>
                        <a:pt x="65044" y="42625"/>
                      </a:cubicBezTo>
                      <a:close/>
                      <a:moveTo>
                        <a:pt x="18807" y="42625"/>
                      </a:moveTo>
                      <a:cubicBezTo>
                        <a:pt x="18990" y="42625"/>
                        <a:pt x="19194" y="42632"/>
                        <a:pt x="19424" y="42648"/>
                      </a:cubicBezTo>
                      <a:cubicBezTo>
                        <a:pt x="20297" y="42711"/>
                        <a:pt x="20995" y="42870"/>
                        <a:pt x="21345" y="43386"/>
                      </a:cubicBezTo>
                      <a:cubicBezTo>
                        <a:pt x="21694" y="43910"/>
                        <a:pt x="22003" y="44180"/>
                        <a:pt x="22503" y="44410"/>
                      </a:cubicBezTo>
                      <a:cubicBezTo>
                        <a:pt x="22996" y="44640"/>
                        <a:pt x="23758" y="45053"/>
                        <a:pt x="23591" y="45474"/>
                      </a:cubicBezTo>
                      <a:cubicBezTo>
                        <a:pt x="23416" y="45886"/>
                        <a:pt x="23051" y="45998"/>
                        <a:pt x="22829" y="46299"/>
                      </a:cubicBezTo>
                      <a:cubicBezTo>
                        <a:pt x="22599" y="46609"/>
                        <a:pt x="22726" y="46910"/>
                        <a:pt x="21710" y="47077"/>
                      </a:cubicBezTo>
                      <a:cubicBezTo>
                        <a:pt x="20694" y="47236"/>
                        <a:pt x="20519" y="47093"/>
                        <a:pt x="20202" y="47395"/>
                      </a:cubicBezTo>
                      <a:cubicBezTo>
                        <a:pt x="19805" y="47797"/>
                        <a:pt x="19269" y="48020"/>
                        <a:pt x="18716" y="48020"/>
                      </a:cubicBezTo>
                      <a:cubicBezTo>
                        <a:pt x="18571" y="48020"/>
                        <a:pt x="18425" y="48005"/>
                        <a:pt x="18281" y="47974"/>
                      </a:cubicBezTo>
                      <a:cubicBezTo>
                        <a:pt x="17288" y="47799"/>
                        <a:pt x="16280" y="47593"/>
                        <a:pt x="15796" y="47077"/>
                      </a:cubicBezTo>
                      <a:cubicBezTo>
                        <a:pt x="15558" y="46791"/>
                        <a:pt x="15264" y="46553"/>
                        <a:pt x="14939" y="46371"/>
                      </a:cubicBezTo>
                      <a:cubicBezTo>
                        <a:pt x="14741" y="46228"/>
                        <a:pt x="13931" y="45672"/>
                        <a:pt x="14653" y="45117"/>
                      </a:cubicBezTo>
                      <a:cubicBezTo>
                        <a:pt x="15376" y="44569"/>
                        <a:pt x="15249" y="44537"/>
                        <a:pt x="16122" y="44235"/>
                      </a:cubicBezTo>
                      <a:cubicBezTo>
                        <a:pt x="16995" y="43942"/>
                        <a:pt x="17169" y="43688"/>
                        <a:pt x="17233" y="43346"/>
                      </a:cubicBezTo>
                      <a:cubicBezTo>
                        <a:pt x="17289" y="43045"/>
                        <a:pt x="17413" y="42625"/>
                        <a:pt x="18807" y="42625"/>
                      </a:cubicBezTo>
                      <a:close/>
                      <a:moveTo>
                        <a:pt x="7116" y="47138"/>
                      </a:moveTo>
                      <a:cubicBezTo>
                        <a:pt x="7361" y="47138"/>
                        <a:pt x="7472" y="47158"/>
                        <a:pt x="7795" y="47220"/>
                      </a:cubicBezTo>
                      <a:cubicBezTo>
                        <a:pt x="8295" y="47315"/>
                        <a:pt x="8152" y="47530"/>
                        <a:pt x="8129" y="47823"/>
                      </a:cubicBezTo>
                      <a:cubicBezTo>
                        <a:pt x="8105" y="48125"/>
                        <a:pt x="8716" y="48418"/>
                        <a:pt x="8240" y="48760"/>
                      </a:cubicBezTo>
                      <a:cubicBezTo>
                        <a:pt x="8042" y="48902"/>
                        <a:pt x="7873" y="48927"/>
                        <a:pt x="7679" y="48927"/>
                      </a:cubicBezTo>
                      <a:cubicBezTo>
                        <a:pt x="7571" y="48927"/>
                        <a:pt x="7455" y="48919"/>
                        <a:pt x="7322" y="48919"/>
                      </a:cubicBezTo>
                      <a:cubicBezTo>
                        <a:pt x="7120" y="48919"/>
                        <a:pt x="6878" y="48937"/>
                        <a:pt x="6565" y="49030"/>
                      </a:cubicBezTo>
                      <a:cubicBezTo>
                        <a:pt x="5775" y="49255"/>
                        <a:pt x="5637" y="49444"/>
                        <a:pt x="4540" y="49444"/>
                      </a:cubicBezTo>
                      <a:cubicBezTo>
                        <a:pt x="4403" y="49444"/>
                        <a:pt x="4251" y="49441"/>
                        <a:pt x="4080" y="49434"/>
                      </a:cubicBezTo>
                      <a:cubicBezTo>
                        <a:pt x="2556" y="49371"/>
                        <a:pt x="1390" y="49395"/>
                        <a:pt x="1199" y="49188"/>
                      </a:cubicBezTo>
                      <a:cubicBezTo>
                        <a:pt x="1009" y="48990"/>
                        <a:pt x="1072" y="48490"/>
                        <a:pt x="969" y="48323"/>
                      </a:cubicBezTo>
                      <a:cubicBezTo>
                        <a:pt x="866" y="48157"/>
                        <a:pt x="723" y="47958"/>
                        <a:pt x="1310" y="47934"/>
                      </a:cubicBezTo>
                      <a:cubicBezTo>
                        <a:pt x="1361" y="47933"/>
                        <a:pt x="1408" y="47932"/>
                        <a:pt x="1453" y="47932"/>
                      </a:cubicBezTo>
                      <a:cubicBezTo>
                        <a:pt x="1617" y="47932"/>
                        <a:pt x="1753" y="47940"/>
                        <a:pt x="1904" y="47940"/>
                      </a:cubicBezTo>
                      <a:cubicBezTo>
                        <a:pt x="2187" y="47940"/>
                        <a:pt x="2525" y="47914"/>
                        <a:pt x="3215" y="47768"/>
                      </a:cubicBezTo>
                      <a:cubicBezTo>
                        <a:pt x="4366" y="47530"/>
                        <a:pt x="4914" y="47188"/>
                        <a:pt x="6112" y="47164"/>
                      </a:cubicBezTo>
                      <a:cubicBezTo>
                        <a:pt x="6645" y="47150"/>
                        <a:pt x="6922" y="47138"/>
                        <a:pt x="7116" y="47138"/>
                      </a:cubicBezTo>
                      <a:close/>
                      <a:moveTo>
                        <a:pt x="30823" y="47138"/>
                      </a:moveTo>
                      <a:cubicBezTo>
                        <a:pt x="31068" y="47138"/>
                        <a:pt x="31180" y="47158"/>
                        <a:pt x="31512" y="47220"/>
                      </a:cubicBezTo>
                      <a:cubicBezTo>
                        <a:pt x="32013" y="47315"/>
                        <a:pt x="31901" y="47530"/>
                        <a:pt x="31917" y="47823"/>
                      </a:cubicBezTo>
                      <a:cubicBezTo>
                        <a:pt x="31933" y="48125"/>
                        <a:pt x="32584" y="48418"/>
                        <a:pt x="32155" y="48760"/>
                      </a:cubicBezTo>
                      <a:cubicBezTo>
                        <a:pt x="31974" y="48902"/>
                        <a:pt x="31808" y="48927"/>
                        <a:pt x="31614" y="48927"/>
                      </a:cubicBezTo>
                      <a:cubicBezTo>
                        <a:pt x="31506" y="48927"/>
                        <a:pt x="31389" y="48919"/>
                        <a:pt x="31256" y="48919"/>
                      </a:cubicBezTo>
                      <a:cubicBezTo>
                        <a:pt x="31054" y="48919"/>
                        <a:pt x="30815" y="48937"/>
                        <a:pt x="30512" y="49030"/>
                      </a:cubicBezTo>
                      <a:cubicBezTo>
                        <a:pt x="29750" y="49255"/>
                        <a:pt x="29634" y="49444"/>
                        <a:pt x="28536" y="49444"/>
                      </a:cubicBezTo>
                      <a:cubicBezTo>
                        <a:pt x="28399" y="49444"/>
                        <a:pt x="28247" y="49441"/>
                        <a:pt x="28076" y="49434"/>
                      </a:cubicBezTo>
                      <a:cubicBezTo>
                        <a:pt x="26544" y="49371"/>
                        <a:pt x="25385" y="49395"/>
                        <a:pt x="25162" y="49188"/>
                      </a:cubicBezTo>
                      <a:cubicBezTo>
                        <a:pt x="24940" y="48990"/>
                        <a:pt x="24948" y="48490"/>
                        <a:pt x="24821" y="48323"/>
                      </a:cubicBezTo>
                      <a:cubicBezTo>
                        <a:pt x="24694" y="48157"/>
                        <a:pt x="24527" y="47958"/>
                        <a:pt x="25115" y="47934"/>
                      </a:cubicBezTo>
                      <a:cubicBezTo>
                        <a:pt x="25165" y="47933"/>
                        <a:pt x="25212" y="47932"/>
                        <a:pt x="25257" y="47932"/>
                      </a:cubicBezTo>
                      <a:cubicBezTo>
                        <a:pt x="25422" y="47932"/>
                        <a:pt x="25558" y="47940"/>
                        <a:pt x="25709" y="47940"/>
                      </a:cubicBezTo>
                      <a:cubicBezTo>
                        <a:pt x="25991" y="47940"/>
                        <a:pt x="26325" y="47914"/>
                        <a:pt x="26996" y="47768"/>
                      </a:cubicBezTo>
                      <a:cubicBezTo>
                        <a:pt x="28131" y="47530"/>
                        <a:pt x="28623" y="47188"/>
                        <a:pt x="29822" y="47164"/>
                      </a:cubicBezTo>
                      <a:cubicBezTo>
                        <a:pt x="30354" y="47150"/>
                        <a:pt x="30630" y="47138"/>
                        <a:pt x="30823" y="47138"/>
                      </a:cubicBezTo>
                      <a:close/>
                      <a:moveTo>
                        <a:pt x="54513" y="47138"/>
                      </a:moveTo>
                      <a:cubicBezTo>
                        <a:pt x="54756" y="47138"/>
                        <a:pt x="54872" y="47158"/>
                        <a:pt x="55214" y="47220"/>
                      </a:cubicBezTo>
                      <a:cubicBezTo>
                        <a:pt x="55738" y="47315"/>
                        <a:pt x="55650" y="47530"/>
                        <a:pt x="55706" y="47823"/>
                      </a:cubicBezTo>
                      <a:cubicBezTo>
                        <a:pt x="55762" y="48125"/>
                        <a:pt x="56452" y="48418"/>
                        <a:pt x="56063" y="48760"/>
                      </a:cubicBezTo>
                      <a:cubicBezTo>
                        <a:pt x="55902" y="48902"/>
                        <a:pt x="55739" y="48927"/>
                        <a:pt x="55545" y="48927"/>
                      </a:cubicBezTo>
                      <a:cubicBezTo>
                        <a:pt x="55436" y="48927"/>
                        <a:pt x="55317" y="48919"/>
                        <a:pt x="55184" y="48919"/>
                      </a:cubicBezTo>
                      <a:cubicBezTo>
                        <a:pt x="54981" y="48919"/>
                        <a:pt x="54743" y="48937"/>
                        <a:pt x="54452" y="49030"/>
                      </a:cubicBezTo>
                      <a:cubicBezTo>
                        <a:pt x="53718" y="49255"/>
                        <a:pt x="53630" y="49444"/>
                        <a:pt x="52533" y="49444"/>
                      </a:cubicBezTo>
                      <a:cubicBezTo>
                        <a:pt x="52396" y="49444"/>
                        <a:pt x="52243" y="49441"/>
                        <a:pt x="52071" y="49434"/>
                      </a:cubicBezTo>
                      <a:cubicBezTo>
                        <a:pt x="50523" y="49371"/>
                        <a:pt x="49372" y="49395"/>
                        <a:pt x="49126" y="49188"/>
                      </a:cubicBezTo>
                      <a:cubicBezTo>
                        <a:pt x="48880" y="48990"/>
                        <a:pt x="48824" y="48490"/>
                        <a:pt x="48673" y="48323"/>
                      </a:cubicBezTo>
                      <a:cubicBezTo>
                        <a:pt x="48530" y="48157"/>
                        <a:pt x="48332" y="47958"/>
                        <a:pt x="48911" y="47934"/>
                      </a:cubicBezTo>
                      <a:cubicBezTo>
                        <a:pt x="48962" y="47933"/>
                        <a:pt x="49009" y="47932"/>
                        <a:pt x="49054" y="47932"/>
                      </a:cubicBezTo>
                      <a:cubicBezTo>
                        <a:pt x="49219" y="47932"/>
                        <a:pt x="49356" y="47940"/>
                        <a:pt x="49506" y="47940"/>
                      </a:cubicBezTo>
                      <a:cubicBezTo>
                        <a:pt x="49788" y="47940"/>
                        <a:pt x="50116" y="47914"/>
                        <a:pt x="50769" y="47768"/>
                      </a:cubicBezTo>
                      <a:cubicBezTo>
                        <a:pt x="51864" y="47530"/>
                        <a:pt x="52325" y="47188"/>
                        <a:pt x="53523" y="47164"/>
                      </a:cubicBezTo>
                      <a:cubicBezTo>
                        <a:pt x="54049" y="47150"/>
                        <a:pt x="54321" y="47138"/>
                        <a:pt x="54513" y="47138"/>
                      </a:cubicBezTo>
                      <a:close/>
                      <a:moveTo>
                        <a:pt x="59439" y="45462"/>
                      </a:moveTo>
                      <a:cubicBezTo>
                        <a:pt x="59979" y="45462"/>
                        <a:pt x="60681" y="45525"/>
                        <a:pt x="61008" y="45871"/>
                      </a:cubicBezTo>
                      <a:cubicBezTo>
                        <a:pt x="61103" y="45998"/>
                        <a:pt x="61223" y="46109"/>
                        <a:pt x="61365" y="46180"/>
                      </a:cubicBezTo>
                      <a:cubicBezTo>
                        <a:pt x="62016" y="46529"/>
                        <a:pt x="62405" y="46601"/>
                        <a:pt x="62913" y="47069"/>
                      </a:cubicBezTo>
                      <a:cubicBezTo>
                        <a:pt x="63429" y="47545"/>
                        <a:pt x="64628" y="48014"/>
                        <a:pt x="65326" y="48093"/>
                      </a:cubicBezTo>
                      <a:cubicBezTo>
                        <a:pt x="66033" y="48172"/>
                        <a:pt x="67025" y="48236"/>
                        <a:pt x="67215" y="48418"/>
                      </a:cubicBezTo>
                      <a:cubicBezTo>
                        <a:pt x="67398" y="48601"/>
                        <a:pt x="66525" y="48847"/>
                        <a:pt x="65683" y="49046"/>
                      </a:cubicBezTo>
                      <a:cubicBezTo>
                        <a:pt x="64842" y="49252"/>
                        <a:pt x="63826" y="49379"/>
                        <a:pt x="62516" y="49482"/>
                      </a:cubicBezTo>
                      <a:cubicBezTo>
                        <a:pt x="61635" y="49554"/>
                        <a:pt x="61032" y="49649"/>
                        <a:pt x="60643" y="49839"/>
                      </a:cubicBezTo>
                      <a:lnTo>
                        <a:pt x="60643" y="49831"/>
                      </a:lnTo>
                      <a:lnTo>
                        <a:pt x="60619" y="49847"/>
                      </a:lnTo>
                      <a:cubicBezTo>
                        <a:pt x="60595" y="49863"/>
                        <a:pt x="60572" y="49871"/>
                        <a:pt x="60548" y="49887"/>
                      </a:cubicBezTo>
                      <a:cubicBezTo>
                        <a:pt x="60373" y="49958"/>
                        <a:pt x="60183" y="49990"/>
                        <a:pt x="59992" y="49998"/>
                      </a:cubicBezTo>
                      <a:cubicBezTo>
                        <a:pt x="59906" y="50000"/>
                        <a:pt x="59820" y="50001"/>
                        <a:pt x="59734" y="50001"/>
                      </a:cubicBezTo>
                      <a:cubicBezTo>
                        <a:pt x="59455" y="50001"/>
                        <a:pt x="59176" y="49991"/>
                        <a:pt x="58897" y="49966"/>
                      </a:cubicBezTo>
                      <a:cubicBezTo>
                        <a:pt x="58643" y="49958"/>
                        <a:pt x="58389" y="49935"/>
                        <a:pt x="58143" y="49879"/>
                      </a:cubicBezTo>
                      <a:cubicBezTo>
                        <a:pt x="57770" y="49792"/>
                        <a:pt x="57579" y="49482"/>
                        <a:pt x="57357" y="49157"/>
                      </a:cubicBezTo>
                      <a:cubicBezTo>
                        <a:pt x="57135" y="48823"/>
                        <a:pt x="56785" y="48855"/>
                        <a:pt x="56325" y="48434"/>
                      </a:cubicBezTo>
                      <a:cubicBezTo>
                        <a:pt x="55873" y="48014"/>
                        <a:pt x="55952" y="47323"/>
                        <a:pt x="56285" y="47085"/>
                      </a:cubicBezTo>
                      <a:cubicBezTo>
                        <a:pt x="56611" y="46855"/>
                        <a:pt x="57166" y="46664"/>
                        <a:pt x="57532" y="46220"/>
                      </a:cubicBezTo>
                      <a:cubicBezTo>
                        <a:pt x="57754" y="45950"/>
                        <a:pt x="58024" y="45728"/>
                        <a:pt x="58333" y="45569"/>
                      </a:cubicBezTo>
                      <a:cubicBezTo>
                        <a:pt x="58333" y="45569"/>
                        <a:pt x="58500" y="45505"/>
                        <a:pt x="59000" y="45474"/>
                      </a:cubicBezTo>
                      <a:cubicBezTo>
                        <a:pt x="59120" y="45468"/>
                        <a:pt x="59272" y="45462"/>
                        <a:pt x="59439" y="45462"/>
                      </a:cubicBezTo>
                      <a:close/>
                      <a:moveTo>
                        <a:pt x="12474" y="45462"/>
                      </a:moveTo>
                      <a:cubicBezTo>
                        <a:pt x="13013" y="45462"/>
                        <a:pt x="13703" y="45525"/>
                        <a:pt x="13939" y="45871"/>
                      </a:cubicBezTo>
                      <a:cubicBezTo>
                        <a:pt x="14002" y="45998"/>
                        <a:pt x="14098" y="46109"/>
                        <a:pt x="14217" y="46180"/>
                      </a:cubicBezTo>
                      <a:cubicBezTo>
                        <a:pt x="14772" y="46529"/>
                        <a:pt x="15145" y="46601"/>
                        <a:pt x="15542" y="47069"/>
                      </a:cubicBezTo>
                      <a:cubicBezTo>
                        <a:pt x="15931" y="47545"/>
                        <a:pt x="17003" y="48014"/>
                        <a:pt x="17685" y="48093"/>
                      </a:cubicBezTo>
                      <a:cubicBezTo>
                        <a:pt x="18368" y="48172"/>
                        <a:pt x="19344" y="48236"/>
                        <a:pt x="19487" y="48418"/>
                      </a:cubicBezTo>
                      <a:cubicBezTo>
                        <a:pt x="19630" y="48601"/>
                        <a:pt x="18693" y="48847"/>
                        <a:pt x="17796" y="49046"/>
                      </a:cubicBezTo>
                      <a:cubicBezTo>
                        <a:pt x="16900" y="49252"/>
                        <a:pt x="15860" y="49379"/>
                        <a:pt x="14526" y="49482"/>
                      </a:cubicBezTo>
                      <a:cubicBezTo>
                        <a:pt x="13621" y="49554"/>
                        <a:pt x="12986" y="49649"/>
                        <a:pt x="12558" y="49839"/>
                      </a:cubicBezTo>
                      <a:lnTo>
                        <a:pt x="12526" y="49855"/>
                      </a:lnTo>
                      <a:cubicBezTo>
                        <a:pt x="12502" y="49871"/>
                        <a:pt x="12470" y="49879"/>
                        <a:pt x="12447" y="49895"/>
                      </a:cubicBezTo>
                      <a:cubicBezTo>
                        <a:pt x="12256" y="49958"/>
                        <a:pt x="12058" y="49998"/>
                        <a:pt x="11851" y="49998"/>
                      </a:cubicBezTo>
                      <a:cubicBezTo>
                        <a:pt x="11732" y="50003"/>
                        <a:pt x="11612" y="50006"/>
                        <a:pt x="11492" y="50006"/>
                      </a:cubicBezTo>
                      <a:cubicBezTo>
                        <a:pt x="11252" y="50006"/>
                        <a:pt x="11010" y="49995"/>
                        <a:pt x="10772" y="49974"/>
                      </a:cubicBezTo>
                      <a:cubicBezTo>
                        <a:pt x="10526" y="49966"/>
                        <a:pt x="10280" y="49942"/>
                        <a:pt x="10042" y="49887"/>
                      </a:cubicBezTo>
                      <a:cubicBezTo>
                        <a:pt x="9692" y="49800"/>
                        <a:pt x="9573" y="49490"/>
                        <a:pt x="9438" y="49157"/>
                      </a:cubicBezTo>
                      <a:cubicBezTo>
                        <a:pt x="9303" y="48831"/>
                        <a:pt x="8946" y="48863"/>
                        <a:pt x="8597" y="48442"/>
                      </a:cubicBezTo>
                      <a:cubicBezTo>
                        <a:pt x="8256" y="48022"/>
                        <a:pt x="8510" y="47331"/>
                        <a:pt x="8906" y="47085"/>
                      </a:cubicBezTo>
                      <a:cubicBezTo>
                        <a:pt x="9303" y="46847"/>
                        <a:pt x="9891" y="46664"/>
                        <a:pt x="10375" y="46220"/>
                      </a:cubicBezTo>
                      <a:lnTo>
                        <a:pt x="10375" y="46212"/>
                      </a:lnTo>
                      <a:cubicBezTo>
                        <a:pt x="10661" y="45950"/>
                        <a:pt x="10986" y="45728"/>
                        <a:pt x="11343" y="45569"/>
                      </a:cubicBezTo>
                      <a:cubicBezTo>
                        <a:pt x="11566" y="45505"/>
                        <a:pt x="11804" y="45482"/>
                        <a:pt x="12034" y="45474"/>
                      </a:cubicBezTo>
                      <a:cubicBezTo>
                        <a:pt x="12154" y="45468"/>
                        <a:pt x="12307" y="45462"/>
                        <a:pt x="12474" y="45462"/>
                      </a:cubicBezTo>
                      <a:close/>
                      <a:moveTo>
                        <a:pt x="35961" y="45462"/>
                      </a:moveTo>
                      <a:cubicBezTo>
                        <a:pt x="36500" y="45462"/>
                        <a:pt x="37197" y="45525"/>
                        <a:pt x="37481" y="45871"/>
                      </a:cubicBezTo>
                      <a:cubicBezTo>
                        <a:pt x="37553" y="45998"/>
                        <a:pt x="37664" y="46109"/>
                        <a:pt x="37791" y="46180"/>
                      </a:cubicBezTo>
                      <a:cubicBezTo>
                        <a:pt x="38402" y="46537"/>
                        <a:pt x="38775" y="46601"/>
                        <a:pt x="39228" y="47069"/>
                      </a:cubicBezTo>
                      <a:cubicBezTo>
                        <a:pt x="39688" y="47545"/>
                        <a:pt x="40815" y="48014"/>
                        <a:pt x="41514" y="48093"/>
                      </a:cubicBezTo>
                      <a:cubicBezTo>
                        <a:pt x="42204" y="48172"/>
                        <a:pt x="43196" y="48236"/>
                        <a:pt x="43363" y="48418"/>
                      </a:cubicBezTo>
                      <a:cubicBezTo>
                        <a:pt x="43522" y="48601"/>
                        <a:pt x="42617" y="48847"/>
                        <a:pt x="41752" y="49053"/>
                      </a:cubicBezTo>
                      <a:cubicBezTo>
                        <a:pt x="40887" y="49252"/>
                        <a:pt x="39847" y="49379"/>
                        <a:pt x="38529" y="49482"/>
                      </a:cubicBezTo>
                      <a:cubicBezTo>
                        <a:pt x="37632" y="49554"/>
                        <a:pt x="37013" y="49649"/>
                        <a:pt x="36600" y="49839"/>
                      </a:cubicBezTo>
                      <a:lnTo>
                        <a:pt x="36577" y="49855"/>
                      </a:lnTo>
                      <a:cubicBezTo>
                        <a:pt x="36553" y="49871"/>
                        <a:pt x="36521" y="49879"/>
                        <a:pt x="36497" y="49895"/>
                      </a:cubicBezTo>
                      <a:cubicBezTo>
                        <a:pt x="36315" y="49966"/>
                        <a:pt x="36116" y="49998"/>
                        <a:pt x="35926" y="50006"/>
                      </a:cubicBezTo>
                      <a:cubicBezTo>
                        <a:pt x="35839" y="50008"/>
                        <a:pt x="35754" y="50009"/>
                        <a:pt x="35668" y="50009"/>
                      </a:cubicBezTo>
                      <a:cubicBezTo>
                        <a:pt x="35391" y="50009"/>
                        <a:pt x="35117" y="49998"/>
                        <a:pt x="34838" y="49974"/>
                      </a:cubicBezTo>
                      <a:cubicBezTo>
                        <a:pt x="34592" y="49966"/>
                        <a:pt x="34338" y="49942"/>
                        <a:pt x="34092" y="49887"/>
                      </a:cubicBezTo>
                      <a:cubicBezTo>
                        <a:pt x="33735" y="49800"/>
                        <a:pt x="33576" y="49490"/>
                        <a:pt x="33402" y="49157"/>
                      </a:cubicBezTo>
                      <a:cubicBezTo>
                        <a:pt x="33219" y="48831"/>
                        <a:pt x="32862" y="48863"/>
                        <a:pt x="32465" y="48442"/>
                      </a:cubicBezTo>
                      <a:cubicBezTo>
                        <a:pt x="32068" y="48022"/>
                        <a:pt x="32235" y="47331"/>
                        <a:pt x="32600" y="47085"/>
                      </a:cubicBezTo>
                      <a:cubicBezTo>
                        <a:pt x="32957" y="46855"/>
                        <a:pt x="33529" y="46664"/>
                        <a:pt x="33957" y="46220"/>
                      </a:cubicBezTo>
                      <a:cubicBezTo>
                        <a:pt x="34211" y="45950"/>
                        <a:pt x="34505" y="45728"/>
                        <a:pt x="34838" y="45569"/>
                      </a:cubicBezTo>
                      <a:cubicBezTo>
                        <a:pt x="35061" y="45505"/>
                        <a:pt x="35291" y="45482"/>
                        <a:pt x="35521" y="45474"/>
                      </a:cubicBezTo>
                      <a:cubicBezTo>
                        <a:pt x="35641" y="45468"/>
                        <a:pt x="35793" y="45462"/>
                        <a:pt x="35961" y="45462"/>
                      </a:cubicBezTo>
                      <a:close/>
                      <a:moveTo>
                        <a:pt x="21447" y="47328"/>
                      </a:moveTo>
                      <a:cubicBezTo>
                        <a:pt x="22074" y="47328"/>
                        <a:pt x="22502" y="47476"/>
                        <a:pt x="23019" y="47569"/>
                      </a:cubicBezTo>
                      <a:cubicBezTo>
                        <a:pt x="23885" y="47736"/>
                        <a:pt x="24186" y="47799"/>
                        <a:pt x="24432" y="48188"/>
                      </a:cubicBezTo>
                      <a:cubicBezTo>
                        <a:pt x="24678" y="48577"/>
                        <a:pt x="24988" y="49077"/>
                        <a:pt x="24639" y="49292"/>
                      </a:cubicBezTo>
                      <a:cubicBezTo>
                        <a:pt x="24289" y="49498"/>
                        <a:pt x="23051" y="49577"/>
                        <a:pt x="22869" y="49919"/>
                      </a:cubicBezTo>
                      <a:cubicBezTo>
                        <a:pt x="22706" y="50223"/>
                        <a:pt x="22498" y="50711"/>
                        <a:pt x="21982" y="50711"/>
                      </a:cubicBezTo>
                      <a:cubicBezTo>
                        <a:pt x="21920" y="50711"/>
                        <a:pt x="21853" y="50704"/>
                        <a:pt x="21781" y="50689"/>
                      </a:cubicBezTo>
                      <a:cubicBezTo>
                        <a:pt x="21106" y="50538"/>
                        <a:pt x="21289" y="50228"/>
                        <a:pt x="21519" y="49879"/>
                      </a:cubicBezTo>
                      <a:cubicBezTo>
                        <a:pt x="21749" y="49530"/>
                        <a:pt x="21535" y="49315"/>
                        <a:pt x="21011" y="49077"/>
                      </a:cubicBezTo>
                      <a:lnTo>
                        <a:pt x="21019" y="49077"/>
                      </a:lnTo>
                      <a:cubicBezTo>
                        <a:pt x="20495" y="48847"/>
                        <a:pt x="19979" y="48807"/>
                        <a:pt x="19900" y="48395"/>
                      </a:cubicBezTo>
                      <a:cubicBezTo>
                        <a:pt x="19821" y="47982"/>
                        <a:pt x="20202" y="47418"/>
                        <a:pt x="21051" y="47347"/>
                      </a:cubicBezTo>
                      <a:cubicBezTo>
                        <a:pt x="21192" y="47334"/>
                        <a:pt x="21323" y="47328"/>
                        <a:pt x="21447" y="47328"/>
                      </a:cubicBezTo>
                      <a:close/>
                      <a:moveTo>
                        <a:pt x="45150" y="47323"/>
                      </a:moveTo>
                      <a:cubicBezTo>
                        <a:pt x="45789" y="47323"/>
                        <a:pt x="46240" y="47469"/>
                        <a:pt x="46776" y="47569"/>
                      </a:cubicBezTo>
                      <a:cubicBezTo>
                        <a:pt x="47657" y="47728"/>
                        <a:pt x="47975" y="47799"/>
                        <a:pt x="48261" y="48188"/>
                      </a:cubicBezTo>
                      <a:cubicBezTo>
                        <a:pt x="48554" y="48577"/>
                        <a:pt x="48935" y="49077"/>
                        <a:pt x="48610" y="49292"/>
                      </a:cubicBezTo>
                      <a:cubicBezTo>
                        <a:pt x="48292" y="49498"/>
                        <a:pt x="47062" y="49577"/>
                        <a:pt x="46927" y="49919"/>
                      </a:cubicBezTo>
                      <a:cubicBezTo>
                        <a:pt x="46807" y="50223"/>
                        <a:pt x="46661" y="50711"/>
                        <a:pt x="46140" y="50711"/>
                      </a:cubicBezTo>
                      <a:cubicBezTo>
                        <a:pt x="46078" y="50711"/>
                        <a:pt x="46009" y="50704"/>
                        <a:pt x="45935" y="50689"/>
                      </a:cubicBezTo>
                      <a:cubicBezTo>
                        <a:pt x="45244" y="50538"/>
                        <a:pt x="45387" y="50228"/>
                        <a:pt x="45570" y="49879"/>
                      </a:cubicBezTo>
                      <a:cubicBezTo>
                        <a:pt x="45752" y="49530"/>
                        <a:pt x="45514" y="49315"/>
                        <a:pt x="44959" y="49077"/>
                      </a:cubicBezTo>
                      <a:lnTo>
                        <a:pt x="44967" y="49077"/>
                      </a:lnTo>
                      <a:cubicBezTo>
                        <a:pt x="44411" y="48847"/>
                        <a:pt x="43895" y="48807"/>
                        <a:pt x="43768" y="48395"/>
                      </a:cubicBezTo>
                      <a:cubicBezTo>
                        <a:pt x="43633" y="47982"/>
                        <a:pt x="43935" y="47418"/>
                        <a:pt x="44776" y="47339"/>
                      </a:cubicBezTo>
                      <a:cubicBezTo>
                        <a:pt x="44908" y="47328"/>
                        <a:pt x="45033" y="47323"/>
                        <a:pt x="45150" y="47323"/>
                      </a:cubicBezTo>
                      <a:close/>
                      <a:moveTo>
                        <a:pt x="31822" y="49106"/>
                      </a:moveTo>
                      <a:cubicBezTo>
                        <a:pt x="32381" y="49106"/>
                        <a:pt x="32842" y="49301"/>
                        <a:pt x="32933" y="49490"/>
                      </a:cubicBezTo>
                      <a:cubicBezTo>
                        <a:pt x="33036" y="49696"/>
                        <a:pt x="33330" y="49927"/>
                        <a:pt x="33632" y="50165"/>
                      </a:cubicBezTo>
                      <a:cubicBezTo>
                        <a:pt x="33941" y="50403"/>
                        <a:pt x="33132" y="50681"/>
                        <a:pt x="32433" y="51078"/>
                      </a:cubicBezTo>
                      <a:cubicBezTo>
                        <a:pt x="31886" y="51371"/>
                        <a:pt x="31322" y="51617"/>
                        <a:pt x="30735" y="51816"/>
                      </a:cubicBezTo>
                      <a:cubicBezTo>
                        <a:pt x="30187" y="52030"/>
                        <a:pt x="30227" y="52292"/>
                        <a:pt x="29885" y="52498"/>
                      </a:cubicBezTo>
                      <a:cubicBezTo>
                        <a:pt x="29750" y="52579"/>
                        <a:pt x="29599" y="52607"/>
                        <a:pt x="29412" y="52607"/>
                      </a:cubicBezTo>
                      <a:cubicBezTo>
                        <a:pt x="29136" y="52607"/>
                        <a:pt x="28785" y="52546"/>
                        <a:pt x="28298" y="52498"/>
                      </a:cubicBezTo>
                      <a:cubicBezTo>
                        <a:pt x="27999" y="52466"/>
                        <a:pt x="27742" y="52456"/>
                        <a:pt x="27499" y="52456"/>
                      </a:cubicBezTo>
                      <a:cubicBezTo>
                        <a:pt x="27076" y="52456"/>
                        <a:pt x="26694" y="52488"/>
                        <a:pt x="26210" y="52498"/>
                      </a:cubicBezTo>
                      <a:cubicBezTo>
                        <a:pt x="25891" y="52502"/>
                        <a:pt x="25517" y="52504"/>
                        <a:pt x="25152" y="52504"/>
                      </a:cubicBezTo>
                      <a:cubicBezTo>
                        <a:pt x="24638" y="52504"/>
                        <a:pt x="24144" y="52500"/>
                        <a:pt x="23861" y="52490"/>
                      </a:cubicBezTo>
                      <a:cubicBezTo>
                        <a:pt x="23384" y="52467"/>
                        <a:pt x="23305" y="52244"/>
                        <a:pt x="23305" y="52244"/>
                      </a:cubicBezTo>
                      <a:cubicBezTo>
                        <a:pt x="23353" y="52030"/>
                        <a:pt x="23377" y="51863"/>
                        <a:pt x="23329" y="51816"/>
                      </a:cubicBezTo>
                      <a:cubicBezTo>
                        <a:pt x="22861" y="51459"/>
                        <a:pt x="22797" y="50633"/>
                        <a:pt x="23123" y="50268"/>
                      </a:cubicBezTo>
                      <a:cubicBezTo>
                        <a:pt x="23448" y="49895"/>
                        <a:pt x="24393" y="49585"/>
                        <a:pt x="25226" y="49458"/>
                      </a:cubicBezTo>
                      <a:cubicBezTo>
                        <a:pt x="25386" y="49434"/>
                        <a:pt x="25566" y="49424"/>
                        <a:pt x="25762" y="49424"/>
                      </a:cubicBezTo>
                      <a:cubicBezTo>
                        <a:pt x="26559" y="49424"/>
                        <a:pt x="27614" y="49586"/>
                        <a:pt x="28580" y="49586"/>
                      </a:cubicBezTo>
                      <a:cubicBezTo>
                        <a:pt x="28616" y="49586"/>
                        <a:pt x="28651" y="49586"/>
                        <a:pt x="28687" y="49585"/>
                      </a:cubicBezTo>
                      <a:cubicBezTo>
                        <a:pt x="29917" y="49569"/>
                        <a:pt x="30933" y="49173"/>
                        <a:pt x="31592" y="49117"/>
                      </a:cubicBezTo>
                      <a:cubicBezTo>
                        <a:pt x="31670" y="49109"/>
                        <a:pt x="31747" y="49106"/>
                        <a:pt x="31822" y="49106"/>
                      </a:cubicBezTo>
                      <a:close/>
                      <a:moveTo>
                        <a:pt x="55770" y="49098"/>
                      </a:moveTo>
                      <a:cubicBezTo>
                        <a:pt x="56333" y="49098"/>
                        <a:pt x="56824" y="49300"/>
                        <a:pt x="56936" y="49482"/>
                      </a:cubicBezTo>
                      <a:cubicBezTo>
                        <a:pt x="57063" y="49696"/>
                        <a:pt x="57389" y="49927"/>
                        <a:pt x="57722" y="50165"/>
                      </a:cubicBezTo>
                      <a:cubicBezTo>
                        <a:pt x="58048" y="50403"/>
                        <a:pt x="57286" y="50681"/>
                        <a:pt x="56643" y="51078"/>
                      </a:cubicBezTo>
                      <a:cubicBezTo>
                        <a:pt x="56127" y="51371"/>
                        <a:pt x="55595" y="51617"/>
                        <a:pt x="55047" y="51816"/>
                      </a:cubicBezTo>
                      <a:cubicBezTo>
                        <a:pt x="54523" y="52030"/>
                        <a:pt x="54595" y="52292"/>
                        <a:pt x="54285" y="52498"/>
                      </a:cubicBezTo>
                      <a:cubicBezTo>
                        <a:pt x="54157" y="52579"/>
                        <a:pt x="54007" y="52607"/>
                        <a:pt x="53821" y="52607"/>
                      </a:cubicBezTo>
                      <a:cubicBezTo>
                        <a:pt x="53546" y="52607"/>
                        <a:pt x="53189" y="52546"/>
                        <a:pt x="52698" y="52498"/>
                      </a:cubicBezTo>
                      <a:cubicBezTo>
                        <a:pt x="52394" y="52466"/>
                        <a:pt x="52134" y="52456"/>
                        <a:pt x="51890" y="52456"/>
                      </a:cubicBezTo>
                      <a:cubicBezTo>
                        <a:pt x="51464" y="52456"/>
                        <a:pt x="51086" y="52488"/>
                        <a:pt x="50602" y="52498"/>
                      </a:cubicBezTo>
                      <a:cubicBezTo>
                        <a:pt x="50283" y="52502"/>
                        <a:pt x="49908" y="52504"/>
                        <a:pt x="49545" y="52504"/>
                      </a:cubicBezTo>
                      <a:cubicBezTo>
                        <a:pt x="49031" y="52504"/>
                        <a:pt x="48540" y="52500"/>
                        <a:pt x="48261" y="52490"/>
                      </a:cubicBezTo>
                      <a:cubicBezTo>
                        <a:pt x="47776" y="52467"/>
                        <a:pt x="47665" y="52244"/>
                        <a:pt x="47665" y="52244"/>
                      </a:cubicBezTo>
                      <a:cubicBezTo>
                        <a:pt x="47681" y="52030"/>
                        <a:pt x="47689" y="51863"/>
                        <a:pt x="47634" y="51816"/>
                      </a:cubicBezTo>
                      <a:cubicBezTo>
                        <a:pt x="47126" y="51459"/>
                        <a:pt x="46951" y="50641"/>
                        <a:pt x="47229" y="50268"/>
                      </a:cubicBezTo>
                      <a:cubicBezTo>
                        <a:pt x="47507" y="49895"/>
                        <a:pt x="48411" y="49585"/>
                        <a:pt x="49229" y="49458"/>
                      </a:cubicBezTo>
                      <a:cubicBezTo>
                        <a:pt x="49386" y="49434"/>
                        <a:pt x="49565" y="49424"/>
                        <a:pt x="49760" y="49424"/>
                      </a:cubicBezTo>
                      <a:cubicBezTo>
                        <a:pt x="50557" y="49424"/>
                        <a:pt x="51630" y="49586"/>
                        <a:pt x="52592" y="49586"/>
                      </a:cubicBezTo>
                      <a:cubicBezTo>
                        <a:pt x="52627" y="49586"/>
                        <a:pt x="52662" y="49586"/>
                        <a:pt x="52698" y="49585"/>
                      </a:cubicBezTo>
                      <a:cubicBezTo>
                        <a:pt x="53928" y="49577"/>
                        <a:pt x="54888" y="49173"/>
                        <a:pt x="55547" y="49109"/>
                      </a:cubicBezTo>
                      <a:cubicBezTo>
                        <a:pt x="55622" y="49102"/>
                        <a:pt x="55697" y="49098"/>
                        <a:pt x="55770" y="49098"/>
                      </a:cubicBezTo>
                      <a:close/>
                      <a:moveTo>
                        <a:pt x="20505" y="50642"/>
                      </a:moveTo>
                      <a:cubicBezTo>
                        <a:pt x="20892" y="50642"/>
                        <a:pt x="21392" y="50722"/>
                        <a:pt x="21860" y="50887"/>
                      </a:cubicBezTo>
                      <a:cubicBezTo>
                        <a:pt x="22670" y="51173"/>
                        <a:pt x="22861" y="51816"/>
                        <a:pt x="22861" y="51816"/>
                      </a:cubicBezTo>
                      <a:cubicBezTo>
                        <a:pt x="23107" y="52300"/>
                        <a:pt x="23035" y="52609"/>
                        <a:pt x="22448" y="52752"/>
                      </a:cubicBezTo>
                      <a:cubicBezTo>
                        <a:pt x="22061" y="52841"/>
                        <a:pt x="21476" y="52920"/>
                        <a:pt x="21096" y="52920"/>
                      </a:cubicBezTo>
                      <a:cubicBezTo>
                        <a:pt x="20900" y="52920"/>
                        <a:pt x="20758" y="52899"/>
                        <a:pt x="20725" y="52848"/>
                      </a:cubicBezTo>
                      <a:cubicBezTo>
                        <a:pt x="20678" y="52776"/>
                        <a:pt x="20638" y="52713"/>
                        <a:pt x="20606" y="52657"/>
                      </a:cubicBezTo>
                      <a:lnTo>
                        <a:pt x="20606" y="52665"/>
                      </a:lnTo>
                      <a:cubicBezTo>
                        <a:pt x="20416" y="52387"/>
                        <a:pt x="19543" y="52387"/>
                        <a:pt x="19622" y="51816"/>
                      </a:cubicBezTo>
                      <a:cubicBezTo>
                        <a:pt x="19622" y="51816"/>
                        <a:pt x="19630" y="50974"/>
                        <a:pt x="19892" y="50768"/>
                      </a:cubicBezTo>
                      <a:cubicBezTo>
                        <a:pt x="19999" y="50684"/>
                        <a:pt x="20222" y="50642"/>
                        <a:pt x="20505" y="50642"/>
                      </a:cubicBezTo>
                      <a:close/>
                      <a:moveTo>
                        <a:pt x="44669" y="50643"/>
                      </a:moveTo>
                      <a:cubicBezTo>
                        <a:pt x="45055" y="50643"/>
                        <a:pt x="45560" y="50723"/>
                        <a:pt x="46046" y="50887"/>
                      </a:cubicBezTo>
                      <a:cubicBezTo>
                        <a:pt x="46887" y="51173"/>
                        <a:pt x="47165" y="51824"/>
                        <a:pt x="47165" y="51824"/>
                      </a:cubicBezTo>
                      <a:cubicBezTo>
                        <a:pt x="47467" y="52300"/>
                        <a:pt x="47443" y="52609"/>
                        <a:pt x="46872" y="52752"/>
                      </a:cubicBezTo>
                      <a:cubicBezTo>
                        <a:pt x="46495" y="52841"/>
                        <a:pt x="45921" y="52920"/>
                        <a:pt x="45540" y="52920"/>
                      </a:cubicBezTo>
                      <a:cubicBezTo>
                        <a:pt x="45343" y="52920"/>
                        <a:pt x="45198" y="52899"/>
                        <a:pt x="45157" y="52848"/>
                      </a:cubicBezTo>
                      <a:cubicBezTo>
                        <a:pt x="45109" y="52776"/>
                        <a:pt x="45062" y="52713"/>
                        <a:pt x="45022" y="52665"/>
                      </a:cubicBezTo>
                      <a:cubicBezTo>
                        <a:pt x="44800" y="52395"/>
                        <a:pt x="43919" y="52395"/>
                        <a:pt x="43927" y="51824"/>
                      </a:cubicBezTo>
                      <a:cubicBezTo>
                        <a:pt x="43927" y="51824"/>
                        <a:pt x="43831" y="50974"/>
                        <a:pt x="44062" y="50776"/>
                      </a:cubicBezTo>
                      <a:cubicBezTo>
                        <a:pt x="44160" y="50688"/>
                        <a:pt x="44381" y="50643"/>
                        <a:pt x="44669" y="50643"/>
                      </a:cubicBezTo>
                      <a:close/>
                      <a:moveTo>
                        <a:pt x="34777" y="50213"/>
                      </a:moveTo>
                      <a:cubicBezTo>
                        <a:pt x="34823" y="50213"/>
                        <a:pt x="34846" y="50220"/>
                        <a:pt x="34846" y="50220"/>
                      </a:cubicBezTo>
                      <a:cubicBezTo>
                        <a:pt x="34846" y="50220"/>
                        <a:pt x="35981" y="50308"/>
                        <a:pt x="36053" y="50728"/>
                      </a:cubicBezTo>
                      <a:cubicBezTo>
                        <a:pt x="36100" y="51109"/>
                        <a:pt x="36211" y="51474"/>
                        <a:pt x="36362" y="51824"/>
                      </a:cubicBezTo>
                      <a:cubicBezTo>
                        <a:pt x="36426" y="51959"/>
                        <a:pt x="36680" y="52403"/>
                        <a:pt x="36894" y="52562"/>
                      </a:cubicBezTo>
                      <a:cubicBezTo>
                        <a:pt x="37116" y="52729"/>
                        <a:pt x="37188" y="52848"/>
                        <a:pt x="37164" y="52983"/>
                      </a:cubicBezTo>
                      <a:cubicBezTo>
                        <a:pt x="37143" y="53095"/>
                        <a:pt x="36733" y="53102"/>
                        <a:pt x="36642" y="53102"/>
                      </a:cubicBezTo>
                      <a:cubicBezTo>
                        <a:pt x="36631" y="53102"/>
                        <a:pt x="36624" y="53102"/>
                        <a:pt x="36624" y="53102"/>
                      </a:cubicBezTo>
                      <a:cubicBezTo>
                        <a:pt x="36037" y="53030"/>
                        <a:pt x="35434" y="52990"/>
                        <a:pt x="34838" y="52983"/>
                      </a:cubicBezTo>
                      <a:cubicBezTo>
                        <a:pt x="34816" y="52982"/>
                        <a:pt x="34793" y="52982"/>
                        <a:pt x="34770" y="52982"/>
                      </a:cubicBezTo>
                      <a:cubicBezTo>
                        <a:pt x="34524" y="52982"/>
                        <a:pt x="34284" y="53021"/>
                        <a:pt x="34045" y="53094"/>
                      </a:cubicBezTo>
                      <a:lnTo>
                        <a:pt x="34052" y="53094"/>
                      </a:lnTo>
                      <a:cubicBezTo>
                        <a:pt x="33830" y="53149"/>
                        <a:pt x="32775" y="53149"/>
                        <a:pt x="31997" y="53157"/>
                      </a:cubicBezTo>
                      <a:cubicBezTo>
                        <a:pt x="31211" y="53157"/>
                        <a:pt x="30481" y="53078"/>
                        <a:pt x="30409" y="52570"/>
                      </a:cubicBezTo>
                      <a:cubicBezTo>
                        <a:pt x="30330" y="52062"/>
                        <a:pt x="31179" y="51816"/>
                        <a:pt x="31179" y="51816"/>
                      </a:cubicBezTo>
                      <a:cubicBezTo>
                        <a:pt x="31584" y="51705"/>
                        <a:pt x="31981" y="51562"/>
                        <a:pt x="32370" y="51395"/>
                      </a:cubicBezTo>
                      <a:cubicBezTo>
                        <a:pt x="33100" y="51085"/>
                        <a:pt x="33640" y="50863"/>
                        <a:pt x="34124" y="50498"/>
                      </a:cubicBezTo>
                      <a:cubicBezTo>
                        <a:pt x="34454" y="50251"/>
                        <a:pt x="34673" y="50213"/>
                        <a:pt x="34777" y="50213"/>
                      </a:cubicBezTo>
                      <a:close/>
                      <a:moveTo>
                        <a:pt x="58869" y="50213"/>
                      </a:moveTo>
                      <a:cubicBezTo>
                        <a:pt x="58913" y="50213"/>
                        <a:pt x="58937" y="50220"/>
                        <a:pt x="58937" y="50220"/>
                      </a:cubicBezTo>
                      <a:cubicBezTo>
                        <a:pt x="58937" y="50220"/>
                        <a:pt x="60087" y="50308"/>
                        <a:pt x="60214" y="50728"/>
                      </a:cubicBezTo>
                      <a:cubicBezTo>
                        <a:pt x="60318" y="51236"/>
                        <a:pt x="60667" y="51824"/>
                        <a:pt x="60667" y="51824"/>
                      </a:cubicBezTo>
                      <a:cubicBezTo>
                        <a:pt x="60738" y="51959"/>
                        <a:pt x="61056" y="52411"/>
                        <a:pt x="61294" y="52570"/>
                      </a:cubicBezTo>
                      <a:cubicBezTo>
                        <a:pt x="61532" y="52729"/>
                        <a:pt x="61619" y="52856"/>
                        <a:pt x="61611" y="52983"/>
                      </a:cubicBezTo>
                      <a:cubicBezTo>
                        <a:pt x="61611" y="53092"/>
                        <a:pt x="61273" y="53102"/>
                        <a:pt x="61145" y="53102"/>
                      </a:cubicBezTo>
                      <a:cubicBezTo>
                        <a:pt x="61114" y="53102"/>
                        <a:pt x="61096" y="53102"/>
                        <a:pt x="61096" y="53102"/>
                      </a:cubicBezTo>
                      <a:cubicBezTo>
                        <a:pt x="60492" y="53030"/>
                        <a:pt x="59897" y="52990"/>
                        <a:pt x="59294" y="52983"/>
                      </a:cubicBezTo>
                      <a:cubicBezTo>
                        <a:pt x="59272" y="52982"/>
                        <a:pt x="59250" y="52982"/>
                        <a:pt x="59228" y="52982"/>
                      </a:cubicBezTo>
                      <a:cubicBezTo>
                        <a:pt x="58988" y="52982"/>
                        <a:pt x="58749" y="53021"/>
                        <a:pt x="58516" y="53094"/>
                      </a:cubicBezTo>
                      <a:cubicBezTo>
                        <a:pt x="58302" y="53149"/>
                        <a:pt x="57246" y="53149"/>
                        <a:pt x="56468" y="53157"/>
                      </a:cubicBezTo>
                      <a:cubicBezTo>
                        <a:pt x="55690" y="53157"/>
                        <a:pt x="54944" y="53078"/>
                        <a:pt x="54801" y="52570"/>
                      </a:cubicBezTo>
                      <a:cubicBezTo>
                        <a:pt x="54658" y="52062"/>
                        <a:pt x="55476" y="51816"/>
                        <a:pt x="55476" y="51816"/>
                      </a:cubicBezTo>
                      <a:cubicBezTo>
                        <a:pt x="55865" y="51705"/>
                        <a:pt x="56246" y="51562"/>
                        <a:pt x="56611" y="51395"/>
                      </a:cubicBezTo>
                      <a:cubicBezTo>
                        <a:pt x="57309" y="51093"/>
                        <a:pt x="57817" y="50863"/>
                        <a:pt x="58254" y="50506"/>
                      </a:cubicBezTo>
                      <a:cubicBezTo>
                        <a:pt x="58553" y="50252"/>
                        <a:pt x="58767" y="50213"/>
                        <a:pt x="58869" y="50213"/>
                      </a:cubicBezTo>
                      <a:close/>
                      <a:moveTo>
                        <a:pt x="10673" y="50213"/>
                      </a:moveTo>
                      <a:cubicBezTo>
                        <a:pt x="10718" y="50213"/>
                        <a:pt x="10740" y="50220"/>
                        <a:pt x="10740" y="50220"/>
                      </a:cubicBezTo>
                      <a:cubicBezTo>
                        <a:pt x="10740" y="50220"/>
                        <a:pt x="11867" y="50308"/>
                        <a:pt x="11891" y="50728"/>
                      </a:cubicBezTo>
                      <a:cubicBezTo>
                        <a:pt x="11883" y="51101"/>
                        <a:pt x="11947" y="51466"/>
                        <a:pt x="12058" y="51824"/>
                      </a:cubicBezTo>
                      <a:cubicBezTo>
                        <a:pt x="12097" y="51959"/>
                        <a:pt x="12296" y="52411"/>
                        <a:pt x="12494" y="52570"/>
                      </a:cubicBezTo>
                      <a:cubicBezTo>
                        <a:pt x="12693" y="52729"/>
                        <a:pt x="12748" y="52856"/>
                        <a:pt x="12709" y="52983"/>
                      </a:cubicBezTo>
                      <a:cubicBezTo>
                        <a:pt x="12676" y="53092"/>
                        <a:pt x="12332" y="53102"/>
                        <a:pt x="12202" y="53102"/>
                      </a:cubicBezTo>
                      <a:cubicBezTo>
                        <a:pt x="12172" y="53102"/>
                        <a:pt x="12153" y="53102"/>
                        <a:pt x="12153" y="53102"/>
                      </a:cubicBezTo>
                      <a:cubicBezTo>
                        <a:pt x="11566" y="53030"/>
                        <a:pt x="10978" y="52990"/>
                        <a:pt x="10383" y="52983"/>
                      </a:cubicBezTo>
                      <a:cubicBezTo>
                        <a:pt x="10113" y="52983"/>
                        <a:pt x="9843" y="53014"/>
                        <a:pt x="9581" y="53094"/>
                      </a:cubicBezTo>
                      <a:cubicBezTo>
                        <a:pt x="9351" y="53157"/>
                        <a:pt x="8295" y="53157"/>
                        <a:pt x="7517" y="53157"/>
                      </a:cubicBezTo>
                      <a:cubicBezTo>
                        <a:pt x="7487" y="53157"/>
                        <a:pt x="7457" y="53158"/>
                        <a:pt x="7426" y="53158"/>
                      </a:cubicBezTo>
                      <a:cubicBezTo>
                        <a:pt x="6684" y="53158"/>
                        <a:pt x="6017" y="53058"/>
                        <a:pt x="6001" y="52578"/>
                      </a:cubicBezTo>
                      <a:cubicBezTo>
                        <a:pt x="5985" y="52070"/>
                        <a:pt x="6867" y="51824"/>
                        <a:pt x="6867" y="51824"/>
                      </a:cubicBezTo>
                      <a:cubicBezTo>
                        <a:pt x="7287" y="51705"/>
                        <a:pt x="7708" y="51562"/>
                        <a:pt x="8113" y="51395"/>
                      </a:cubicBezTo>
                      <a:cubicBezTo>
                        <a:pt x="8883" y="51085"/>
                        <a:pt x="9462" y="50863"/>
                        <a:pt x="9986" y="50506"/>
                      </a:cubicBezTo>
                      <a:cubicBezTo>
                        <a:pt x="10346" y="50252"/>
                        <a:pt x="10570" y="50213"/>
                        <a:pt x="10673" y="50213"/>
                      </a:cubicBezTo>
                      <a:close/>
                      <a:moveTo>
                        <a:pt x="43499" y="48837"/>
                      </a:moveTo>
                      <a:cubicBezTo>
                        <a:pt x="44068" y="48837"/>
                        <a:pt x="44594" y="49011"/>
                        <a:pt x="44943" y="49411"/>
                      </a:cubicBezTo>
                      <a:cubicBezTo>
                        <a:pt x="45490" y="50038"/>
                        <a:pt x="44324" y="50316"/>
                        <a:pt x="43974" y="50435"/>
                      </a:cubicBezTo>
                      <a:cubicBezTo>
                        <a:pt x="43617" y="50562"/>
                        <a:pt x="43395" y="50665"/>
                        <a:pt x="43514" y="51014"/>
                      </a:cubicBezTo>
                      <a:cubicBezTo>
                        <a:pt x="43641" y="51355"/>
                        <a:pt x="43554" y="51816"/>
                        <a:pt x="43554" y="51816"/>
                      </a:cubicBezTo>
                      <a:cubicBezTo>
                        <a:pt x="43482" y="52490"/>
                        <a:pt x="44117" y="52363"/>
                        <a:pt x="44736" y="52848"/>
                      </a:cubicBezTo>
                      <a:cubicBezTo>
                        <a:pt x="45355" y="53340"/>
                        <a:pt x="45125" y="53689"/>
                        <a:pt x="44609" y="53879"/>
                      </a:cubicBezTo>
                      <a:cubicBezTo>
                        <a:pt x="44085" y="54078"/>
                        <a:pt x="42585" y="53991"/>
                        <a:pt x="41641" y="54094"/>
                      </a:cubicBezTo>
                      <a:lnTo>
                        <a:pt x="41569" y="54102"/>
                      </a:lnTo>
                      <a:lnTo>
                        <a:pt x="41569" y="54102"/>
                      </a:lnTo>
                      <a:cubicBezTo>
                        <a:pt x="41159" y="54101"/>
                        <a:pt x="40700" y="54030"/>
                        <a:pt x="40093" y="53943"/>
                      </a:cubicBezTo>
                      <a:cubicBezTo>
                        <a:pt x="39482" y="53856"/>
                        <a:pt x="39498" y="53713"/>
                        <a:pt x="39021" y="53530"/>
                      </a:cubicBezTo>
                      <a:cubicBezTo>
                        <a:pt x="38886" y="53483"/>
                        <a:pt x="38744" y="53451"/>
                        <a:pt x="38609" y="53419"/>
                      </a:cubicBezTo>
                      <a:cubicBezTo>
                        <a:pt x="38077" y="53260"/>
                        <a:pt x="37474" y="52943"/>
                        <a:pt x="37100" y="52594"/>
                      </a:cubicBezTo>
                      <a:cubicBezTo>
                        <a:pt x="36878" y="52379"/>
                        <a:pt x="36712" y="52117"/>
                        <a:pt x="36616" y="51816"/>
                      </a:cubicBezTo>
                      <a:cubicBezTo>
                        <a:pt x="36616" y="51816"/>
                        <a:pt x="36354" y="50585"/>
                        <a:pt x="36600" y="50189"/>
                      </a:cubicBezTo>
                      <a:cubicBezTo>
                        <a:pt x="36846" y="49792"/>
                        <a:pt x="37902" y="49617"/>
                        <a:pt x="39633" y="49514"/>
                      </a:cubicBezTo>
                      <a:cubicBezTo>
                        <a:pt x="41363" y="49403"/>
                        <a:pt x="41601" y="49284"/>
                        <a:pt x="42506" y="48998"/>
                      </a:cubicBezTo>
                      <a:cubicBezTo>
                        <a:pt x="42835" y="48894"/>
                        <a:pt x="43174" y="48837"/>
                        <a:pt x="43499" y="48837"/>
                      </a:cubicBezTo>
                      <a:close/>
                      <a:moveTo>
                        <a:pt x="19575" y="48834"/>
                      </a:moveTo>
                      <a:cubicBezTo>
                        <a:pt x="20145" y="48834"/>
                        <a:pt x="20649" y="49011"/>
                        <a:pt x="20948" y="49411"/>
                      </a:cubicBezTo>
                      <a:cubicBezTo>
                        <a:pt x="21408" y="50038"/>
                        <a:pt x="20217" y="50308"/>
                        <a:pt x="19844" y="50435"/>
                      </a:cubicBezTo>
                      <a:cubicBezTo>
                        <a:pt x="19471" y="50562"/>
                        <a:pt x="19241" y="50665"/>
                        <a:pt x="19313" y="51006"/>
                      </a:cubicBezTo>
                      <a:cubicBezTo>
                        <a:pt x="19392" y="51355"/>
                        <a:pt x="19249" y="51816"/>
                        <a:pt x="19249" y="51816"/>
                      </a:cubicBezTo>
                      <a:cubicBezTo>
                        <a:pt x="19090" y="52490"/>
                        <a:pt x="19741" y="52355"/>
                        <a:pt x="20297" y="52848"/>
                      </a:cubicBezTo>
                      <a:cubicBezTo>
                        <a:pt x="20852" y="53340"/>
                        <a:pt x="20583" y="53689"/>
                        <a:pt x="20035" y="53879"/>
                      </a:cubicBezTo>
                      <a:cubicBezTo>
                        <a:pt x="19495" y="54070"/>
                        <a:pt x="18003" y="53991"/>
                        <a:pt x="17042" y="54094"/>
                      </a:cubicBezTo>
                      <a:lnTo>
                        <a:pt x="16971" y="54102"/>
                      </a:lnTo>
                      <a:lnTo>
                        <a:pt x="16971" y="54102"/>
                      </a:lnTo>
                      <a:cubicBezTo>
                        <a:pt x="16560" y="54101"/>
                        <a:pt x="16110" y="54038"/>
                        <a:pt x="15518" y="53943"/>
                      </a:cubicBezTo>
                      <a:cubicBezTo>
                        <a:pt x="14915" y="53856"/>
                        <a:pt x="14955" y="53713"/>
                        <a:pt x="14502" y="53538"/>
                      </a:cubicBezTo>
                      <a:cubicBezTo>
                        <a:pt x="14367" y="53491"/>
                        <a:pt x="14233" y="53451"/>
                        <a:pt x="14098" y="53419"/>
                      </a:cubicBezTo>
                      <a:cubicBezTo>
                        <a:pt x="13582" y="53260"/>
                        <a:pt x="13018" y="52943"/>
                        <a:pt x="12693" y="52594"/>
                      </a:cubicBezTo>
                      <a:cubicBezTo>
                        <a:pt x="12494" y="52379"/>
                        <a:pt x="12359" y="52109"/>
                        <a:pt x="12304" y="51816"/>
                      </a:cubicBezTo>
                      <a:cubicBezTo>
                        <a:pt x="12304" y="51816"/>
                        <a:pt x="12208" y="50585"/>
                        <a:pt x="12502" y="50189"/>
                      </a:cubicBezTo>
                      <a:cubicBezTo>
                        <a:pt x="12804" y="49792"/>
                        <a:pt x="13883" y="49617"/>
                        <a:pt x="15622" y="49506"/>
                      </a:cubicBezTo>
                      <a:cubicBezTo>
                        <a:pt x="17368" y="49403"/>
                        <a:pt x="17630" y="49284"/>
                        <a:pt x="18566" y="48998"/>
                      </a:cubicBezTo>
                      <a:cubicBezTo>
                        <a:pt x="18906" y="48891"/>
                        <a:pt x="19251" y="48834"/>
                        <a:pt x="19575" y="48834"/>
                      </a:cubicBezTo>
                      <a:close/>
                      <a:moveTo>
                        <a:pt x="67415" y="48834"/>
                      </a:moveTo>
                      <a:cubicBezTo>
                        <a:pt x="67985" y="48834"/>
                        <a:pt x="68532" y="49011"/>
                        <a:pt x="68922" y="49411"/>
                      </a:cubicBezTo>
                      <a:cubicBezTo>
                        <a:pt x="69541" y="50038"/>
                        <a:pt x="68430" y="50308"/>
                        <a:pt x="68088" y="50435"/>
                      </a:cubicBezTo>
                      <a:cubicBezTo>
                        <a:pt x="67747" y="50562"/>
                        <a:pt x="67541" y="50665"/>
                        <a:pt x="67707" y="51006"/>
                      </a:cubicBezTo>
                      <a:cubicBezTo>
                        <a:pt x="67811" y="51268"/>
                        <a:pt x="67858" y="51538"/>
                        <a:pt x="67850" y="51816"/>
                      </a:cubicBezTo>
                      <a:cubicBezTo>
                        <a:pt x="67866" y="52490"/>
                        <a:pt x="68485" y="52355"/>
                        <a:pt x="69168" y="52848"/>
                      </a:cubicBezTo>
                      <a:cubicBezTo>
                        <a:pt x="69851" y="53340"/>
                        <a:pt x="69660" y="53689"/>
                        <a:pt x="69168" y="53879"/>
                      </a:cubicBezTo>
                      <a:cubicBezTo>
                        <a:pt x="68668" y="54070"/>
                        <a:pt x="67160" y="53991"/>
                        <a:pt x="66231" y="54094"/>
                      </a:cubicBezTo>
                      <a:lnTo>
                        <a:pt x="66160" y="54102"/>
                      </a:lnTo>
                      <a:cubicBezTo>
                        <a:pt x="65763" y="54102"/>
                        <a:pt x="65294" y="54030"/>
                        <a:pt x="64667" y="53943"/>
                      </a:cubicBezTo>
                      <a:cubicBezTo>
                        <a:pt x="64040" y="53848"/>
                        <a:pt x="64048" y="53705"/>
                        <a:pt x="63548" y="53530"/>
                      </a:cubicBezTo>
                      <a:cubicBezTo>
                        <a:pt x="63405" y="53483"/>
                        <a:pt x="63262" y="53451"/>
                        <a:pt x="63112" y="53419"/>
                      </a:cubicBezTo>
                      <a:lnTo>
                        <a:pt x="63120" y="53419"/>
                      </a:lnTo>
                      <a:cubicBezTo>
                        <a:pt x="62532" y="53252"/>
                        <a:pt x="61985" y="52967"/>
                        <a:pt x="61508" y="52594"/>
                      </a:cubicBezTo>
                      <a:cubicBezTo>
                        <a:pt x="61254" y="52379"/>
                        <a:pt x="61056" y="52117"/>
                        <a:pt x="60921" y="51816"/>
                      </a:cubicBezTo>
                      <a:cubicBezTo>
                        <a:pt x="60921" y="51816"/>
                        <a:pt x="60500" y="50585"/>
                        <a:pt x="60691" y="50189"/>
                      </a:cubicBezTo>
                      <a:cubicBezTo>
                        <a:pt x="60889" y="49792"/>
                        <a:pt x="61921" y="49617"/>
                        <a:pt x="63636" y="49506"/>
                      </a:cubicBezTo>
                      <a:cubicBezTo>
                        <a:pt x="65358" y="49403"/>
                        <a:pt x="65580" y="49284"/>
                        <a:pt x="66445" y="48998"/>
                      </a:cubicBezTo>
                      <a:cubicBezTo>
                        <a:pt x="66759" y="48891"/>
                        <a:pt x="67091" y="48834"/>
                        <a:pt x="67415" y="48834"/>
                      </a:cubicBezTo>
                      <a:close/>
                      <a:moveTo>
                        <a:pt x="26288" y="52569"/>
                      </a:moveTo>
                      <a:cubicBezTo>
                        <a:pt x="27939" y="52569"/>
                        <a:pt x="29711" y="52785"/>
                        <a:pt x="30393" y="53046"/>
                      </a:cubicBezTo>
                      <a:cubicBezTo>
                        <a:pt x="31092" y="53316"/>
                        <a:pt x="31933" y="53237"/>
                        <a:pt x="32775" y="53260"/>
                      </a:cubicBezTo>
                      <a:cubicBezTo>
                        <a:pt x="33608" y="53284"/>
                        <a:pt x="33513" y="53657"/>
                        <a:pt x="33513" y="53657"/>
                      </a:cubicBezTo>
                      <a:cubicBezTo>
                        <a:pt x="33410" y="53856"/>
                        <a:pt x="33306" y="54046"/>
                        <a:pt x="33187" y="54229"/>
                      </a:cubicBezTo>
                      <a:cubicBezTo>
                        <a:pt x="32791" y="54847"/>
                        <a:pt x="32161" y="55004"/>
                        <a:pt x="31067" y="55004"/>
                      </a:cubicBezTo>
                      <a:cubicBezTo>
                        <a:pt x="30868" y="55004"/>
                        <a:pt x="30655" y="54999"/>
                        <a:pt x="30425" y="54991"/>
                      </a:cubicBezTo>
                      <a:cubicBezTo>
                        <a:pt x="28917" y="54943"/>
                        <a:pt x="28718" y="54713"/>
                        <a:pt x="27758" y="54419"/>
                      </a:cubicBezTo>
                      <a:cubicBezTo>
                        <a:pt x="26798" y="54126"/>
                        <a:pt x="26036" y="54126"/>
                        <a:pt x="25162" y="54078"/>
                      </a:cubicBezTo>
                      <a:cubicBezTo>
                        <a:pt x="24289" y="54030"/>
                        <a:pt x="22503" y="53903"/>
                        <a:pt x="21757" y="53705"/>
                      </a:cubicBezTo>
                      <a:cubicBezTo>
                        <a:pt x="21464" y="53633"/>
                        <a:pt x="21210" y="53475"/>
                        <a:pt x="21011" y="53252"/>
                      </a:cubicBezTo>
                      <a:cubicBezTo>
                        <a:pt x="21019" y="53237"/>
                        <a:pt x="21146" y="52990"/>
                        <a:pt x="21733" y="52951"/>
                      </a:cubicBezTo>
                      <a:cubicBezTo>
                        <a:pt x="22107" y="52927"/>
                        <a:pt x="22575" y="52879"/>
                        <a:pt x="22900" y="52768"/>
                      </a:cubicBezTo>
                      <a:lnTo>
                        <a:pt x="22900" y="52760"/>
                      </a:lnTo>
                      <a:cubicBezTo>
                        <a:pt x="23305" y="52665"/>
                        <a:pt x="24424" y="52586"/>
                        <a:pt x="26115" y="52570"/>
                      </a:cubicBezTo>
                      <a:cubicBezTo>
                        <a:pt x="26172" y="52569"/>
                        <a:pt x="26230" y="52569"/>
                        <a:pt x="26288" y="52569"/>
                      </a:cubicBezTo>
                      <a:close/>
                      <a:moveTo>
                        <a:pt x="50689" y="52569"/>
                      </a:moveTo>
                      <a:cubicBezTo>
                        <a:pt x="52337" y="52569"/>
                        <a:pt x="54142" y="52793"/>
                        <a:pt x="54849" y="53054"/>
                      </a:cubicBezTo>
                      <a:cubicBezTo>
                        <a:pt x="55352" y="53240"/>
                        <a:pt x="55907" y="53256"/>
                        <a:pt x="56480" y="53256"/>
                      </a:cubicBezTo>
                      <a:cubicBezTo>
                        <a:pt x="56602" y="53256"/>
                        <a:pt x="56726" y="53256"/>
                        <a:pt x="56850" y="53256"/>
                      </a:cubicBezTo>
                      <a:cubicBezTo>
                        <a:pt x="56987" y="53256"/>
                        <a:pt x="57124" y="53256"/>
                        <a:pt x="57262" y="53260"/>
                      </a:cubicBezTo>
                      <a:cubicBezTo>
                        <a:pt x="58103" y="53284"/>
                        <a:pt x="58040" y="53657"/>
                        <a:pt x="58040" y="53657"/>
                      </a:cubicBezTo>
                      <a:cubicBezTo>
                        <a:pt x="57976" y="53856"/>
                        <a:pt x="57889" y="54038"/>
                        <a:pt x="57794" y="54229"/>
                      </a:cubicBezTo>
                      <a:cubicBezTo>
                        <a:pt x="57478" y="54847"/>
                        <a:pt x="56872" y="55004"/>
                        <a:pt x="55773" y="55004"/>
                      </a:cubicBezTo>
                      <a:cubicBezTo>
                        <a:pt x="55574" y="55004"/>
                        <a:pt x="55359" y="54999"/>
                        <a:pt x="55127" y="54991"/>
                      </a:cubicBezTo>
                      <a:cubicBezTo>
                        <a:pt x="53618" y="54943"/>
                        <a:pt x="53388" y="54713"/>
                        <a:pt x="52388" y="54419"/>
                      </a:cubicBezTo>
                      <a:cubicBezTo>
                        <a:pt x="51388" y="54126"/>
                        <a:pt x="50634" y="54126"/>
                        <a:pt x="49753" y="54078"/>
                      </a:cubicBezTo>
                      <a:cubicBezTo>
                        <a:pt x="48872" y="54030"/>
                        <a:pt x="47070" y="53903"/>
                        <a:pt x="46292" y="53705"/>
                      </a:cubicBezTo>
                      <a:cubicBezTo>
                        <a:pt x="45990" y="53625"/>
                        <a:pt x="45721" y="53467"/>
                        <a:pt x="45498" y="53252"/>
                      </a:cubicBezTo>
                      <a:cubicBezTo>
                        <a:pt x="45498" y="53237"/>
                        <a:pt x="45602" y="52990"/>
                        <a:pt x="46181" y="52951"/>
                      </a:cubicBezTo>
                      <a:cubicBezTo>
                        <a:pt x="46554" y="52927"/>
                        <a:pt x="47014" y="52879"/>
                        <a:pt x="47324" y="52760"/>
                      </a:cubicBezTo>
                      <a:cubicBezTo>
                        <a:pt x="47721" y="52665"/>
                        <a:pt x="48832" y="52594"/>
                        <a:pt x="50523" y="52570"/>
                      </a:cubicBezTo>
                      <a:cubicBezTo>
                        <a:pt x="50578" y="52569"/>
                        <a:pt x="50634" y="52569"/>
                        <a:pt x="50689" y="52569"/>
                      </a:cubicBezTo>
                      <a:close/>
                      <a:moveTo>
                        <a:pt x="20755" y="53663"/>
                      </a:moveTo>
                      <a:cubicBezTo>
                        <a:pt x="20819" y="53663"/>
                        <a:pt x="20915" y="53672"/>
                        <a:pt x="21059" y="53689"/>
                      </a:cubicBezTo>
                      <a:cubicBezTo>
                        <a:pt x="21686" y="53752"/>
                        <a:pt x="22543" y="53919"/>
                        <a:pt x="22988" y="54006"/>
                      </a:cubicBezTo>
                      <a:cubicBezTo>
                        <a:pt x="23432" y="54094"/>
                        <a:pt x="23877" y="54070"/>
                        <a:pt x="24146" y="54141"/>
                      </a:cubicBezTo>
                      <a:cubicBezTo>
                        <a:pt x="24885" y="54324"/>
                        <a:pt x="25020" y="54387"/>
                        <a:pt x="24821" y="55054"/>
                      </a:cubicBezTo>
                      <a:cubicBezTo>
                        <a:pt x="24615" y="55721"/>
                        <a:pt x="24543" y="55792"/>
                        <a:pt x="24480" y="56134"/>
                      </a:cubicBezTo>
                      <a:cubicBezTo>
                        <a:pt x="24440" y="56427"/>
                        <a:pt x="24329" y="56705"/>
                        <a:pt x="24154" y="56951"/>
                      </a:cubicBezTo>
                      <a:cubicBezTo>
                        <a:pt x="24011" y="57136"/>
                        <a:pt x="23761" y="57515"/>
                        <a:pt x="23461" y="57515"/>
                      </a:cubicBezTo>
                      <a:cubicBezTo>
                        <a:pt x="23413" y="57515"/>
                        <a:pt x="23364" y="57505"/>
                        <a:pt x="23313" y="57483"/>
                      </a:cubicBezTo>
                      <a:cubicBezTo>
                        <a:pt x="22948" y="57316"/>
                        <a:pt x="23448" y="56975"/>
                        <a:pt x="22710" y="56634"/>
                      </a:cubicBezTo>
                      <a:cubicBezTo>
                        <a:pt x="21972" y="56285"/>
                        <a:pt x="21257" y="55840"/>
                        <a:pt x="20892" y="55292"/>
                      </a:cubicBezTo>
                      <a:cubicBezTo>
                        <a:pt x="20527" y="54745"/>
                        <a:pt x="20463" y="54411"/>
                        <a:pt x="20583" y="54046"/>
                      </a:cubicBezTo>
                      <a:cubicBezTo>
                        <a:pt x="20674" y="53766"/>
                        <a:pt x="20541" y="53663"/>
                        <a:pt x="20755" y="53663"/>
                      </a:cubicBezTo>
                      <a:close/>
                      <a:moveTo>
                        <a:pt x="45295" y="53663"/>
                      </a:moveTo>
                      <a:cubicBezTo>
                        <a:pt x="45359" y="53663"/>
                        <a:pt x="45456" y="53672"/>
                        <a:pt x="45602" y="53689"/>
                      </a:cubicBezTo>
                      <a:cubicBezTo>
                        <a:pt x="46237" y="53752"/>
                        <a:pt x="47118" y="53919"/>
                        <a:pt x="47570" y="54006"/>
                      </a:cubicBezTo>
                      <a:cubicBezTo>
                        <a:pt x="48022" y="54094"/>
                        <a:pt x="48459" y="54070"/>
                        <a:pt x="48745" y="54141"/>
                      </a:cubicBezTo>
                      <a:cubicBezTo>
                        <a:pt x="49507" y="54324"/>
                        <a:pt x="49658" y="54387"/>
                        <a:pt x="49539" y="55054"/>
                      </a:cubicBezTo>
                      <a:cubicBezTo>
                        <a:pt x="49419" y="55721"/>
                        <a:pt x="49364" y="55792"/>
                        <a:pt x="49340" y="56134"/>
                      </a:cubicBezTo>
                      <a:cubicBezTo>
                        <a:pt x="49316" y="56467"/>
                        <a:pt x="49261" y="56737"/>
                        <a:pt x="49118" y="56951"/>
                      </a:cubicBezTo>
                      <a:cubicBezTo>
                        <a:pt x="48995" y="57136"/>
                        <a:pt x="48795" y="57515"/>
                        <a:pt x="48499" y="57515"/>
                      </a:cubicBezTo>
                      <a:cubicBezTo>
                        <a:pt x="48451" y="57515"/>
                        <a:pt x="48401" y="57505"/>
                        <a:pt x="48348" y="57483"/>
                      </a:cubicBezTo>
                      <a:cubicBezTo>
                        <a:pt x="47959" y="57316"/>
                        <a:pt x="48419" y="56975"/>
                        <a:pt x="47634" y="56626"/>
                      </a:cubicBezTo>
                      <a:cubicBezTo>
                        <a:pt x="46848" y="56285"/>
                        <a:pt x="46078" y="55832"/>
                        <a:pt x="45641" y="55292"/>
                      </a:cubicBezTo>
                      <a:cubicBezTo>
                        <a:pt x="45205" y="54745"/>
                        <a:pt x="45101" y="54411"/>
                        <a:pt x="45173" y="54046"/>
                      </a:cubicBezTo>
                      <a:cubicBezTo>
                        <a:pt x="45228" y="53766"/>
                        <a:pt x="45081" y="53663"/>
                        <a:pt x="45295" y="53663"/>
                      </a:cubicBezTo>
                      <a:close/>
                      <a:moveTo>
                        <a:pt x="34988" y="53092"/>
                      </a:moveTo>
                      <a:cubicBezTo>
                        <a:pt x="36436" y="53092"/>
                        <a:pt x="38820" y="53544"/>
                        <a:pt x="39680" y="53943"/>
                      </a:cubicBezTo>
                      <a:cubicBezTo>
                        <a:pt x="40275" y="54221"/>
                        <a:pt x="40347" y="54499"/>
                        <a:pt x="40339" y="54649"/>
                      </a:cubicBezTo>
                      <a:cubicBezTo>
                        <a:pt x="40291" y="54721"/>
                        <a:pt x="40291" y="54816"/>
                        <a:pt x="40323" y="54888"/>
                      </a:cubicBezTo>
                      <a:cubicBezTo>
                        <a:pt x="40474" y="55197"/>
                        <a:pt x="40593" y="55372"/>
                        <a:pt x="39910" y="55689"/>
                      </a:cubicBezTo>
                      <a:cubicBezTo>
                        <a:pt x="39220" y="56007"/>
                        <a:pt x="38759" y="56396"/>
                        <a:pt x="38109" y="56745"/>
                      </a:cubicBezTo>
                      <a:lnTo>
                        <a:pt x="38077" y="56769"/>
                      </a:lnTo>
                      <a:cubicBezTo>
                        <a:pt x="38077" y="56769"/>
                        <a:pt x="37743" y="57023"/>
                        <a:pt x="36918" y="57181"/>
                      </a:cubicBezTo>
                      <a:cubicBezTo>
                        <a:pt x="36092" y="57332"/>
                        <a:pt x="34846" y="57435"/>
                        <a:pt x="34846" y="57435"/>
                      </a:cubicBezTo>
                      <a:cubicBezTo>
                        <a:pt x="34124" y="57531"/>
                        <a:pt x="33395" y="57579"/>
                        <a:pt x="32665" y="57579"/>
                      </a:cubicBezTo>
                      <a:cubicBezTo>
                        <a:pt x="32609" y="57579"/>
                        <a:pt x="32553" y="57579"/>
                        <a:pt x="32497" y="57578"/>
                      </a:cubicBezTo>
                      <a:cubicBezTo>
                        <a:pt x="31227" y="57555"/>
                        <a:pt x="31100" y="56912"/>
                        <a:pt x="31251" y="56269"/>
                      </a:cubicBezTo>
                      <a:cubicBezTo>
                        <a:pt x="31401" y="55626"/>
                        <a:pt x="32171" y="55554"/>
                        <a:pt x="32941" y="55070"/>
                      </a:cubicBezTo>
                      <a:cubicBezTo>
                        <a:pt x="33719" y="54594"/>
                        <a:pt x="33759" y="53935"/>
                        <a:pt x="33878" y="53538"/>
                      </a:cubicBezTo>
                      <a:cubicBezTo>
                        <a:pt x="33997" y="53141"/>
                        <a:pt x="34846" y="53094"/>
                        <a:pt x="34846" y="53094"/>
                      </a:cubicBezTo>
                      <a:cubicBezTo>
                        <a:pt x="34892" y="53093"/>
                        <a:pt x="34940" y="53092"/>
                        <a:pt x="34988" y="53092"/>
                      </a:cubicBezTo>
                      <a:close/>
                      <a:moveTo>
                        <a:pt x="10484" y="53093"/>
                      </a:moveTo>
                      <a:cubicBezTo>
                        <a:pt x="11925" y="53093"/>
                        <a:pt x="14285" y="53541"/>
                        <a:pt x="15098" y="53943"/>
                      </a:cubicBezTo>
                      <a:cubicBezTo>
                        <a:pt x="15653" y="54221"/>
                        <a:pt x="15701" y="54499"/>
                        <a:pt x="15661" y="54657"/>
                      </a:cubicBezTo>
                      <a:cubicBezTo>
                        <a:pt x="15614" y="54721"/>
                        <a:pt x="15598" y="54808"/>
                        <a:pt x="15622" y="54888"/>
                      </a:cubicBezTo>
                      <a:cubicBezTo>
                        <a:pt x="15733" y="55197"/>
                        <a:pt x="15828" y="55372"/>
                        <a:pt x="15098" y="55689"/>
                      </a:cubicBezTo>
                      <a:cubicBezTo>
                        <a:pt x="14375" y="56015"/>
                        <a:pt x="13859" y="56396"/>
                        <a:pt x="13169" y="56753"/>
                      </a:cubicBezTo>
                      <a:lnTo>
                        <a:pt x="13137" y="56769"/>
                      </a:lnTo>
                      <a:cubicBezTo>
                        <a:pt x="13137" y="56769"/>
                        <a:pt x="12764" y="57023"/>
                        <a:pt x="11923" y="57181"/>
                      </a:cubicBezTo>
                      <a:cubicBezTo>
                        <a:pt x="11073" y="57340"/>
                        <a:pt x="9811" y="57443"/>
                        <a:pt x="9811" y="57443"/>
                      </a:cubicBezTo>
                      <a:cubicBezTo>
                        <a:pt x="9097" y="57538"/>
                        <a:pt x="8370" y="57579"/>
                        <a:pt x="7642" y="57579"/>
                      </a:cubicBezTo>
                      <a:cubicBezTo>
                        <a:pt x="7576" y="57579"/>
                        <a:pt x="7511" y="57579"/>
                        <a:pt x="7446" y="57578"/>
                      </a:cubicBezTo>
                      <a:cubicBezTo>
                        <a:pt x="6184" y="57555"/>
                        <a:pt x="6136" y="56920"/>
                        <a:pt x="6374" y="56277"/>
                      </a:cubicBezTo>
                      <a:cubicBezTo>
                        <a:pt x="6613" y="55626"/>
                        <a:pt x="7382" y="55562"/>
                        <a:pt x="8216" y="55078"/>
                      </a:cubicBezTo>
                      <a:cubicBezTo>
                        <a:pt x="9049" y="54594"/>
                        <a:pt x="9184" y="53935"/>
                        <a:pt x="9351" y="53538"/>
                      </a:cubicBezTo>
                      <a:cubicBezTo>
                        <a:pt x="9518" y="53141"/>
                        <a:pt x="10375" y="53094"/>
                        <a:pt x="10375" y="53094"/>
                      </a:cubicBezTo>
                      <a:cubicBezTo>
                        <a:pt x="10410" y="53093"/>
                        <a:pt x="10447" y="53093"/>
                        <a:pt x="10484" y="53093"/>
                      </a:cubicBezTo>
                      <a:close/>
                      <a:moveTo>
                        <a:pt x="59454" y="53100"/>
                      </a:moveTo>
                      <a:cubicBezTo>
                        <a:pt x="60906" y="53100"/>
                        <a:pt x="63349" y="53544"/>
                        <a:pt x="64255" y="53951"/>
                      </a:cubicBezTo>
                      <a:cubicBezTo>
                        <a:pt x="64890" y="54229"/>
                        <a:pt x="65001" y="54507"/>
                        <a:pt x="65009" y="54657"/>
                      </a:cubicBezTo>
                      <a:cubicBezTo>
                        <a:pt x="64969" y="54737"/>
                        <a:pt x="64977" y="54824"/>
                        <a:pt x="65025" y="54895"/>
                      </a:cubicBezTo>
                      <a:cubicBezTo>
                        <a:pt x="65215" y="55205"/>
                        <a:pt x="65358" y="55380"/>
                        <a:pt x="64707" y="55697"/>
                      </a:cubicBezTo>
                      <a:cubicBezTo>
                        <a:pt x="64064" y="56015"/>
                        <a:pt x="63651" y="56396"/>
                        <a:pt x="63048" y="56753"/>
                      </a:cubicBezTo>
                      <a:lnTo>
                        <a:pt x="63016" y="56777"/>
                      </a:lnTo>
                      <a:cubicBezTo>
                        <a:pt x="63016" y="56777"/>
                        <a:pt x="62715" y="57023"/>
                        <a:pt x="61913" y="57181"/>
                      </a:cubicBezTo>
                      <a:cubicBezTo>
                        <a:pt x="61103" y="57340"/>
                        <a:pt x="59873" y="57443"/>
                        <a:pt x="59873" y="57443"/>
                      </a:cubicBezTo>
                      <a:cubicBezTo>
                        <a:pt x="59200" y="57534"/>
                        <a:pt x="58521" y="57581"/>
                        <a:pt x="57836" y="57581"/>
                      </a:cubicBezTo>
                      <a:cubicBezTo>
                        <a:pt x="57737" y="57581"/>
                        <a:pt x="57639" y="57580"/>
                        <a:pt x="57540" y="57578"/>
                      </a:cubicBezTo>
                      <a:cubicBezTo>
                        <a:pt x="56270" y="57562"/>
                        <a:pt x="56063" y="56920"/>
                        <a:pt x="56127" y="56277"/>
                      </a:cubicBezTo>
                      <a:cubicBezTo>
                        <a:pt x="56198" y="55634"/>
                        <a:pt x="56960" y="55562"/>
                        <a:pt x="57667" y="55078"/>
                      </a:cubicBezTo>
                      <a:cubicBezTo>
                        <a:pt x="58373" y="54594"/>
                        <a:pt x="58341" y="53935"/>
                        <a:pt x="58405" y="53546"/>
                      </a:cubicBezTo>
                      <a:cubicBezTo>
                        <a:pt x="58468" y="53149"/>
                        <a:pt x="59310" y="53102"/>
                        <a:pt x="59310" y="53102"/>
                      </a:cubicBezTo>
                      <a:cubicBezTo>
                        <a:pt x="59356" y="53101"/>
                        <a:pt x="59405" y="53100"/>
                        <a:pt x="59454" y="53100"/>
                      </a:cubicBezTo>
                      <a:close/>
                      <a:moveTo>
                        <a:pt x="26172" y="54475"/>
                      </a:moveTo>
                      <a:cubicBezTo>
                        <a:pt x="26465" y="54475"/>
                        <a:pt x="26831" y="54532"/>
                        <a:pt x="27393" y="54641"/>
                      </a:cubicBezTo>
                      <a:cubicBezTo>
                        <a:pt x="28496" y="54856"/>
                        <a:pt x="29060" y="55086"/>
                        <a:pt x="29465" y="55126"/>
                      </a:cubicBezTo>
                      <a:cubicBezTo>
                        <a:pt x="29861" y="55165"/>
                        <a:pt x="30227" y="55157"/>
                        <a:pt x="30457" y="55197"/>
                      </a:cubicBezTo>
                      <a:cubicBezTo>
                        <a:pt x="31044" y="55284"/>
                        <a:pt x="31346" y="55443"/>
                        <a:pt x="31147" y="55816"/>
                      </a:cubicBezTo>
                      <a:cubicBezTo>
                        <a:pt x="30949" y="56197"/>
                        <a:pt x="30870" y="56713"/>
                        <a:pt x="30981" y="57126"/>
                      </a:cubicBezTo>
                      <a:cubicBezTo>
                        <a:pt x="31100" y="57531"/>
                        <a:pt x="31576" y="57626"/>
                        <a:pt x="32378" y="57824"/>
                      </a:cubicBezTo>
                      <a:cubicBezTo>
                        <a:pt x="33179" y="58015"/>
                        <a:pt x="33648" y="58197"/>
                        <a:pt x="32949" y="58713"/>
                      </a:cubicBezTo>
                      <a:cubicBezTo>
                        <a:pt x="32389" y="59138"/>
                        <a:pt x="31668" y="59234"/>
                        <a:pt x="30784" y="59234"/>
                      </a:cubicBezTo>
                      <a:cubicBezTo>
                        <a:pt x="30578" y="59234"/>
                        <a:pt x="30363" y="59229"/>
                        <a:pt x="30139" y="59221"/>
                      </a:cubicBezTo>
                      <a:cubicBezTo>
                        <a:pt x="29942" y="59215"/>
                        <a:pt x="29767" y="59211"/>
                        <a:pt x="29606" y="59211"/>
                      </a:cubicBezTo>
                      <a:cubicBezTo>
                        <a:pt x="28799" y="59211"/>
                        <a:pt x="28358" y="59306"/>
                        <a:pt x="27266" y="59610"/>
                      </a:cubicBezTo>
                      <a:cubicBezTo>
                        <a:pt x="26288" y="59883"/>
                        <a:pt x="25288" y="60080"/>
                        <a:pt x="24408" y="60080"/>
                      </a:cubicBezTo>
                      <a:cubicBezTo>
                        <a:pt x="24110" y="60080"/>
                        <a:pt x="23825" y="60057"/>
                        <a:pt x="23559" y="60007"/>
                      </a:cubicBezTo>
                      <a:cubicBezTo>
                        <a:pt x="22503" y="59809"/>
                        <a:pt x="22011" y="59356"/>
                        <a:pt x="22218" y="58936"/>
                      </a:cubicBezTo>
                      <a:cubicBezTo>
                        <a:pt x="22416" y="58515"/>
                        <a:pt x="23186" y="57999"/>
                        <a:pt x="23670" y="57809"/>
                      </a:cubicBezTo>
                      <a:cubicBezTo>
                        <a:pt x="24146" y="57610"/>
                        <a:pt x="24424" y="57047"/>
                        <a:pt x="24591" y="56689"/>
                      </a:cubicBezTo>
                      <a:cubicBezTo>
                        <a:pt x="24750" y="56324"/>
                        <a:pt x="25107" y="56261"/>
                        <a:pt x="25035" y="55935"/>
                      </a:cubicBezTo>
                      <a:cubicBezTo>
                        <a:pt x="24956" y="55602"/>
                        <a:pt x="24901" y="54880"/>
                        <a:pt x="25416" y="54641"/>
                      </a:cubicBezTo>
                      <a:cubicBezTo>
                        <a:pt x="25674" y="54528"/>
                        <a:pt x="25889" y="54475"/>
                        <a:pt x="26172" y="54475"/>
                      </a:cubicBezTo>
                      <a:close/>
                      <a:moveTo>
                        <a:pt x="50822" y="54461"/>
                      </a:moveTo>
                      <a:cubicBezTo>
                        <a:pt x="51115" y="54461"/>
                        <a:pt x="51489" y="54520"/>
                        <a:pt x="52063" y="54634"/>
                      </a:cubicBezTo>
                      <a:cubicBezTo>
                        <a:pt x="53190" y="54848"/>
                        <a:pt x="53785" y="55070"/>
                        <a:pt x="54190" y="55118"/>
                      </a:cubicBezTo>
                      <a:cubicBezTo>
                        <a:pt x="54603" y="55157"/>
                        <a:pt x="54968" y="55149"/>
                        <a:pt x="55190" y="55181"/>
                      </a:cubicBezTo>
                      <a:cubicBezTo>
                        <a:pt x="55785" y="55269"/>
                        <a:pt x="56111" y="55427"/>
                        <a:pt x="55968" y="55808"/>
                      </a:cubicBezTo>
                      <a:cubicBezTo>
                        <a:pt x="55809" y="56229"/>
                        <a:pt x="55809" y="56697"/>
                        <a:pt x="55968" y="57126"/>
                      </a:cubicBezTo>
                      <a:cubicBezTo>
                        <a:pt x="56143" y="57539"/>
                        <a:pt x="56635" y="57626"/>
                        <a:pt x="57460" y="57824"/>
                      </a:cubicBezTo>
                      <a:cubicBezTo>
                        <a:pt x="58286" y="58023"/>
                        <a:pt x="58778" y="58197"/>
                        <a:pt x="58151" y="58713"/>
                      </a:cubicBezTo>
                      <a:cubicBezTo>
                        <a:pt x="57641" y="59134"/>
                        <a:pt x="56943" y="59237"/>
                        <a:pt x="56073" y="59237"/>
                      </a:cubicBezTo>
                      <a:cubicBezTo>
                        <a:pt x="55858" y="59237"/>
                        <a:pt x="55632" y="59231"/>
                        <a:pt x="55396" y="59221"/>
                      </a:cubicBezTo>
                      <a:cubicBezTo>
                        <a:pt x="55199" y="59215"/>
                        <a:pt x="55024" y="59211"/>
                        <a:pt x="54864" y="59211"/>
                      </a:cubicBezTo>
                      <a:cubicBezTo>
                        <a:pt x="54058" y="59211"/>
                        <a:pt x="53625" y="59306"/>
                        <a:pt x="52579" y="59610"/>
                      </a:cubicBezTo>
                      <a:cubicBezTo>
                        <a:pt x="51636" y="59883"/>
                        <a:pt x="50663" y="60080"/>
                        <a:pt x="49781" y="60080"/>
                      </a:cubicBezTo>
                      <a:cubicBezTo>
                        <a:pt x="49482" y="60080"/>
                        <a:pt x="49193" y="60057"/>
                        <a:pt x="48919" y="60007"/>
                      </a:cubicBezTo>
                      <a:cubicBezTo>
                        <a:pt x="47840" y="59809"/>
                        <a:pt x="47292" y="59348"/>
                        <a:pt x="47435" y="58928"/>
                      </a:cubicBezTo>
                      <a:cubicBezTo>
                        <a:pt x="47586" y="58507"/>
                        <a:pt x="48284" y="57991"/>
                        <a:pt x="48745" y="57793"/>
                      </a:cubicBezTo>
                      <a:cubicBezTo>
                        <a:pt x="49197" y="57594"/>
                        <a:pt x="49404" y="57039"/>
                        <a:pt x="49523" y="56673"/>
                      </a:cubicBezTo>
                      <a:cubicBezTo>
                        <a:pt x="49634" y="56316"/>
                        <a:pt x="49983" y="56253"/>
                        <a:pt x="49864" y="55919"/>
                      </a:cubicBezTo>
                      <a:cubicBezTo>
                        <a:pt x="49745" y="55586"/>
                        <a:pt x="49602" y="54864"/>
                        <a:pt x="50094" y="54634"/>
                      </a:cubicBezTo>
                      <a:cubicBezTo>
                        <a:pt x="50332" y="54517"/>
                        <a:pt x="50539" y="54461"/>
                        <a:pt x="50822" y="54461"/>
                      </a:cubicBezTo>
                      <a:close/>
                      <a:moveTo>
                        <a:pt x="42384" y="54243"/>
                      </a:moveTo>
                      <a:cubicBezTo>
                        <a:pt x="42577" y="54243"/>
                        <a:pt x="42794" y="54251"/>
                        <a:pt x="43038" y="54268"/>
                      </a:cubicBezTo>
                      <a:cubicBezTo>
                        <a:pt x="43982" y="54332"/>
                        <a:pt x="44744" y="54514"/>
                        <a:pt x="45189" y="55102"/>
                      </a:cubicBezTo>
                      <a:cubicBezTo>
                        <a:pt x="45641" y="55697"/>
                        <a:pt x="45998" y="55999"/>
                        <a:pt x="46562" y="56261"/>
                      </a:cubicBezTo>
                      <a:cubicBezTo>
                        <a:pt x="47118" y="56523"/>
                        <a:pt x="47999" y="56991"/>
                        <a:pt x="47872" y="57467"/>
                      </a:cubicBezTo>
                      <a:cubicBezTo>
                        <a:pt x="47753" y="57943"/>
                        <a:pt x="47380" y="58063"/>
                        <a:pt x="47181" y="58412"/>
                      </a:cubicBezTo>
                      <a:cubicBezTo>
                        <a:pt x="46983" y="58753"/>
                        <a:pt x="47165" y="59102"/>
                        <a:pt x="46102" y="59293"/>
                      </a:cubicBezTo>
                      <a:cubicBezTo>
                        <a:pt x="45038" y="59475"/>
                        <a:pt x="44840" y="59309"/>
                        <a:pt x="44538" y="59658"/>
                      </a:cubicBezTo>
                      <a:cubicBezTo>
                        <a:pt x="44283" y="59947"/>
                        <a:pt x="43828" y="60361"/>
                        <a:pt x="43035" y="60361"/>
                      </a:cubicBezTo>
                      <a:cubicBezTo>
                        <a:pt x="42891" y="60361"/>
                        <a:pt x="42736" y="60347"/>
                        <a:pt x="42569" y="60317"/>
                      </a:cubicBezTo>
                      <a:cubicBezTo>
                        <a:pt x="41482" y="60110"/>
                        <a:pt x="40387" y="59880"/>
                        <a:pt x="39799" y="59293"/>
                      </a:cubicBezTo>
                      <a:cubicBezTo>
                        <a:pt x="39506" y="58975"/>
                        <a:pt x="39164" y="58705"/>
                        <a:pt x="38783" y="58499"/>
                      </a:cubicBezTo>
                      <a:cubicBezTo>
                        <a:pt x="38545" y="58332"/>
                        <a:pt x="37608" y="57705"/>
                        <a:pt x="38307" y="57070"/>
                      </a:cubicBezTo>
                      <a:cubicBezTo>
                        <a:pt x="38998" y="56435"/>
                        <a:pt x="38855" y="56412"/>
                        <a:pt x="39752" y="56070"/>
                      </a:cubicBezTo>
                      <a:cubicBezTo>
                        <a:pt x="40641" y="55729"/>
                        <a:pt x="40783" y="55443"/>
                        <a:pt x="40799" y="55062"/>
                      </a:cubicBezTo>
                      <a:cubicBezTo>
                        <a:pt x="40820" y="54718"/>
                        <a:pt x="40897" y="54243"/>
                        <a:pt x="42384" y="54243"/>
                      </a:cubicBezTo>
                      <a:close/>
                      <a:moveTo>
                        <a:pt x="17781" y="54243"/>
                      </a:moveTo>
                      <a:cubicBezTo>
                        <a:pt x="17972" y="54243"/>
                        <a:pt x="18185" y="54251"/>
                        <a:pt x="18424" y="54268"/>
                      </a:cubicBezTo>
                      <a:cubicBezTo>
                        <a:pt x="19360" y="54332"/>
                        <a:pt x="20098" y="54514"/>
                        <a:pt x="20471" y="55102"/>
                      </a:cubicBezTo>
                      <a:cubicBezTo>
                        <a:pt x="20844" y="55697"/>
                        <a:pt x="21162" y="55999"/>
                        <a:pt x="21694" y="56261"/>
                      </a:cubicBezTo>
                      <a:cubicBezTo>
                        <a:pt x="22218" y="56523"/>
                        <a:pt x="23027" y="56991"/>
                        <a:pt x="22845" y="57467"/>
                      </a:cubicBezTo>
                      <a:cubicBezTo>
                        <a:pt x="22662" y="57936"/>
                        <a:pt x="22273" y="58063"/>
                        <a:pt x="22035" y="58404"/>
                      </a:cubicBezTo>
                      <a:cubicBezTo>
                        <a:pt x="21789" y="58753"/>
                        <a:pt x="21924" y="59102"/>
                        <a:pt x="20844" y="59285"/>
                      </a:cubicBezTo>
                      <a:cubicBezTo>
                        <a:pt x="19757" y="59475"/>
                        <a:pt x="19574" y="59309"/>
                        <a:pt x="19233" y="59650"/>
                      </a:cubicBezTo>
                      <a:cubicBezTo>
                        <a:pt x="18945" y="59945"/>
                        <a:pt x="18431" y="60363"/>
                        <a:pt x="17639" y="60363"/>
                      </a:cubicBezTo>
                      <a:cubicBezTo>
                        <a:pt x="17492" y="60363"/>
                        <a:pt x="17336" y="60349"/>
                        <a:pt x="17169" y="60317"/>
                      </a:cubicBezTo>
                      <a:cubicBezTo>
                        <a:pt x="16114" y="60118"/>
                        <a:pt x="15042" y="59880"/>
                        <a:pt x="14534" y="59293"/>
                      </a:cubicBezTo>
                      <a:cubicBezTo>
                        <a:pt x="14026" y="58705"/>
                        <a:pt x="13836" y="58658"/>
                        <a:pt x="13621" y="58499"/>
                      </a:cubicBezTo>
                      <a:cubicBezTo>
                        <a:pt x="13407" y="58332"/>
                        <a:pt x="12550" y="57705"/>
                        <a:pt x="13328" y="57070"/>
                      </a:cubicBezTo>
                      <a:cubicBezTo>
                        <a:pt x="14098" y="56435"/>
                        <a:pt x="13963" y="56412"/>
                        <a:pt x="14899" y="56070"/>
                      </a:cubicBezTo>
                      <a:cubicBezTo>
                        <a:pt x="15836" y="55729"/>
                        <a:pt x="16011" y="55443"/>
                        <a:pt x="16090" y="55062"/>
                      </a:cubicBezTo>
                      <a:cubicBezTo>
                        <a:pt x="16153" y="54724"/>
                        <a:pt x="16291" y="54243"/>
                        <a:pt x="17781" y="54243"/>
                      </a:cubicBezTo>
                      <a:close/>
                      <a:moveTo>
                        <a:pt x="55837" y="59360"/>
                      </a:moveTo>
                      <a:cubicBezTo>
                        <a:pt x="56091" y="59360"/>
                        <a:pt x="56215" y="59381"/>
                        <a:pt x="56579" y="59452"/>
                      </a:cubicBezTo>
                      <a:cubicBezTo>
                        <a:pt x="57127" y="59563"/>
                        <a:pt x="57039" y="59801"/>
                        <a:pt x="57103" y="60142"/>
                      </a:cubicBezTo>
                      <a:cubicBezTo>
                        <a:pt x="57166" y="60491"/>
                        <a:pt x="57897" y="60817"/>
                        <a:pt x="57484" y="61206"/>
                      </a:cubicBezTo>
                      <a:cubicBezTo>
                        <a:pt x="57313" y="61370"/>
                        <a:pt x="57137" y="61398"/>
                        <a:pt x="56925" y="61398"/>
                      </a:cubicBezTo>
                      <a:cubicBezTo>
                        <a:pt x="56814" y="61398"/>
                        <a:pt x="56694" y="61391"/>
                        <a:pt x="56558" y="61391"/>
                      </a:cubicBezTo>
                      <a:cubicBezTo>
                        <a:pt x="56340" y="61391"/>
                        <a:pt x="56083" y="61411"/>
                        <a:pt x="55769" y="61515"/>
                      </a:cubicBezTo>
                      <a:cubicBezTo>
                        <a:pt x="54995" y="61776"/>
                        <a:pt x="54901" y="61986"/>
                        <a:pt x="53738" y="61986"/>
                      </a:cubicBezTo>
                      <a:cubicBezTo>
                        <a:pt x="53590" y="61986"/>
                        <a:pt x="53424" y="61983"/>
                        <a:pt x="53237" y="61976"/>
                      </a:cubicBezTo>
                      <a:cubicBezTo>
                        <a:pt x="51586" y="61912"/>
                        <a:pt x="50356" y="61928"/>
                        <a:pt x="50094" y="61698"/>
                      </a:cubicBezTo>
                      <a:cubicBezTo>
                        <a:pt x="49832" y="61468"/>
                        <a:pt x="49761" y="60904"/>
                        <a:pt x="49602" y="60706"/>
                      </a:cubicBezTo>
                      <a:cubicBezTo>
                        <a:pt x="49443" y="60507"/>
                        <a:pt x="49237" y="60293"/>
                        <a:pt x="49856" y="60269"/>
                      </a:cubicBezTo>
                      <a:cubicBezTo>
                        <a:pt x="49906" y="60268"/>
                        <a:pt x="49953" y="60267"/>
                        <a:pt x="49997" y="60267"/>
                      </a:cubicBezTo>
                      <a:cubicBezTo>
                        <a:pt x="50175" y="60267"/>
                        <a:pt x="50321" y="60275"/>
                        <a:pt x="50480" y="60275"/>
                      </a:cubicBezTo>
                      <a:cubicBezTo>
                        <a:pt x="50784" y="60275"/>
                        <a:pt x="51136" y="60246"/>
                        <a:pt x="51840" y="60079"/>
                      </a:cubicBezTo>
                      <a:cubicBezTo>
                        <a:pt x="53007" y="59801"/>
                        <a:pt x="53491" y="59420"/>
                        <a:pt x="54769" y="59388"/>
                      </a:cubicBezTo>
                      <a:cubicBezTo>
                        <a:pt x="55341" y="59374"/>
                        <a:pt x="55631" y="59360"/>
                        <a:pt x="55837" y="59360"/>
                      </a:cubicBezTo>
                      <a:close/>
                      <a:moveTo>
                        <a:pt x="30557" y="59360"/>
                      </a:moveTo>
                      <a:cubicBezTo>
                        <a:pt x="30811" y="59360"/>
                        <a:pt x="30931" y="59381"/>
                        <a:pt x="31282" y="59452"/>
                      </a:cubicBezTo>
                      <a:cubicBezTo>
                        <a:pt x="31830" y="59563"/>
                        <a:pt x="31703" y="59801"/>
                        <a:pt x="31727" y="60142"/>
                      </a:cubicBezTo>
                      <a:cubicBezTo>
                        <a:pt x="31751" y="60491"/>
                        <a:pt x="32433" y="60817"/>
                        <a:pt x="31973" y="61206"/>
                      </a:cubicBezTo>
                      <a:cubicBezTo>
                        <a:pt x="31778" y="61370"/>
                        <a:pt x="31598" y="61398"/>
                        <a:pt x="31385" y="61398"/>
                      </a:cubicBezTo>
                      <a:cubicBezTo>
                        <a:pt x="31274" y="61398"/>
                        <a:pt x="31154" y="61391"/>
                        <a:pt x="31019" y="61391"/>
                      </a:cubicBezTo>
                      <a:cubicBezTo>
                        <a:pt x="30801" y="61391"/>
                        <a:pt x="30544" y="61411"/>
                        <a:pt x="30219" y="61515"/>
                      </a:cubicBezTo>
                      <a:cubicBezTo>
                        <a:pt x="29405" y="61782"/>
                        <a:pt x="29285" y="61987"/>
                        <a:pt x="28134" y="61987"/>
                      </a:cubicBezTo>
                      <a:cubicBezTo>
                        <a:pt x="27982" y="61987"/>
                        <a:pt x="27814" y="61983"/>
                        <a:pt x="27623" y="61976"/>
                      </a:cubicBezTo>
                      <a:cubicBezTo>
                        <a:pt x="25980" y="61912"/>
                        <a:pt x="24742" y="61936"/>
                        <a:pt x="24512" y="61706"/>
                      </a:cubicBezTo>
                      <a:cubicBezTo>
                        <a:pt x="24273" y="61468"/>
                        <a:pt x="24281" y="60912"/>
                        <a:pt x="24154" y="60714"/>
                      </a:cubicBezTo>
                      <a:cubicBezTo>
                        <a:pt x="24019" y="60515"/>
                        <a:pt x="23845" y="60293"/>
                        <a:pt x="24464" y="60269"/>
                      </a:cubicBezTo>
                      <a:cubicBezTo>
                        <a:pt x="24514" y="60268"/>
                        <a:pt x="24560" y="60267"/>
                        <a:pt x="24605" y="60267"/>
                      </a:cubicBezTo>
                      <a:cubicBezTo>
                        <a:pt x="24782" y="60267"/>
                        <a:pt x="24926" y="60275"/>
                        <a:pt x="25085" y="60275"/>
                      </a:cubicBezTo>
                      <a:cubicBezTo>
                        <a:pt x="25388" y="60275"/>
                        <a:pt x="25743" y="60246"/>
                        <a:pt x="26472" y="60079"/>
                      </a:cubicBezTo>
                      <a:cubicBezTo>
                        <a:pt x="27671" y="59809"/>
                        <a:pt x="28203" y="59420"/>
                        <a:pt x="29488" y="59388"/>
                      </a:cubicBezTo>
                      <a:cubicBezTo>
                        <a:pt x="30060" y="59374"/>
                        <a:pt x="30352" y="59360"/>
                        <a:pt x="30557" y="59360"/>
                      </a:cubicBezTo>
                      <a:close/>
                      <a:moveTo>
                        <a:pt x="61081" y="57468"/>
                      </a:moveTo>
                      <a:cubicBezTo>
                        <a:pt x="61657" y="57468"/>
                        <a:pt x="62403" y="57544"/>
                        <a:pt x="62747" y="57936"/>
                      </a:cubicBezTo>
                      <a:cubicBezTo>
                        <a:pt x="62850" y="58078"/>
                        <a:pt x="62977" y="58197"/>
                        <a:pt x="63128" y="58277"/>
                      </a:cubicBezTo>
                      <a:cubicBezTo>
                        <a:pt x="63826" y="58682"/>
                        <a:pt x="64239" y="58761"/>
                        <a:pt x="64794" y="59293"/>
                      </a:cubicBezTo>
                      <a:cubicBezTo>
                        <a:pt x="65350" y="59825"/>
                        <a:pt x="66628" y="60364"/>
                        <a:pt x="67374" y="60452"/>
                      </a:cubicBezTo>
                      <a:cubicBezTo>
                        <a:pt x="68120" y="60539"/>
                        <a:pt x="69192" y="60618"/>
                        <a:pt x="69390" y="60825"/>
                      </a:cubicBezTo>
                      <a:cubicBezTo>
                        <a:pt x="69597" y="61031"/>
                        <a:pt x="68668" y="61317"/>
                        <a:pt x="67771" y="61547"/>
                      </a:cubicBezTo>
                      <a:cubicBezTo>
                        <a:pt x="66874" y="61777"/>
                        <a:pt x="65795" y="61920"/>
                        <a:pt x="64398" y="62039"/>
                      </a:cubicBezTo>
                      <a:cubicBezTo>
                        <a:pt x="63453" y="62119"/>
                        <a:pt x="62810" y="62230"/>
                        <a:pt x="62397" y="62444"/>
                      </a:cubicBezTo>
                      <a:lnTo>
                        <a:pt x="62397" y="62436"/>
                      </a:lnTo>
                      <a:lnTo>
                        <a:pt x="62373" y="62452"/>
                      </a:lnTo>
                      <a:cubicBezTo>
                        <a:pt x="62350" y="62468"/>
                        <a:pt x="62318" y="62484"/>
                        <a:pt x="62294" y="62500"/>
                      </a:cubicBezTo>
                      <a:cubicBezTo>
                        <a:pt x="62104" y="62579"/>
                        <a:pt x="61905" y="62619"/>
                        <a:pt x="61699" y="62619"/>
                      </a:cubicBezTo>
                      <a:cubicBezTo>
                        <a:pt x="61576" y="62624"/>
                        <a:pt x="61452" y="62626"/>
                        <a:pt x="61330" y="62626"/>
                      </a:cubicBezTo>
                      <a:cubicBezTo>
                        <a:pt x="61064" y="62626"/>
                        <a:pt x="60800" y="62614"/>
                        <a:pt x="60540" y="62587"/>
                      </a:cubicBezTo>
                      <a:cubicBezTo>
                        <a:pt x="60262" y="62579"/>
                        <a:pt x="59992" y="62547"/>
                        <a:pt x="59730" y="62492"/>
                      </a:cubicBezTo>
                      <a:cubicBezTo>
                        <a:pt x="59333" y="62388"/>
                        <a:pt x="59119" y="62031"/>
                        <a:pt x="58881" y="61658"/>
                      </a:cubicBezTo>
                      <a:cubicBezTo>
                        <a:pt x="58643" y="61285"/>
                        <a:pt x="58270" y="61325"/>
                        <a:pt x="57778" y="60841"/>
                      </a:cubicBezTo>
                      <a:cubicBezTo>
                        <a:pt x="57293" y="60364"/>
                        <a:pt x="57373" y="59579"/>
                        <a:pt x="57722" y="59309"/>
                      </a:cubicBezTo>
                      <a:cubicBezTo>
                        <a:pt x="58071" y="59039"/>
                        <a:pt x="58659" y="58825"/>
                        <a:pt x="59040" y="58317"/>
                      </a:cubicBezTo>
                      <a:cubicBezTo>
                        <a:pt x="59270" y="58015"/>
                        <a:pt x="59556" y="57761"/>
                        <a:pt x="59889" y="57578"/>
                      </a:cubicBezTo>
                      <a:cubicBezTo>
                        <a:pt x="59889" y="57578"/>
                        <a:pt x="60072" y="57507"/>
                        <a:pt x="60603" y="57483"/>
                      </a:cubicBezTo>
                      <a:cubicBezTo>
                        <a:pt x="60733" y="57475"/>
                        <a:pt x="60899" y="57468"/>
                        <a:pt x="61081" y="57468"/>
                      </a:cubicBezTo>
                      <a:close/>
                      <a:moveTo>
                        <a:pt x="36037" y="57463"/>
                      </a:moveTo>
                      <a:cubicBezTo>
                        <a:pt x="36610" y="57463"/>
                        <a:pt x="37352" y="57532"/>
                        <a:pt x="37656" y="57928"/>
                      </a:cubicBezTo>
                      <a:cubicBezTo>
                        <a:pt x="37735" y="58070"/>
                        <a:pt x="37855" y="58190"/>
                        <a:pt x="37997" y="58277"/>
                      </a:cubicBezTo>
                      <a:cubicBezTo>
                        <a:pt x="38640" y="58682"/>
                        <a:pt x="39045" y="58753"/>
                        <a:pt x="39529" y="59285"/>
                      </a:cubicBezTo>
                      <a:cubicBezTo>
                        <a:pt x="40014" y="59817"/>
                        <a:pt x="41220" y="60364"/>
                        <a:pt x="41958" y="60452"/>
                      </a:cubicBezTo>
                      <a:cubicBezTo>
                        <a:pt x="42704" y="60539"/>
                        <a:pt x="43752" y="60610"/>
                        <a:pt x="43935" y="60825"/>
                      </a:cubicBezTo>
                      <a:cubicBezTo>
                        <a:pt x="44109" y="61031"/>
                        <a:pt x="43141" y="61309"/>
                        <a:pt x="42220" y="61539"/>
                      </a:cubicBezTo>
                      <a:cubicBezTo>
                        <a:pt x="41291" y="61769"/>
                        <a:pt x="40188" y="61912"/>
                        <a:pt x="38775" y="62039"/>
                      </a:cubicBezTo>
                      <a:cubicBezTo>
                        <a:pt x="37823" y="62119"/>
                        <a:pt x="37156" y="62222"/>
                        <a:pt x="36719" y="62444"/>
                      </a:cubicBezTo>
                      <a:lnTo>
                        <a:pt x="36719" y="62436"/>
                      </a:lnTo>
                      <a:lnTo>
                        <a:pt x="36696" y="62460"/>
                      </a:lnTo>
                      <a:cubicBezTo>
                        <a:pt x="36664" y="62468"/>
                        <a:pt x="36640" y="62484"/>
                        <a:pt x="36616" y="62500"/>
                      </a:cubicBezTo>
                      <a:cubicBezTo>
                        <a:pt x="36418" y="62579"/>
                        <a:pt x="36211" y="62619"/>
                        <a:pt x="35997" y="62627"/>
                      </a:cubicBezTo>
                      <a:cubicBezTo>
                        <a:pt x="35910" y="62628"/>
                        <a:pt x="35823" y="62629"/>
                        <a:pt x="35736" y="62629"/>
                      </a:cubicBezTo>
                      <a:cubicBezTo>
                        <a:pt x="35437" y="62629"/>
                        <a:pt x="35140" y="62618"/>
                        <a:pt x="34838" y="62587"/>
                      </a:cubicBezTo>
                      <a:cubicBezTo>
                        <a:pt x="34576" y="62587"/>
                        <a:pt x="34306" y="62555"/>
                        <a:pt x="34045" y="62492"/>
                      </a:cubicBezTo>
                      <a:cubicBezTo>
                        <a:pt x="33664" y="62388"/>
                        <a:pt x="33497" y="62039"/>
                        <a:pt x="33306" y="61666"/>
                      </a:cubicBezTo>
                      <a:cubicBezTo>
                        <a:pt x="33116" y="61293"/>
                        <a:pt x="32735" y="61325"/>
                        <a:pt x="32314" y="60841"/>
                      </a:cubicBezTo>
                      <a:cubicBezTo>
                        <a:pt x="31893" y="60364"/>
                        <a:pt x="32068" y="59571"/>
                        <a:pt x="32449" y="59309"/>
                      </a:cubicBezTo>
                      <a:lnTo>
                        <a:pt x="32449" y="59301"/>
                      </a:lnTo>
                      <a:cubicBezTo>
                        <a:pt x="32830" y="59039"/>
                        <a:pt x="33449" y="58825"/>
                        <a:pt x="33902" y="58309"/>
                      </a:cubicBezTo>
                      <a:cubicBezTo>
                        <a:pt x="34164" y="58007"/>
                        <a:pt x="34489" y="57761"/>
                        <a:pt x="34846" y="57578"/>
                      </a:cubicBezTo>
                      <a:cubicBezTo>
                        <a:pt x="34846" y="57578"/>
                        <a:pt x="35037" y="57499"/>
                        <a:pt x="35576" y="57475"/>
                      </a:cubicBezTo>
                      <a:cubicBezTo>
                        <a:pt x="35703" y="57470"/>
                        <a:pt x="35862" y="57463"/>
                        <a:pt x="36037" y="57463"/>
                      </a:cubicBezTo>
                      <a:close/>
                      <a:moveTo>
                        <a:pt x="11014" y="57468"/>
                      </a:moveTo>
                      <a:cubicBezTo>
                        <a:pt x="11588" y="57468"/>
                        <a:pt x="12311" y="57544"/>
                        <a:pt x="12558" y="57936"/>
                      </a:cubicBezTo>
                      <a:cubicBezTo>
                        <a:pt x="12621" y="58070"/>
                        <a:pt x="12724" y="58197"/>
                        <a:pt x="12851" y="58277"/>
                      </a:cubicBezTo>
                      <a:cubicBezTo>
                        <a:pt x="13447" y="58682"/>
                        <a:pt x="13836" y="58761"/>
                        <a:pt x="14256" y="59293"/>
                      </a:cubicBezTo>
                      <a:cubicBezTo>
                        <a:pt x="14669" y="59825"/>
                        <a:pt x="15812" y="60364"/>
                        <a:pt x="16534" y="60452"/>
                      </a:cubicBezTo>
                      <a:cubicBezTo>
                        <a:pt x="17265" y="60539"/>
                        <a:pt x="18312" y="60618"/>
                        <a:pt x="18463" y="60825"/>
                      </a:cubicBezTo>
                      <a:cubicBezTo>
                        <a:pt x="18606" y="61031"/>
                        <a:pt x="17606" y="61317"/>
                        <a:pt x="16653" y="61547"/>
                      </a:cubicBezTo>
                      <a:cubicBezTo>
                        <a:pt x="15693" y="61777"/>
                        <a:pt x="14574" y="61920"/>
                        <a:pt x="13145" y="62039"/>
                      </a:cubicBezTo>
                      <a:cubicBezTo>
                        <a:pt x="12185" y="62119"/>
                        <a:pt x="11510" y="62230"/>
                        <a:pt x="11042" y="62444"/>
                      </a:cubicBezTo>
                      <a:lnTo>
                        <a:pt x="11042" y="62436"/>
                      </a:lnTo>
                      <a:lnTo>
                        <a:pt x="11010" y="62460"/>
                      </a:lnTo>
                      <a:cubicBezTo>
                        <a:pt x="10978" y="62476"/>
                        <a:pt x="10946" y="62484"/>
                        <a:pt x="10923" y="62500"/>
                      </a:cubicBezTo>
                      <a:cubicBezTo>
                        <a:pt x="10724" y="62579"/>
                        <a:pt x="10510" y="62619"/>
                        <a:pt x="10296" y="62627"/>
                      </a:cubicBezTo>
                      <a:cubicBezTo>
                        <a:pt x="10191" y="62631"/>
                        <a:pt x="10088" y="62633"/>
                        <a:pt x="9984" y="62633"/>
                      </a:cubicBezTo>
                      <a:cubicBezTo>
                        <a:pt x="9702" y="62633"/>
                        <a:pt x="9421" y="62618"/>
                        <a:pt x="9137" y="62595"/>
                      </a:cubicBezTo>
                      <a:cubicBezTo>
                        <a:pt x="8875" y="62587"/>
                        <a:pt x="8613" y="62555"/>
                        <a:pt x="8359" y="62492"/>
                      </a:cubicBezTo>
                      <a:cubicBezTo>
                        <a:pt x="7986" y="62396"/>
                        <a:pt x="7859" y="62039"/>
                        <a:pt x="7724" y="61666"/>
                      </a:cubicBezTo>
                      <a:cubicBezTo>
                        <a:pt x="7589" y="61293"/>
                        <a:pt x="7200" y="61325"/>
                        <a:pt x="6835" y="60849"/>
                      </a:cubicBezTo>
                      <a:cubicBezTo>
                        <a:pt x="6470" y="60364"/>
                        <a:pt x="6747" y="59587"/>
                        <a:pt x="7168" y="59317"/>
                      </a:cubicBezTo>
                      <a:cubicBezTo>
                        <a:pt x="7589" y="59047"/>
                        <a:pt x="8240" y="58825"/>
                        <a:pt x="8756" y="58317"/>
                      </a:cubicBezTo>
                      <a:cubicBezTo>
                        <a:pt x="9057" y="58015"/>
                        <a:pt x="9407" y="57769"/>
                        <a:pt x="9795" y="57578"/>
                      </a:cubicBezTo>
                      <a:cubicBezTo>
                        <a:pt x="9795" y="57578"/>
                        <a:pt x="9994" y="57507"/>
                        <a:pt x="10534" y="57483"/>
                      </a:cubicBezTo>
                      <a:cubicBezTo>
                        <a:pt x="10665" y="57475"/>
                        <a:pt x="10832" y="57468"/>
                        <a:pt x="11014" y="57468"/>
                      </a:cubicBezTo>
                      <a:close/>
                      <a:moveTo>
                        <a:pt x="20548" y="59574"/>
                      </a:moveTo>
                      <a:cubicBezTo>
                        <a:pt x="21215" y="59574"/>
                        <a:pt x="21674" y="59743"/>
                        <a:pt x="22234" y="59856"/>
                      </a:cubicBezTo>
                      <a:cubicBezTo>
                        <a:pt x="23154" y="60039"/>
                        <a:pt x="23472" y="60118"/>
                        <a:pt x="23734" y="60555"/>
                      </a:cubicBezTo>
                      <a:cubicBezTo>
                        <a:pt x="23996" y="60999"/>
                        <a:pt x="24321" y="61571"/>
                        <a:pt x="23948" y="61817"/>
                      </a:cubicBezTo>
                      <a:cubicBezTo>
                        <a:pt x="23583" y="62055"/>
                        <a:pt x="22249" y="62142"/>
                        <a:pt x="22059" y="62531"/>
                      </a:cubicBezTo>
                      <a:cubicBezTo>
                        <a:pt x="21890" y="62870"/>
                        <a:pt x="21664" y="63433"/>
                        <a:pt x="21116" y="63433"/>
                      </a:cubicBezTo>
                      <a:cubicBezTo>
                        <a:pt x="21047" y="63433"/>
                        <a:pt x="20972" y="63424"/>
                        <a:pt x="20892" y="63404"/>
                      </a:cubicBezTo>
                      <a:cubicBezTo>
                        <a:pt x="20178" y="63238"/>
                        <a:pt x="20376" y="62881"/>
                        <a:pt x="20614" y="62484"/>
                      </a:cubicBezTo>
                      <a:cubicBezTo>
                        <a:pt x="20860" y="62087"/>
                        <a:pt x="20638" y="61833"/>
                        <a:pt x="20082" y="61571"/>
                      </a:cubicBezTo>
                      <a:cubicBezTo>
                        <a:pt x="19527" y="61309"/>
                        <a:pt x="18979" y="61261"/>
                        <a:pt x="18900" y="60793"/>
                      </a:cubicBezTo>
                      <a:cubicBezTo>
                        <a:pt x="18820" y="60325"/>
                        <a:pt x="19225" y="59682"/>
                        <a:pt x="20138" y="59594"/>
                      </a:cubicBezTo>
                      <a:cubicBezTo>
                        <a:pt x="20284" y="59580"/>
                        <a:pt x="20420" y="59574"/>
                        <a:pt x="20548" y="59574"/>
                      </a:cubicBezTo>
                      <a:close/>
                      <a:moveTo>
                        <a:pt x="45844" y="59574"/>
                      </a:moveTo>
                      <a:cubicBezTo>
                        <a:pt x="46514" y="59574"/>
                        <a:pt x="46997" y="59743"/>
                        <a:pt x="47570" y="59856"/>
                      </a:cubicBezTo>
                      <a:lnTo>
                        <a:pt x="47570" y="59848"/>
                      </a:lnTo>
                      <a:cubicBezTo>
                        <a:pt x="48515" y="60039"/>
                        <a:pt x="48848" y="60110"/>
                        <a:pt x="49165" y="60555"/>
                      </a:cubicBezTo>
                      <a:cubicBezTo>
                        <a:pt x="49483" y="60999"/>
                        <a:pt x="49888" y="61571"/>
                        <a:pt x="49539" y="61817"/>
                      </a:cubicBezTo>
                      <a:cubicBezTo>
                        <a:pt x="49197" y="62055"/>
                        <a:pt x="47888" y="62142"/>
                        <a:pt x="47745" y="62531"/>
                      </a:cubicBezTo>
                      <a:cubicBezTo>
                        <a:pt x="47618" y="62870"/>
                        <a:pt x="47460" y="63433"/>
                        <a:pt x="46915" y="63433"/>
                      </a:cubicBezTo>
                      <a:cubicBezTo>
                        <a:pt x="46846" y="63433"/>
                        <a:pt x="46771" y="63424"/>
                        <a:pt x="46689" y="63404"/>
                      </a:cubicBezTo>
                      <a:cubicBezTo>
                        <a:pt x="45951" y="63238"/>
                        <a:pt x="46102" y="62881"/>
                        <a:pt x="46292" y="62484"/>
                      </a:cubicBezTo>
                      <a:cubicBezTo>
                        <a:pt x="46475" y="62087"/>
                        <a:pt x="46229" y="61833"/>
                        <a:pt x="45633" y="61571"/>
                      </a:cubicBezTo>
                      <a:cubicBezTo>
                        <a:pt x="45046" y="61309"/>
                        <a:pt x="44498" y="61261"/>
                        <a:pt x="44355" y="60793"/>
                      </a:cubicBezTo>
                      <a:cubicBezTo>
                        <a:pt x="44212" y="60325"/>
                        <a:pt x="44530" y="59682"/>
                        <a:pt x="45435" y="59594"/>
                      </a:cubicBezTo>
                      <a:cubicBezTo>
                        <a:pt x="45579" y="59580"/>
                        <a:pt x="45715" y="59574"/>
                        <a:pt x="45844" y="59574"/>
                      </a:cubicBezTo>
                      <a:close/>
                      <a:moveTo>
                        <a:pt x="31621" y="61598"/>
                      </a:moveTo>
                      <a:cubicBezTo>
                        <a:pt x="32222" y="61598"/>
                        <a:pt x="32716" y="61821"/>
                        <a:pt x="32814" y="62031"/>
                      </a:cubicBezTo>
                      <a:cubicBezTo>
                        <a:pt x="32917" y="62277"/>
                        <a:pt x="33243" y="62531"/>
                        <a:pt x="33560" y="62809"/>
                      </a:cubicBezTo>
                      <a:cubicBezTo>
                        <a:pt x="33878" y="63087"/>
                        <a:pt x="33021" y="63396"/>
                        <a:pt x="32274" y="63849"/>
                      </a:cubicBezTo>
                      <a:cubicBezTo>
                        <a:pt x="31695" y="64182"/>
                        <a:pt x="31092" y="64460"/>
                        <a:pt x="30465" y="64698"/>
                      </a:cubicBezTo>
                      <a:cubicBezTo>
                        <a:pt x="29877" y="64936"/>
                        <a:pt x="29917" y="65238"/>
                        <a:pt x="29552" y="65468"/>
                      </a:cubicBezTo>
                      <a:cubicBezTo>
                        <a:pt x="29405" y="65566"/>
                        <a:pt x="29241" y="65601"/>
                        <a:pt x="29038" y="65601"/>
                      </a:cubicBezTo>
                      <a:cubicBezTo>
                        <a:pt x="28746" y="65601"/>
                        <a:pt x="28373" y="65529"/>
                        <a:pt x="27853" y="65468"/>
                      </a:cubicBezTo>
                      <a:cubicBezTo>
                        <a:pt x="27537" y="65434"/>
                        <a:pt x="27265" y="65422"/>
                        <a:pt x="27007" y="65422"/>
                      </a:cubicBezTo>
                      <a:cubicBezTo>
                        <a:pt x="26553" y="65422"/>
                        <a:pt x="26144" y="65458"/>
                        <a:pt x="25623" y="65468"/>
                      </a:cubicBezTo>
                      <a:cubicBezTo>
                        <a:pt x="25252" y="65475"/>
                        <a:pt x="24812" y="65479"/>
                        <a:pt x="24393" y="65479"/>
                      </a:cubicBezTo>
                      <a:cubicBezTo>
                        <a:pt x="23880" y="65479"/>
                        <a:pt x="23399" y="65473"/>
                        <a:pt x="23115" y="65460"/>
                      </a:cubicBezTo>
                      <a:cubicBezTo>
                        <a:pt x="22607" y="65436"/>
                        <a:pt x="22519" y="65182"/>
                        <a:pt x="22519" y="65182"/>
                      </a:cubicBezTo>
                      <a:cubicBezTo>
                        <a:pt x="22559" y="64936"/>
                        <a:pt x="22591" y="64746"/>
                        <a:pt x="22543" y="64698"/>
                      </a:cubicBezTo>
                      <a:cubicBezTo>
                        <a:pt x="22051" y="64285"/>
                        <a:pt x="21980" y="63349"/>
                        <a:pt x="22329" y="62928"/>
                      </a:cubicBezTo>
                      <a:cubicBezTo>
                        <a:pt x="22678" y="62500"/>
                        <a:pt x="23694" y="62150"/>
                        <a:pt x="24583" y="62007"/>
                      </a:cubicBezTo>
                      <a:cubicBezTo>
                        <a:pt x="24758" y="61978"/>
                        <a:pt x="24956" y="61966"/>
                        <a:pt x="25172" y="61966"/>
                      </a:cubicBezTo>
                      <a:cubicBezTo>
                        <a:pt x="26025" y="61966"/>
                        <a:pt x="27149" y="62151"/>
                        <a:pt x="28175" y="62151"/>
                      </a:cubicBezTo>
                      <a:cubicBezTo>
                        <a:pt x="28208" y="62151"/>
                        <a:pt x="28241" y="62151"/>
                        <a:pt x="28274" y="62150"/>
                      </a:cubicBezTo>
                      <a:cubicBezTo>
                        <a:pt x="29584" y="62142"/>
                        <a:pt x="30671" y="61682"/>
                        <a:pt x="31378" y="61611"/>
                      </a:cubicBezTo>
                      <a:cubicBezTo>
                        <a:pt x="31460" y="61602"/>
                        <a:pt x="31542" y="61598"/>
                        <a:pt x="31621" y="61598"/>
                      </a:cubicBezTo>
                      <a:close/>
                      <a:moveTo>
                        <a:pt x="57184" y="61598"/>
                      </a:moveTo>
                      <a:cubicBezTo>
                        <a:pt x="57780" y="61598"/>
                        <a:pt x="58302" y="61821"/>
                        <a:pt x="58429" y="62031"/>
                      </a:cubicBezTo>
                      <a:cubicBezTo>
                        <a:pt x="58571" y="62277"/>
                        <a:pt x="58929" y="62531"/>
                        <a:pt x="59278" y="62809"/>
                      </a:cubicBezTo>
                      <a:cubicBezTo>
                        <a:pt x="59627" y="63087"/>
                        <a:pt x="58817" y="63396"/>
                        <a:pt x="58127" y="63849"/>
                      </a:cubicBezTo>
                      <a:cubicBezTo>
                        <a:pt x="57436" y="64301"/>
                        <a:pt x="56428" y="64698"/>
                        <a:pt x="56428" y="64698"/>
                      </a:cubicBezTo>
                      <a:cubicBezTo>
                        <a:pt x="55865" y="64936"/>
                        <a:pt x="55944" y="65238"/>
                        <a:pt x="55619" y="65468"/>
                      </a:cubicBezTo>
                      <a:cubicBezTo>
                        <a:pt x="55482" y="65566"/>
                        <a:pt x="55321" y="65601"/>
                        <a:pt x="55117" y="65601"/>
                      </a:cubicBezTo>
                      <a:cubicBezTo>
                        <a:pt x="54825" y="65601"/>
                        <a:pt x="54444" y="65529"/>
                        <a:pt x="53920" y="65468"/>
                      </a:cubicBezTo>
                      <a:cubicBezTo>
                        <a:pt x="53598" y="65434"/>
                        <a:pt x="53323" y="65422"/>
                        <a:pt x="53064" y="65422"/>
                      </a:cubicBezTo>
                      <a:cubicBezTo>
                        <a:pt x="52608" y="65422"/>
                        <a:pt x="52203" y="65458"/>
                        <a:pt x="51682" y="65468"/>
                      </a:cubicBezTo>
                      <a:cubicBezTo>
                        <a:pt x="51314" y="65475"/>
                        <a:pt x="50874" y="65479"/>
                        <a:pt x="50456" y="65479"/>
                      </a:cubicBezTo>
                      <a:cubicBezTo>
                        <a:pt x="49943" y="65479"/>
                        <a:pt x="49461" y="65473"/>
                        <a:pt x="49181" y="65460"/>
                      </a:cubicBezTo>
                      <a:cubicBezTo>
                        <a:pt x="48665" y="65436"/>
                        <a:pt x="48538" y="65182"/>
                        <a:pt x="48538" y="65182"/>
                      </a:cubicBezTo>
                      <a:cubicBezTo>
                        <a:pt x="48562" y="64936"/>
                        <a:pt x="48562" y="64746"/>
                        <a:pt x="48507" y="64698"/>
                      </a:cubicBezTo>
                      <a:cubicBezTo>
                        <a:pt x="47959" y="64285"/>
                        <a:pt x="47768" y="63349"/>
                        <a:pt x="48062" y="62928"/>
                      </a:cubicBezTo>
                      <a:cubicBezTo>
                        <a:pt x="48356" y="62500"/>
                        <a:pt x="49324" y="62150"/>
                        <a:pt x="50197" y="62007"/>
                      </a:cubicBezTo>
                      <a:cubicBezTo>
                        <a:pt x="50368" y="61978"/>
                        <a:pt x="50564" y="61966"/>
                        <a:pt x="50779" y="61966"/>
                      </a:cubicBezTo>
                      <a:cubicBezTo>
                        <a:pt x="51630" y="61966"/>
                        <a:pt x="52779" y="62151"/>
                        <a:pt x="53812" y="62151"/>
                      </a:cubicBezTo>
                      <a:cubicBezTo>
                        <a:pt x="53846" y="62151"/>
                        <a:pt x="53879" y="62151"/>
                        <a:pt x="53912" y="62150"/>
                      </a:cubicBezTo>
                      <a:cubicBezTo>
                        <a:pt x="55222" y="62134"/>
                        <a:pt x="56246" y="61682"/>
                        <a:pt x="56944" y="61611"/>
                      </a:cubicBezTo>
                      <a:cubicBezTo>
                        <a:pt x="57025" y="61602"/>
                        <a:pt x="57105" y="61598"/>
                        <a:pt x="57184" y="61598"/>
                      </a:cubicBezTo>
                      <a:close/>
                      <a:moveTo>
                        <a:pt x="19524" y="63354"/>
                      </a:moveTo>
                      <a:cubicBezTo>
                        <a:pt x="19938" y="63354"/>
                        <a:pt x="20471" y="63446"/>
                        <a:pt x="20971" y="63635"/>
                      </a:cubicBezTo>
                      <a:cubicBezTo>
                        <a:pt x="21472" y="63809"/>
                        <a:pt x="21860" y="64198"/>
                        <a:pt x="22035" y="64698"/>
                      </a:cubicBezTo>
                      <a:cubicBezTo>
                        <a:pt x="22289" y="65246"/>
                        <a:pt x="22218" y="65603"/>
                        <a:pt x="21591" y="65762"/>
                      </a:cubicBezTo>
                      <a:cubicBezTo>
                        <a:pt x="21178" y="65866"/>
                        <a:pt x="20552" y="65957"/>
                        <a:pt x="20145" y="65957"/>
                      </a:cubicBezTo>
                      <a:cubicBezTo>
                        <a:pt x="19934" y="65957"/>
                        <a:pt x="19782" y="65933"/>
                        <a:pt x="19749" y="65873"/>
                      </a:cubicBezTo>
                      <a:cubicBezTo>
                        <a:pt x="19709" y="65794"/>
                        <a:pt x="19662" y="65714"/>
                        <a:pt x="19622" y="65659"/>
                      </a:cubicBezTo>
                      <a:cubicBezTo>
                        <a:pt x="19424" y="65349"/>
                        <a:pt x="18487" y="65349"/>
                        <a:pt x="18574" y="64698"/>
                      </a:cubicBezTo>
                      <a:cubicBezTo>
                        <a:pt x="18574" y="64698"/>
                        <a:pt x="18590" y="63730"/>
                        <a:pt x="18868" y="63500"/>
                      </a:cubicBezTo>
                      <a:cubicBezTo>
                        <a:pt x="18985" y="63403"/>
                        <a:pt x="19223" y="63354"/>
                        <a:pt x="19524" y="63354"/>
                      </a:cubicBezTo>
                      <a:close/>
                      <a:moveTo>
                        <a:pt x="45327" y="63351"/>
                      </a:moveTo>
                      <a:cubicBezTo>
                        <a:pt x="45740" y="63351"/>
                        <a:pt x="46280" y="63443"/>
                        <a:pt x="46800" y="63635"/>
                      </a:cubicBezTo>
                      <a:cubicBezTo>
                        <a:pt x="47332" y="63809"/>
                        <a:pt x="47761" y="64198"/>
                        <a:pt x="48007" y="64698"/>
                      </a:cubicBezTo>
                      <a:cubicBezTo>
                        <a:pt x="48332" y="65246"/>
                        <a:pt x="48308" y="65603"/>
                        <a:pt x="47697" y="65762"/>
                      </a:cubicBezTo>
                      <a:cubicBezTo>
                        <a:pt x="47295" y="65866"/>
                        <a:pt x="46683" y="65957"/>
                        <a:pt x="46277" y="65957"/>
                      </a:cubicBezTo>
                      <a:cubicBezTo>
                        <a:pt x="46067" y="65957"/>
                        <a:pt x="45912" y="65933"/>
                        <a:pt x="45871" y="65873"/>
                      </a:cubicBezTo>
                      <a:cubicBezTo>
                        <a:pt x="45816" y="65794"/>
                        <a:pt x="45768" y="65714"/>
                        <a:pt x="45721" y="65659"/>
                      </a:cubicBezTo>
                      <a:cubicBezTo>
                        <a:pt x="45482" y="65349"/>
                        <a:pt x="44538" y="65349"/>
                        <a:pt x="44546" y="64698"/>
                      </a:cubicBezTo>
                      <a:cubicBezTo>
                        <a:pt x="44546" y="64698"/>
                        <a:pt x="44435" y="63730"/>
                        <a:pt x="44681" y="63500"/>
                      </a:cubicBezTo>
                      <a:cubicBezTo>
                        <a:pt x="44785" y="63402"/>
                        <a:pt x="45021" y="63351"/>
                        <a:pt x="45327" y="63351"/>
                      </a:cubicBezTo>
                      <a:close/>
                      <a:moveTo>
                        <a:pt x="9044" y="62865"/>
                      </a:moveTo>
                      <a:cubicBezTo>
                        <a:pt x="9090" y="62865"/>
                        <a:pt x="9113" y="62873"/>
                        <a:pt x="9113" y="62873"/>
                      </a:cubicBezTo>
                      <a:cubicBezTo>
                        <a:pt x="9113" y="62873"/>
                        <a:pt x="10311" y="62976"/>
                        <a:pt x="10327" y="63460"/>
                      </a:cubicBezTo>
                      <a:cubicBezTo>
                        <a:pt x="10319" y="63873"/>
                        <a:pt x="10383" y="64293"/>
                        <a:pt x="10494" y="64698"/>
                      </a:cubicBezTo>
                      <a:cubicBezTo>
                        <a:pt x="10534" y="64849"/>
                        <a:pt x="10748" y="65365"/>
                        <a:pt x="10954" y="65548"/>
                      </a:cubicBezTo>
                      <a:cubicBezTo>
                        <a:pt x="11169" y="65730"/>
                        <a:pt x="11224" y="65873"/>
                        <a:pt x="11177" y="66024"/>
                      </a:cubicBezTo>
                      <a:cubicBezTo>
                        <a:pt x="11141" y="66152"/>
                        <a:pt x="10687" y="66159"/>
                        <a:pt x="10597" y="66159"/>
                      </a:cubicBezTo>
                      <a:cubicBezTo>
                        <a:pt x="10587" y="66159"/>
                        <a:pt x="10581" y="66159"/>
                        <a:pt x="10581" y="66159"/>
                      </a:cubicBezTo>
                      <a:cubicBezTo>
                        <a:pt x="9954" y="66079"/>
                        <a:pt x="9327" y="66032"/>
                        <a:pt x="8692" y="66024"/>
                      </a:cubicBezTo>
                      <a:cubicBezTo>
                        <a:pt x="8671" y="66023"/>
                        <a:pt x="8650" y="66023"/>
                        <a:pt x="8629" y="66023"/>
                      </a:cubicBezTo>
                      <a:cubicBezTo>
                        <a:pt x="8357" y="66023"/>
                        <a:pt x="8093" y="66070"/>
                        <a:pt x="7835" y="66151"/>
                      </a:cubicBezTo>
                      <a:cubicBezTo>
                        <a:pt x="7589" y="66222"/>
                        <a:pt x="6462" y="66214"/>
                        <a:pt x="5620" y="66222"/>
                      </a:cubicBezTo>
                      <a:cubicBezTo>
                        <a:pt x="5590" y="66223"/>
                        <a:pt x="5560" y="66223"/>
                        <a:pt x="5530" y="66223"/>
                      </a:cubicBezTo>
                      <a:cubicBezTo>
                        <a:pt x="4732" y="66223"/>
                        <a:pt x="4017" y="66114"/>
                        <a:pt x="4009" y="65555"/>
                      </a:cubicBezTo>
                      <a:cubicBezTo>
                        <a:pt x="4001" y="64976"/>
                        <a:pt x="4946" y="64698"/>
                        <a:pt x="4946" y="64698"/>
                      </a:cubicBezTo>
                      <a:cubicBezTo>
                        <a:pt x="5398" y="64563"/>
                        <a:pt x="5843" y="64397"/>
                        <a:pt x="6279" y="64214"/>
                      </a:cubicBezTo>
                      <a:cubicBezTo>
                        <a:pt x="7113" y="63865"/>
                        <a:pt x="7732" y="63603"/>
                        <a:pt x="8295" y="63190"/>
                      </a:cubicBezTo>
                      <a:lnTo>
                        <a:pt x="8295" y="63198"/>
                      </a:lnTo>
                      <a:cubicBezTo>
                        <a:pt x="8691" y="62908"/>
                        <a:pt x="8934" y="62865"/>
                        <a:pt x="9044" y="62865"/>
                      </a:cubicBezTo>
                      <a:close/>
                      <a:moveTo>
                        <a:pt x="34768" y="62863"/>
                      </a:moveTo>
                      <a:cubicBezTo>
                        <a:pt x="34820" y="62863"/>
                        <a:pt x="34846" y="62873"/>
                        <a:pt x="34846" y="62873"/>
                      </a:cubicBezTo>
                      <a:cubicBezTo>
                        <a:pt x="34846" y="62873"/>
                        <a:pt x="36053" y="62976"/>
                        <a:pt x="36132" y="63452"/>
                      </a:cubicBezTo>
                      <a:cubicBezTo>
                        <a:pt x="36180" y="64031"/>
                        <a:pt x="36465" y="64698"/>
                        <a:pt x="36465" y="64698"/>
                      </a:cubicBezTo>
                      <a:cubicBezTo>
                        <a:pt x="36529" y="64849"/>
                        <a:pt x="36799" y="65365"/>
                        <a:pt x="37037" y="65548"/>
                      </a:cubicBezTo>
                      <a:cubicBezTo>
                        <a:pt x="37267" y="65730"/>
                        <a:pt x="37347" y="65873"/>
                        <a:pt x="37323" y="66024"/>
                      </a:cubicBezTo>
                      <a:cubicBezTo>
                        <a:pt x="37303" y="66148"/>
                        <a:pt x="36920" y="66159"/>
                        <a:pt x="36788" y="66159"/>
                      </a:cubicBezTo>
                      <a:cubicBezTo>
                        <a:pt x="36760" y="66159"/>
                        <a:pt x="36743" y="66159"/>
                        <a:pt x="36743" y="66159"/>
                      </a:cubicBezTo>
                      <a:cubicBezTo>
                        <a:pt x="36116" y="66079"/>
                        <a:pt x="35473" y="66032"/>
                        <a:pt x="34838" y="66024"/>
                      </a:cubicBezTo>
                      <a:cubicBezTo>
                        <a:pt x="34818" y="66023"/>
                        <a:pt x="34797" y="66023"/>
                        <a:pt x="34776" y="66023"/>
                      </a:cubicBezTo>
                      <a:cubicBezTo>
                        <a:pt x="34511" y="66023"/>
                        <a:pt x="34247" y="66070"/>
                        <a:pt x="33997" y="66151"/>
                      </a:cubicBezTo>
                      <a:lnTo>
                        <a:pt x="34005" y="66151"/>
                      </a:lnTo>
                      <a:cubicBezTo>
                        <a:pt x="33767" y="66222"/>
                        <a:pt x="32640" y="66214"/>
                        <a:pt x="31806" y="66222"/>
                      </a:cubicBezTo>
                      <a:cubicBezTo>
                        <a:pt x="31776" y="66223"/>
                        <a:pt x="31746" y="66223"/>
                        <a:pt x="31716" y="66223"/>
                      </a:cubicBezTo>
                      <a:cubicBezTo>
                        <a:pt x="30917" y="66223"/>
                        <a:pt x="30184" y="66114"/>
                        <a:pt x="30100" y="65555"/>
                      </a:cubicBezTo>
                      <a:cubicBezTo>
                        <a:pt x="30020" y="64976"/>
                        <a:pt x="30925" y="64698"/>
                        <a:pt x="30925" y="64698"/>
                      </a:cubicBezTo>
                      <a:cubicBezTo>
                        <a:pt x="31362" y="64563"/>
                        <a:pt x="31782" y="64405"/>
                        <a:pt x="32195" y="64214"/>
                      </a:cubicBezTo>
                      <a:cubicBezTo>
                        <a:pt x="32981" y="63865"/>
                        <a:pt x="33560" y="63603"/>
                        <a:pt x="34068" y="63190"/>
                      </a:cubicBezTo>
                      <a:cubicBezTo>
                        <a:pt x="34421" y="62908"/>
                        <a:pt x="34655" y="62863"/>
                        <a:pt x="34768" y="62863"/>
                      </a:cubicBezTo>
                      <a:close/>
                      <a:moveTo>
                        <a:pt x="60501" y="62865"/>
                      </a:moveTo>
                      <a:cubicBezTo>
                        <a:pt x="60547" y="62865"/>
                        <a:pt x="60572" y="62873"/>
                        <a:pt x="60572" y="62873"/>
                      </a:cubicBezTo>
                      <a:cubicBezTo>
                        <a:pt x="60572" y="62873"/>
                        <a:pt x="61794" y="62976"/>
                        <a:pt x="61937" y="63460"/>
                      </a:cubicBezTo>
                      <a:cubicBezTo>
                        <a:pt x="62056" y="64031"/>
                        <a:pt x="62437" y="64706"/>
                        <a:pt x="62437" y="64706"/>
                      </a:cubicBezTo>
                      <a:cubicBezTo>
                        <a:pt x="62516" y="64857"/>
                        <a:pt x="62858" y="65373"/>
                        <a:pt x="63112" y="65555"/>
                      </a:cubicBezTo>
                      <a:cubicBezTo>
                        <a:pt x="63366" y="65738"/>
                        <a:pt x="63461" y="65873"/>
                        <a:pt x="63461" y="66024"/>
                      </a:cubicBezTo>
                      <a:cubicBezTo>
                        <a:pt x="63461" y="66160"/>
                        <a:pt x="63006" y="66167"/>
                        <a:pt x="62919" y="66167"/>
                      </a:cubicBezTo>
                      <a:cubicBezTo>
                        <a:pt x="62910" y="66167"/>
                        <a:pt x="62905" y="66167"/>
                        <a:pt x="62905" y="66167"/>
                      </a:cubicBezTo>
                      <a:cubicBezTo>
                        <a:pt x="62262" y="66079"/>
                        <a:pt x="61619" y="66032"/>
                        <a:pt x="60976" y="66024"/>
                      </a:cubicBezTo>
                      <a:cubicBezTo>
                        <a:pt x="60691" y="66024"/>
                        <a:pt x="60413" y="66063"/>
                        <a:pt x="60151" y="66159"/>
                      </a:cubicBezTo>
                      <a:cubicBezTo>
                        <a:pt x="59921" y="66222"/>
                        <a:pt x="58794" y="66222"/>
                        <a:pt x="57960" y="66230"/>
                      </a:cubicBezTo>
                      <a:cubicBezTo>
                        <a:pt x="57127" y="66230"/>
                        <a:pt x="56325" y="66135"/>
                        <a:pt x="56174" y="65555"/>
                      </a:cubicBezTo>
                      <a:cubicBezTo>
                        <a:pt x="56016" y="64976"/>
                        <a:pt x="56889" y="64698"/>
                        <a:pt x="56889" y="64698"/>
                      </a:cubicBezTo>
                      <a:cubicBezTo>
                        <a:pt x="57301" y="64571"/>
                        <a:pt x="57706" y="64405"/>
                        <a:pt x="58095" y="64214"/>
                      </a:cubicBezTo>
                      <a:cubicBezTo>
                        <a:pt x="58833" y="63865"/>
                        <a:pt x="59389" y="63611"/>
                        <a:pt x="59841" y="63198"/>
                      </a:cubicBezTo>
                      <a:cubicBezTo>
                        <a:pt x="60159" y="62908"/>
                        <a:pt x="60391" y="62865"/>
                        <a:pt x="60501" y="62865"/>
                      </a:cubicBezTo>
                      <a:close/>
                      <a:moveTo>
                        <a:pt x="44063" y="61295"/>
                      </a:moveTo>
                      <a:cubicBezTo>
                        <a:pt x="44674" y="61295"/>
                        <a:pt x="45239" y="61495"/>
                        <a:pt x="45609" y="61952"/>
                      </a:cubicBezTo>
                      <a:cubicBezTo>
                        <a:pt x="46189" y="62674"/>
                        <a:pt x="44959" y="62976"/>
                        <a:pt x="44578" y="63119"/>
                      </a:cubicBezTo>
                      <a:cubicBezTo>
                        <a:pt x="44197" y="63262"/>
                        <a:pt x="43958" y="63381"/>
                        <a:pt x="44093" y="63777"/>
                      </a:cubicBezTo>
                      <a:cubicBezTo>
                        <a:pt x="44228" y="64174"/>
                        <a:pt x="44133" y="64698"/>
                        <a:pt x="44133" y="64698"/>
                      </a:cubicBezTo>
                      <a:cubicBezTo>
                        <a:pt x="44062" y="65460"/>
                        <a:pt x="44744" y="65317"/>
                        <a:pt x="45403" y="65873"/>
                      </a:cubicBezTo>
                      <a:cubicBezTo>
                        <a:pt x="46070" y="66437"/>
                        <a:pt x="45824" y="66833"/>
                        <a:pt x="45268" y="67056"/>
                      </a:cubicBezTo>
                      <a:cubicBezTo>
                        <a:pt x="44713" y="67270"/>
                        <a:pt x="43109" y="67183"/>
                        <a:pt x="42101" y="67294"/>
                      </a:cubicBezTo>
                      <a:cubicBezTo>
                        <a:pt x="42078" y="67294"/>
                        <a:pt x="42055" y="67309"/>
                        <a:pt x="42024" y="67310"/>
                      </a:cubicBezTo>
                      <a:lnTo>
                        <a:pt x="42024" y="67310"/>
                      </a:lnTo>
                      <a:cubicBezTo>
                        <a:pt x="41583" y="67308"/>
                        <a:pt x="41102" y="67229"/>
                        <a:pt x="40450" y="67127"/>
                      </a:cubicBezTo>
                      <a:cubicBezTo>
                        <a:pt x="39791" y="67016"/>
                        <a:pt x="39815" y="66857"/>
                        <a:pt x="39307" y="66659"/>
                      </a:cubicBezTo>
                      <a:cubicBezTo>
                        <a:pt x="39156" y="66603"/>
                        <a:pt x="39013" y="66556"/>
                        <a:pt x="38863" y="66524"/>
                      </a:cubicBezTo>
                      <a:cubicBezTo>
                        <a:pt x="38291" y="66341"/>
                        <a:pt x="37648" y="65984"/>
                        <a:pt x="37251" y="65587"/>
                      </a:cubicBezTo>
                      <a:cubicBezTo>
                        <a:pt x="37005" y="65333"/>
                        <a:pt x="36831" y="65032"/>
                        <a:pt x="36727" y="64698"/>
                      </a:cubicBezTo>
                      <a:cubicBezTo>
                        <a:pt x="36727" y="64698"/>
                        <a:pt x="36450" y="63293"/>
                        <a:pt x="36712" y="62841"/>
                      </a:cubicBezTo>
                      <a:cubicBezTo>
                        <a:pt x="36973" y="62380"/>
                        <a:pt x="38101" y="62182"/>
                        <a:pt x="39942" y="62063"/>
                      </a:cubicBezTo>
                      <a:cubicBezTo>
                        <a:pt x="41792" y="61944"/>
                        <a:pt x="42053" y="61809"/>
                        <a:pt x="43014" y="61476"/>
                      </a:cubicBezTo>
                      <a:cubicBezTo>
                        <a:pt x="43360" y="61358"/>
                        <a:pt x="43719" y="61295"/>
                        <a:pt x="44063" y="61295"/>
                      </a:cubicBezTo>
                      <a:close/>
                      <a:moveTo>
                        <a:pt x="18538" y="61295"/>
                      </a:moveTo>
                      <a:cubicBezTo>
                        <a:pt x="19150" y="61295"/>
                        <a:pt x="19688" y="61495"/>
                        <a:pt x="20003" y="61952"/>
                      </a:cubicBezTo>
                      <a:cubicBezTo>
                        <a:pt x="20487" y="62674"/>
                        <a:pt x="19217" y="62976"/>
                        <a:pt x="18820" y="63119"/>
                      </a:cubicBezTo>
                      <a:cubicBezTo>
                        <a:pt x="18424" y="63262"/>
                        <a:pt x="18170" y="63381"/>
                        <a:pt x="18249" y="63777"/>
                      </a:cubicBezTo>
                      <a:cubicBezTo>
                        <a:pt x="18328" y="64174"/>
                        <a:pt x="18177" y="64698"/>
                        <a:pt x="18177" y="64698"/>
                      </a:cubicBezTo>
                      <a:cubicBezTo>
                        <a:pt x="18003" y="65460"/>
                        <a:pt x="18701" y="65317"/>
                        <a:pt x="19289" y="65873"/>
                      </a:cubicBezTo>
                      <a:cubicBezTo>
                        <a:pt x="19884" y="66437"/>
                        <a:pt x="19590" y="66833"/>
                        <a:pt x="19003" y="67056"/>
                      </a:cubicBezTo>
                      <a:cubicBezTo>
                        <a:pt x="18424" y="67270"/>
                        <a:pt x="16820" y="67183"/>
                        <a:pt x="15804" y="67294"/>
                      </a:cubicBezTo>
                      <a:cubicBezTo>
                        <a:pt x="15781" y="67294"/>
                        <a:pt x="15749" y="67309"/>
                        <a:pt x="15726" y="67310"/>
                      </a:cubicBezTo>
                      <a:lnTo>
                        <a:pt x="15726" y="67310"/>
                      </a:lnTo>
                      <a:cubicBezTo>
                        <a:pt x="15283" y="67309"/>
                        <a:pt x="14809" y="67230"/>
                        <a:pt x="14169" y="67127"/>
                      </a:cubicBezTo>
                      <a:cubicBezTo>
                        <a:pt x="13526" y="67024"/>
                        <a:pt x="13574" y="66857"/>
                        <a:pt x="13090" y="66659"/>
                      </a:cubicBezTo>
                      <a:cubicBezTo>
                        <a:pt x="12947" y="66603"/>
                        <a:pt x="12804" y="66564"/>
                        <a:pt x="12661" y="66532"/>
                      </a:cubicBezTo>
                      <a:lnTo>
                        <a:pt x="12661" y="66524"/>
                      </a:lnTo>
                      <a:cubicBezTo>
                        <a:pt x="12113" y="66341"/>
                        <a:pt x="11518" y="65984"/>
                        <a:pt x="11177" y="65587"/>
                      </a:cubicBezTo>
                      <a:cubicBezTo>
                        <a:pt x="10962" y="65325"/>
                        <a:pt x="10819" y="65024"/>
                        <a:pt x="10764" y="64698"/>
                      </a:cubicBezTo>
                      <a:cubicBezTo>
                        <a:pt x="10764" y="64698"/>
                        <a:pt x="10669" y="63293"/>
                        <a:pt x="10986" y="62841"/>
                      </a:cubicBezTo>
                      <a:cubicBezTo>
                        <a:pt x="11312" y="62380"/>
                        <a:pt x="12462" y="62182"/>
                        <a:pt x="14328" y="62063"/>
                      </a:cubicBezTo>
                      <a:cubicBezTo>
                        <a:pt x="16185" y="61944"/>
                        <a:pt x="16463" y="61809"/>
                        <a:pt x="17463" y="61476"/>
                      </a:cubicBezTo>
                      <a:cubicBezTo>
                        <a:pt x="17826" y="61358"/>
                        <a:pt x="18194" y="61295"/>
                        <a:pt x="18538" y="61295"/>
                      </a:cubicBezTo>
                      <a:close/>
                      <a:moveTo>
                        <a:pt x="51819" y="65546"/>
                      </a:moveTo>
                      <a:cubicBezTo>
                        <a:pt x="53563" y="65546"/>
                        <a:pt x="55476" y="65806"/>
                        <a:pt x="56222" y="66103"/>
                      </a:cubicBezTo>
                      <a:cubicBezTo>
                        <a:pt x="56773" y="66318"/>
                        <a:pt x="57366" y="66338"/>
                        <a:pt x="57979" y="66338"/>
                      </a:cubicBezTo>
                      <a:cubicBezTo>
                        <a:pt x="58119" y="66338"/>
                        <a:pt x="58259" y="66337"/>
                        <a:pt x="58400" y="66337"/>
                      </a:cubicBezTo>
                      <a:cubicBezTo>
                        <a:pt x="58533" y="66337"/>
                        <a:pt x="58667" y="66338"/>
                        <a:pt x="58802" y="66341"/>
                      </a:cubicBezTo>
                      <a:cubicBezTo>
                        <a:pt x="59699" y="66373"/>
                        <a:pt x="59643" y="66794"/>
                        <a:pt x="59643" y="66794"/>
                      </a:cubicBezTo>
                      <a:cubicBezTo>
                        <a:pt x="59572" y="67016"/>
                        <a:pt x="59484" y="67238"/>
                        <a:pt x="59389" y="67445"/>
                      </a:cubicBezTo>
                      <a:cubicBezTo>
                        <a:pt x="59054" y="68155"/>
                        <a:pt x="58407" y="68334"/>
                        <a:pt x="57238" y="68334"/>
                      </a:cubicBezTo>
                      <a:cubicBezTo>
                        <a:pt x="57024" y="68334"/>
                        <a:pt x="56791" y="68328"/>
                        <a:pt x="56539" y="68318"/>
                      </a:cubicBezTo>
                      <a:cubicBezTo>
                        <a:pt x="54928" y="68262"/>
                        <a:pt x="54682" y="68008"/>
                        <a:pt x="53610" y="67667"/>
                      </a:cubicBezTo>
                      <a:cubicBezTo>
                        <a:pt x="52539" y="67326"/>
                        <a:pt x="51721" y="67333"/>
                        <a:pt x="50785" y="67270"/>
                      </a:cubicBezTo>
                      <a:cubicBezTo>
                        <a:pt x="49848" y="67206"/>
                        <a:pt x="47911" y="67079"/>
                        <a:pt x="47086" y="66849"/>
                      </a:cubicBezTo>
                      <a:cubicBezTo>
                        <a:pt x="46760" y="66754"/>
                        <a:pt x="46467" y="66579"/>
                        <a:pt x="46229" y="66325"/>
                      </a:cubicBezTo>
                      <a:cubicBezTo>
                        <a:pt x="46237" y="66317"/>
                        <a:pt x="46340" y="66032"/>
                        <a:pt x="46959" y="65984"/>
                      </a:cubicBezTo>
                      <a:cubicBezTo>
                        <a:pt x="47356" y="65960"/>
                        <a:pt x="47848" y="65897"/>
                        <a:pt x="48173" y="65770"/>
                      </a:cubicBezTo>
                      <a:cubicBezTo>
                        <a:pt x="48602" y="65659"/>
                        <a:pt x="49785" y="65571"/>
                        <a:pt x="51594" y="65548"/>
                      </a:cubicBezTo>
                      <a:cubicBezTo>
                        <a:pt x="51669" y="65547"/>
                        <a:pt x="51743" y="65546"/>
                        <a:pt x="51819" y="65546"/>
                      </a:cubicBezTo>
                      <a:close/>
                      <a:moveTo>
                        <a:pt x="25751" y="65554"/>
                      </a:moveTo>
                      <a:cubicBezTo>
                        <a:pt x="27497" y="65554"/>
                        <a:pt x="29369" y="65807"/>
                        <a:pt x="30084" y="66103"/>
                      </a:cubicBezTo>
                      <a:cubicBezTo>
                        <a:pt x="30602" y="66318"/>
                        <a:pt x="31192" y="66338"/>
                        <a:pt x="31805" y="66338"/>
                      </a:cubicBezTo>
                      <a:cubicBezTo>
                        <a:pt x="31944" y="66338"/>
                        <a:pt x="32084" y="66337"/>
                        <a:pt x="32224" y="66337"/>
                      </a:cubicBezTo>
                      <a:cubicBezTo>
                        <a:pt x="32357" y="66337"/>
                        <a:pt x="32490" y="66338"/>
                        <a:pt x="32624" y="66341"/>
                      </a:cubicBezTo>
                      <a:cubicBezTo>
                        <a:pt x="33513" y="66373"/>
                        <a:pt x="33410" y="66794"/>
                        <a:pt x="33410" y="66794"/>
                      </a:cubicBezTo>
                      <a:cubicBezTo>
                        <a:pt x="33306" y="67024"/>
                        <a:pt x="33195" y="67238"/>
                        <a:pt x="33068" y="67445"/>
                      </a:cubicBezTo>
                      <a:cubicBezTo>
                        <a:pt x="32633" y="68165"/>
                        <a:pt x="31953" y="68338"/>
                        <a:pt x="30755" y="68338"/>
                      </a:cubicBezTo>
                      <a:cubicBezTo>
                        <a:pt x="30554" y="68338"/>
                        <a:pt x="30339" y="68334"/>
                        <a:pt x="30108" y="68326"/>
                      </a:cubicBezTo>
                      <a:cubicBezTo>
                        <a:pt x="28504" y="68262"/>
                        <a:pt x="28290" y="68008"/>
                        <a:pt x="27258" y="67667"/>
                      </a:cubicBezTo>
                      <a:cubicBezTo>
                        <a:pt x="26234" y="67326"/>
                        <a:pt x="25424" y="67333"/>
                        <a:pt x="24488" y="67270"/>
                      </a:cubicBezTo>
                      <a:cubicBezTo>
                        <a:pt x="23551" y="67206"/>
                        <a:pt x="21638" y="67079"/>
                        <a:pt x="20844" y="66849"/>
                      </a:cubicBezTo>
                      <a:cubicBezTo>
                        <a:pt x="20535" y="66762"/>
                        <a:pt x="20257" y="66579"/>
                        <a:pt x="20059" y="66333"/>
                      </a:cubicBezTo>
                      <a:cubicBezTo>
                        <a:pt x="20059" y="66317"/>
                        <a:pt x="20202" y="66032"/>
                        <a:pt x="20829" y="65984"/>
                      </a:cubicBezTo>
                      <a:cubicBezTo>
                        <a:pt x="21225" y="65960"/>
                        <a:pt x="21733" y="65905"/>
                        <a:pt x="22075" y="65770"/>
                      </a:cubicBezTo>
                      <a:lnTo>
                        <a:pt x="22075" y="65778"/>
                      </a:lnTo>
                      <a:cubicBezTo>
                        <a:pt x="22511" y="65659"/>
                        <a:pt x="23710" y="65579"/>
                        <a:pt x="25520" y="65555"/>
                      </a:cubicBezTo>
                      <a:cubicBezTo>
                        <a:pt x="25596" y="65554"/>
                        <a:pt x="25674" y="65554"/>
                        <a:pt x="25751" y="65554"/>
                      </a:cubicBezTo>
                      <a:close/>
                      <a:moveTo>
                        <a:pt x="46019" y="66805"/>
                      </a:moveTo>
                      <a:cubicBezTo>
                        <a:pt x="46088" y="66805"/>
                        <a:pt x="46193" y="66815"/>
                        <a:pt x="46348" y="66833"/>
                      </a:cubicBezTo>
                      <a:cubicBezTo>
                        <a:pt x="47022" y="66905"/>
                        <a:pt x="47967" y="67095"/>
                        <a:pt x="48451" y="67199"/>
                      </a:cubicBezTo>
                      <a:cubicBezTo>
                        <a:pt x="48935" y="67302"/>
                        <a:pt x="49404" y="67270"/>
                        <a:pt x="49705" y="67349"/>
                      </a:cubicBezTo>
                      <a:cubicBezTo>
                        <a:pt x="50523" y="67564"/>
                        <a:pt x="50682" y="67627"/>
                        <a:pt x="50562" y="68389"/>
                      </a:cubicBezTo>
                      <a:cubicBezTo>
                        <a:pt x="50435" y="69159"/>
                        <a:pt x="50372" y="69238"/>
                        <a:pt x="50356" y="69627"/>
                      </a:cubicBezTo>
                      <a:cubicBezTo>
                        <a:pt x="50332" y="70016"/>
                        <a:pt x="50269" y="70326"/>
                        <a:pt x="50126" y="70564"/>
                      </a:cubicBezTo>
                      <a:cubicBezTo>
                        <a:pt x="49996" y="70775"/>
                        <a:pt x="49785" y="71214"/>
                        <a:pt x="49467" y="71214"/>
                      </a:cubicBezTo>
                      <a:cubicBezTo>
                        <a:pt x="49414" y="71214"/>
                        <a:pt x="49359" y="71202"/>
                        <a:pt x="49300" y="71175"/>
                      </a:cubicBezTo>
                      <a:cubicBezTo>
                        <a:pt x="48880" y="70977"/>
                        <a:pt x="49372" y="70596"/>
                        <a:pt x="48530" y="70199"/>
                      </a:cubicBezTo>
                      <a:cubicBezTo>
                        <a:pt x="47681" y="69802"/>
                        <a:pt x="46856" y="69294"/>
                        <a:pt x="46395" y="68667"/>
                      </a:cubicBezTo>
                      <a:cubicBezTo>
                        <a:pt x="45927" y="68040"/>
                        <a:pt x="45808" y="67659"/>
                        <a:pt x="45887" y="67238"/>
                      </a:cubicBezTo>
                      <a:cubicBezTo>
                        <a:pt x="45942" y="66920"/>
                        <a:pt x="45785" y="66805"/>
                        <a:pt x="46019" y="66805"/>
                      </a:cubicBezTo>
                      <a:close/>
                      <a:moveTo>
                        <a:pt x="19786" y="66808"/>
                      </a:moveTo>
                      <a:cubicBezTo>
                        <a:pt x="19855" y="66808"/>
                        <a:pt x="19957" y="66817"/>
                        <a:pt x="20106" y="66833"/>
                      </a:cubicBezTo>
                      <a:cubicBezTo>
                        <a:pt x="20773" y="66913"/>
                        <a:pt x="21694" y="67103"/>
                        <a:pt x="22162" y="67206"/>
                      </a:cubicBezTo>
                      <a:cubicBezTo>
                        <a:pt x="22630" y="67302"/>
                        <a:pt x="23107" y="67278"/>
                        <a:pt x="23400" y="67357"/>
                      </a:cubicBezTo>
                      <a:cubicBezTo>
                        <a:pt x="24194" y="67564"/>
                        <a:pt x="24337" y="67635"/>
                        <a:pt x="24115" y="68397"/>
                      </a:cubicBezTo>
                      <a:cubicBezTo>
                        <a:pt x="23892" y="69159"/>
                        <a:pt x="23821" y="69246"/>
                        <a:pt x="23750" y="69635"/>
                      </a:cubicBezTo>
                      <a:cubicBezTo>
                        <a:pt x="23678" y="70016"/>
                        <a:pt x="23583" y="70326"/>
                        <a:pt x="23400" y="70572"/>
                      </a:cubicBezTo>
                      <a:cubicBezTo>
                        <a:pt x="23244" y="70775"/>
                        <a:pt x="22978" y="71217"/>
                        <a:pt x="22661" y="71217"/>
                      </a:cubicBezTo>
                      <a:cubicBezTo>
                        <a:pt x="22607" y="71217"/>
                        <a:pt x="22552" y="71204"/>
                        <a:pt x="22495" y="71175"/>
                      </a:cubicBezTo>
                      <a:cubicBezTo>
                        <a:pt x="22107" y="70985"/>
                        <a:pt x="22646" y="70596"/>
                        <a:pt x="21853" y="70199"/>
                      </a:cubicBezTo>
                      <a:lnTo>
                        <a:pt x="21853" y="70207"/>
                      </a:lnTo>
                      <a:cubicBezTo>
                        <a:pt x="21059" y="69810"/>
                        <a:pt x="20297" y="69302"/>
                        <a:pt x="19916" y="68675"/>
                      </a:cubicBezTo>
                      <a:cubicBezTo>
                        <a:pt x="19527" y="68040"/>
                        <a:pt x="19463" y="67667"/>
                        <a:pt x="19590" y="67246"/>
                      </a:cubicBezTo>
                      <a:cubicBezTo>
                        <a:pt x="19689" y="66920"/>
                        <a:pt x="19543" y="66808"/>
                        <a:pt x="19786" y="66808"/>
                      </a:cubicBezTo>
                      <a:close/>
                      <a:moveTo>
                        <a:pt x="8851" y="66157"/>
                      </a:moveTo>
                      <a:cubicBezTo>
                        <a:pt x="10400" y="66157"/>
                        <a:pt x="12875" y="66668"/>
                        <a:pt x="13725" y="67127"/>
                      </a:cubicBezTo>
                      <a:cubicBezTo>
                        <a:pt x="14320" y="67445"/>
                        <a:pt x="14367" y="67762"/>
                        <a:pt x="14328" y="67937"/>
                      </a:cubicBezTo>
                      <a:cubicBezTo>
                        <a:pt x="14272" y="68016"/>
                        <a:pt x="14256" y="68111"/>
                        <a:pt x="14280" y="68207"/>
                      </a:cubicBezTo>
                      <a:cubicBezTo>
                        <a:pt x="14399" y="68556"/>
                        <a:pt x="14502" y="68754"/>
                        <a:pt x="13717" y="69127"/>
                      </a:cubicBezTo>
                      <a:cubicBezTo>
                        <a:pt x="12939" y="69492"/>
                        <a:pt x="12383" y="69929"/>
                        <a:pt x="11645" y="70334"/>
                      </a:cubicBezTo>
                      <a:lnTo>
                        <a:pt x="11605" y="70358"/>
                      </a:lnTo>
                      <a:cubicBezTo>
                        <a:pt x="11605" y="70358"/>
                        <a:pt x="11208" y="70651"/>
                        <a:pt x="10303" y="70826"/>
                      </a:cubicBezTo>
                      <a:cubicBezTo>
                        <a:pt x="9391" y="71009"/>
                        <a:pt x="8041" y="71128"/>
                        <a:pt x="8041" y="71128"/>
                      </a:cubicBezTo>
                      <a:cubicBezTo>
                        <a:pt x="7302" y="71226"/>
                        <a:pt x="6549" y="71281"/>
                        <a:pt x="5796" y="71281"/>
                      </a:cubicBezTo>
                      <a:cubicBezTo>
                        <a:pt x="5700" y="71281"/>
                        <a:pt x="5605" y="71280"/>
                        <a:pt x="5509" y="71278"/>
                      </a:cubicBezTo>
                      <a:cubicBezTo>
                        <a:pt x="4160" y="71255"/>
                        <a:pt x="4112" y="70524"/>
                        <a:pt x="4374" y="69786"/>
                      </a:cubicBezTo>
                      <a:cubicBezTo>
                        <a:pt x="4636" y="69048"/>
                        <a:pt x="5470" y="68969"/>
                        <a:pt x="6359" y="68413"/>
                      </a:cubicBezTo>
                      <a:cubicBezTo>
                        <a:pt x="7255" y="67865"/>
                        <a:pt x="7406" y="67111"/>
                        <a:pt x="7589" y="66659"/>
                      </a:cubicBezTo>
                      <a:cubicBezTo>
                        <a:pt x="7771" y="66214"/>
                        <a:pt x="8684" y="66159"/>
                        <a:pt x="8684" y="66159"/>
                      </a:cubicBezTo>
                      <a:cubicBezTo>
                        <a:pt x="8738" y="66157"/>
                        <a:pt x="8794" y="66157"/>
                        <a:pt x="8851" y="66157"/>
                      </a:cubicBezTo>
                      <a:close/>
                      <a:moveTo>
                        <a:pt x="35004" y="66157"/>
                      </a:moveTo>
                      <a:cubicBezTo>
                        <a:pt x="36551" y="66157"/>
                        <a:pt x="39094" y="66667"/>
                        <a:pt x="40006" y="67119"/>
                      </a:cubicBezTo>
                      <a:cubicBezTo>
                        <a:pt x="40641" y="67445"/>
                        <a:pt x="40728" y="67762"/>
                        <a:pt x="40712" y="67937"/>
                      </a:cubicBezTo>
                      <a:cubicBezTo>
                        <a:pt x="40664" y="68016"/>
                        <a:pt x="40664" y="68119"/>
                        <a:pt x="40704" y="68207"/>
                      </a:cubicBezTo>
                      <a:cubicBezTo>
                        <a:pt x="40863" y="68556"/>
                        <a:pt x="40990" y="68754"/>
                        <a:pt x="40260" y="69119"/>
                      </a:cubicBezTo>
                      <a:cubicBezTo>
                        <a:pt x="39521" y="69485"/>
                        <a:pt x="39029" y="69929"/>
                        <a:pt x="38339" y="70334"/>
                      </a:cubicBezTo>
                      <a:cubicBezTo>
                        <a:pt x="38323" y="70342"/>
                        <a:pt x="38315" y="70350"/>
                        <a:pt x="38307" y="70358"/>
                      </a:cubicBezTo>
                      <a:cubicBezTo>
                        <a:pt x="38307" y="70358"/>
                        <a:pt x="37942" y="70643"/>
                        <a:pt x="37061" y="70826"/>
                      </a:cubicBezTo>
                      <a:cubicBezTo>
                        <a:pt x="36180" y="71001"/>
                        <a:pt x="34846" y="71120"/>
                        <a:pt x="34846" y="71120"/>
                      </a:cubicBezTo>
                      <a:cubicBezTo>
                        <a:pt x="34057" y="71231"/>
                        <a:pt x="33269" y="71287"/>
                        <a:pt x="32480" y="71287"/>
                      </a:cubicBezTo>
                      <a:cubicBezTo>
                        <a:pt x="32427" y="71287"/>
                        <a:pt x="32375" y="71287"/>
                        <a:pt x="32322" y="71286"/>
                      </a:cubicBezTo>
                      <a:cubicBezTo>
                        <a:pt x="30965" y="71263"/>
                        <a:pt x="30838" y="70524"/>
                        <a:pt x="30997" y="69786"/>
                      </a:cubicBezTo>
                      <a:cubicBezTo>
                        <a:pt x="31155" y="69048"/>
                        <a:pt x="31981" y="68969"/>
                        <a:pt x="32806" y="68413"/>
                      </a:cubicBezTo>
                      <a:cubicBezTo>
                        <a:pt x="33632" y="67865"/>
                        <a:pt x="33679" y="67111"/>
                        <a:pt x="33806" y="66659"/>
                      </a:cubicBezTo>
                      <a:cubicBezTo>
                        <a:pt x="33933" y="66206"/>
                        <a:pt x="34838" y="66159"/>
                        <a:pt x="34838" y="66159"/>
                      </a:cubicBezTo>
                      <a:cubicBezTo>
                        <a:pt x="34892" y="66157"/>
                        <a:pt x="34948" y="66157"/>
                        <a:pt x="35004" y="66157"/>
                      </a:cubicBezTo>
                      <a:close/>
                      <a:moveTo>
                        <a:pt x="61128" y="66157"/>
                      </a:moveTo>
                      <a:cubicBezTo>
                        <a:pt x="62675" y="66157"/>
                        <a:pt x="65308" y="66665"/>
                        <a:pt x="66287" y="67127"/>
                      </a:cubicBezTo>
                      <a:cubicBezTo>
                        <a:pt x="66969" y="67445"/>
                        <a:pt x="67088" y="67762"/>
                        <a:pt x="67096" y="67937"/>
                      </a:cubicBezTo>
                      <a:cubicBezTo>
                        <a:pt x="67065" y="68024"/>
                        <a:pt x="67072" y="68127"/>
                        <a:pt x="67128" y="68207"/>
                      </a:cubicBezTo>
                      <a:cubicBezTo>
                        <a:pt x="67326" y="68556"/>
                        <a:pt x="67485" y="68762"/>
                        <a:pt x="66795" y="69127"/>
                      </a:cubicBezTo>
                      <a:cubicBezTo>
                        <a:pt x="66112" y="69492"/>
                        <a:pt x="65675" y="69929"/>
                        <a:pt x="65033" y="70334"/>
                      </a:cubicBezTo>
                      <a:cubicBezTo>
                        <a:pt x="65025" y="70342"/>
                        <a:pt x="65009" y="70350"/>
                        <a:pt x="65001" y="70358"/>
                      </a:cubicBezTo>
                      <a:cubicBezTo>
                        <a:pt x="65001" y="70358"/>
                        <a:pt x="64675" y="70651"/>
                        <a:pt x="63818" y="70826"/>
                      </a:cubicBezTo>
                      <a:cubicBezTo>
                        <a:pt x="62961" y="71009"/>
                        <a:pt x="61635" y="71128"/>
                        <a:pt x="61635" y="71128"/>
                      </a:cubicBezTo>
                      <a:cubicBezTo>
                        <a:pt x="60868" y="71238"/>
                        <a:pt x="60094" y="71287"/>
                        <a:pt x="59320" y="71287"/>
                      </a:cubicBezTo>
                      <a:cubicBezTo>
                        <a:pt x="59261" y="71287"/>
                        <a:pt x="59202" y="71287"/>
                        <a:pt x="59143" y="71286"/>
                      </a:cubicBezTo>
                      <a:cubicBezTo>
                        <a:pt x="57786" y="71263"/>
                        <a:pt x="57555" y="70532"/>
                        <a:pt x="57619" y="69786"/>
                      </a:cubicBezTo>
                      <a:cubicBezTo>
                        <a:pt x="57682" y="69048"/>
                        <a:pt x="58500" y="68969"/>
                        <a:pt x="59254" y="68421"/>
                      </a:cubicBezTo>
                      <a:cubicBezTo>
                        <a:pt x="60008" y="67865"/>
                        <a:pt x="59960" y="67111"/>
                        <a:pt x="60032" y="66667"/>
                      </a:cubicBezTo>
                      <a:cubicBezTo>
                        <a:pt x="60095" y="66214"/>
                        <a:pt x="60992" y="66159"/>
                        <a:pt x="60992" y="66159"/>
                      </a:cubicBezTo>
                      <a:cubicBezTo>
                        <a:pt x="61037" y="66158"/>
                        <a:pt x="61082" y="66157"/>
                        <a:pt x="61128" y="66157"/>
                      </a:cubicBezTo>
                      <a:close/>
                      <a:moveTo>
                        <a:pt x="25578" y="67738"/>
                      </a:moveTo>
                      <a:cubicBezTo>
                        <a:pt x="25891" y="67738"/>
                        <a:pt x="26280" y="67804"/>
                        <a:pt x="26877" y="67929"/>
                      </a:cubicBezTo>
                      <a:cubicBezTo>
                        <a:pt x="28052" y="68183"/>
                        <a:pt x="28663" y="68437"/>
                        <a:pt x="29092" y="68484"/>
                      </a:cubicBezTo>
                      <a:cubicBezTo>
                        <a:pt x="29512" y="68532"/>
                        <a:pt x="29909" y="68524"/>
                        <a:pt x="30147" y="68564"/>
                      </a:cubicBezTo>
                      <a:cubicBezTo>
                        <a:pt x="30774" y="68659"/>
                        <a:pt x="31100" y="68842"/>
                        <a:pt x="30893" y="69278"/>
                      </a:cubicBezTo>
                      <a:cubicBezTo>
                        <a:pt x="30687" y="69707"/>
                        <a:pt x="30592" y="70302"/>
                        <a:pt x="30711" y="70762"/>
                      </a:cubicBezTo>
                      <a:cubicBezTo>
                        <a:pt x="30838" y="71231"/>
                        <a:pt x="31354" y="71342"/>
                        <a:pt x="32203" y="71572"/>
                      </a:cubicBezTo>
                      <a:cubicBezTo>
                        <a:pt x="33060" y="71794"/>
                        <a:pt x="33560" y="72001"/>
                        <a:pt x="32814" y="72596"/>
                      </a:cubicBezTo>
                      <a:cubicBezTo>
                        <a:pt x="32215" y="73081"/>
                        <a:pt x="31451" y="73191"/>
                        <a:pt x="30515" y="73191"/>
                      </a:cubicBezTo>
                      <a:cubicBezTo>
                        <a:pt x="30286" y="73191"/>
                        <a:pt x="30047" y="73185"/>
                        <a:pt x="29798" y="73175"/>
                      </a:cubicBezTo>
                      <a:cubicBezTo>
                        <a:pt x="29581" y="73167"/>
                        <a:pt x="29390" y="73163"/>
                        <a:pt x="29214" y="73163"/>
                      </a:cubicBezTo>
                      <a:cubicBezTo>
                        <a:pt x="28365" y="73163"/>
                        <a:pt x="27883" y="73271"/>
                        <a:pt x="26726" y="73620"/>
                      </a:cubicBezTo>
                      <a:cubicBezTo>
                        <a:pt x="25673" y="73935"/>
                        <a:pt x="24598" y="74161"/>
                        <a:pt x="23651" y="74161"/>
                      </a:cubicBezTo>
                      <a:cubicBezTo>
                        <a:pt x="23334" y="74161"/>
                        <a:pt x="23032" y="74136"/>
                        <a:pt x="22749" y="74080"/>
                      </a:cubicBezTo>
                      <a:cubicBezTo>
                        <a:pt x="21622" y="73858"/>
                        <a:pt x="21098" y="73326"/>
                        <a:pt x="21313" y="72842"/>
                      </a:cubicBezTo>
                      <a:lnTo>
                        <a:pt x="21313" y="72842"/>
                      </a:lnTo>
                      <a:lnTo>
                        <a:pt x="21313" y="72850"/>
                      </a:lnTo>
                      <a:cubicBezTo>
                        <a:pt x="21535" y="72366"/>
                        <a:pt x="22361" y="71778"/>
                        <a:pt x="22876" y="71548"/>
                      </a:cubicBezTo>
                      <a:cubicBezTo>
                        <a:pt x="23392" y="71318"/>
                        <a:pt x="23694" y="70683"/>
                        <a:pt x="23869" y="70270"/>
                      </a:cubicBezTo>
                      <a:cubicBezTo>
                        <a:pt x="24043" y="69850"/>
                        <a:pt x="24424" y="69786"/>
                        <a:pt x="24345" y="69405"/>
                      </a:cubicBezTo>
                      <a:cubicBezTo>
                        <a:pt x="24266" y="69024"/>
                        <a:pt x="24210" y="68199"/>
                        <a:pt x="24766" y="67929"/>
                      </a:cubicBezTo>
                      <a:cubicBezTo>
                        <a:pt x="25043" y="67800"/>
                        <a:pt x="25274" y="67738"/>
                        <a:pt x="25578" y="67738"/>
                      </a:cubicBezTo>
                      <a:close/>
                      <a:moveTo>
                        <a:pt x="51928" y="67735"/>
                      </a:moveTo>
                      <a:cubicBezTo>
                        <a:pt x="52243" y="67735"/>
                        <a:pt x="52644" y="67803"/>
                        <a:pt x="53261" y="67929"/>
                      </a:cubicBezTo>
                      <a:cubicBezTo>
                        <a:pt x="54468" y="68175"/>
                        <a:pt x="55111" y="68437"/>
                        <a:pt x="55539" y="68484"/>
                      </a:cubicBezTo>
                      <a:cubicBezTo>
                        <a:pt x="55976" y="68532"/>
                        <a:pt x="56365" y="68524"/>
                        <a:pt x="56611" y="68564"/>
                      </a:cubicBezTo>
                      <a:cubicBezTo>
                        <a:pt x="57254" y="68659"/>
                        <a:pt x="57603" y="68842"/>
                        <a:pt x="57444" y="69278"/>
                      </a:cubicBezTo>
                      <a:cubicBezTo>
                        <a:pt x="57286" y="69762"/>
                        <a:pt x="57286" y="70286"/>
                        <a:pt x="57460" y="70762"/>
                      </a:cubicBezTo>
                      <a:cubicBezTo>
                        <a:pt x="57651" y="71239"/>
                        <a:pt x="58182" y="71342"/>
                        <a:pt x="59064" y="71564"/>
                      </a:cubicBezTo>
                      <a:cubicBezTo>
                        <a:pt x="59945" y="71794"/>
                        <a:pt x="60468" y="71993"/>
                        <a:pt x="59802" y="72596"/>
                      </a:cubicBezTo>
                      <a:cubicBezTo>
                        <a:pt x="59266" y="73081"/>
                        <a:pt x="58515" y="73191"/>
                        <a:pt x="57581" y="73191"/>
                      </a:cubicBezTo>
                      <a:cubicBezTo>
                        <a:pt x="57353" y="73191"/>
                        <a:pt x="57114" y="73185"/>
                        <a:pt x="56865" y="73175"/>
                      </a:cubicBezTo>
                      <a:lnTo>
                        <a:pt x="56865" y="73183"/>
                      </a:lnTo>
                      <a:cubicBezTo>
                        <a:pt x="56633" y="73173"/>
                        <a:pt x="56430" y="73168"/>
                        <a:pt x="56245" y="73168"/>
                      </a:cubicBezTo>
                      <a:cubicBezTo>
                        <a:pt x="55411" y="73168"/>
                        <a:pt x="54945" y="73282"/>
                        <a:pt x="53841" y="73620"/>
                      </a:cubicBezTo>
                      <a:cubicBezTo>
                        <a:pt x="52832" y="73934"/>
                        <a:pt x="51788" y="74165"/>
                        <a:pt x="50844" y="74165"/>
                      </a:cubicBezTo>
                      <a:cubicBezTo>
                        <a:pt x="50525" y="74165"/>
                        <a:pt x="50218" y="74138"/>
                        <a:pt x="49927" y="74080"/>
                      </a:cubicBezTo>
                      <a:cubicBezTo>
                        <a:pt x="48769" y="73858"/>
                        <a:pt x="48181" y="73326"/>
                        <a:pt x="48340" y="72842"/>
                      </a:cubicBezTo>
                      <a:cubicBezTo>
                        <a:pt x="48499" y="72366"/>
                        <a:pt x="49245" y="71771"/>
                        <a:pt x="49729" y="71548"/>
                      </a:cubicBezTo>
                      <a:cubicBezTo>
                        <a:pt x="50213" y="71318"/>
                        <a:pt x="50435" y="70683"/>
                        <a:pt x="50555" y="70262"/>
                      </a:cubicBezTo>
                      <a:cubicBezTo>
                        <a:pt x="50674" y="69850"/>
                        <a:pt x="51047" y="69778"/>
                        <a:pt x="50920" y="69405"/>
                      </a:cubicBezTo>
                      <a:cubicBezTo>
                        <a:pt x="50793" y="69024"/>
                        <a:pt x="50626" y="68191"/>
                        <a:pt x="51150" y="67929"/>
                      </a:cubicBezTo>
                      <a:cubicBezTo>
                        <a:pt x="51406" y="67797"/>
                        <a:pt x="51628" y="67735"/>
                        <a:pt x="51928" y="67735"/>
                      </a:cubicBezTo>
                      <a:close/>
                      <a:moveTo>
                        <a:pt x="16562" y="67468"/>
                      </a:moveTo>
                      <a:cubicBezTo>
                        <a:pt x="16775" y="67468"/>
                        <a:pt x="17013" y="67478"/>
                        <a:pt x="17281" y="67500"/>
                      </a:cubicBezTo>
                      <a:cubicBezTo>
                        <a:pt x="18281" y="67572"/>
                        <a:pt x="19066" y="67778"/>
                        <a:pt x="19463" y="68453"/>
                      </a:cubicBezTo>
                      <a:cubicBezTo>
                        <a:pt x="19860" y="69135"/>
                        <a:pt x="20202" y="69477"/>
                        <a:pt x="20765" y="69778"/>
                      </a:cubicBezTo>
                      <a:cubicBezTo>
                        <a:pt x="21329" y="70080"/>
                        <a:pt x="22194" y="70612"/>
                        <a:pt x="21995" y="71159"/>
                      </a:cubicBezTo>
                      <a:cubicBezTo>
                        <a:pt x="21789" y="71699"/>
                        <a:pt x="21376" y="71842"/>
                        <a:pt x="21122" y="72239"/>
                      </a:cubicBezTo>
                      <a:cubicBezTo>
                        <a:pt x="20860" y="72636"/>
                        <a:pt x="20995" y="73033"/>
                        <a:pt x="19836" y="73247"/>
                      </a:cubicBezTo>
                      <a:cubicBezTo>
                        <a:pt x="18670" y="73469"/>
                        <a:pt x="18479" y="73271"/>
                        <a:pt x="18106" y="73668"/>
                      </a:cubicBezTo>
                      <a:cubicBezTo>
                        <a:pt x="17797" y="74003"/>
                        <a:pt x="17250" y="74481"/>
                        <a:pt x="16402" y="74481"/>
                      </a:cubicBezTo>
                      <a:cubicBezTo>
                        <a:pt x="16247" y="74481"/>
                        <a:pt x="16082" y="74465"/>
                        <a:pt x="15907" y="74430"/>
                      </a:cubicBezTo>
                      <a:cubicBezTo>
                        <a:pt x="14772" y="74191"/>
                        <a:pt x="13621" y="73922"/>
                        <a:pt x="13082" y="73247"/>
                      </a:cubicBezTo>
                      <a:cubicBezTo>
                        <a:pt x="12542" y="72572"/>
                        <a:pt x="12351" y="72525"/>
                        <a:pt x="12121" y="72334"/>
                      </a:cubicBezTo>
                      <a:cubicBezTo>
                        <a:pt x="11883" y="72152"/>
                        <a:pt x="10978" y="71421"/>
                        <a:pt x="11812" y="70699"/>
                      </a:cubicBezTo>
                      <a:cubicBezTo>
                        <a:pt x="12645" y="69977"/>
                        <a:pt x="12494" y="69945"/>
                        <a:pt x="13494" y="69556"/>
                      </a:cubicBezTo>
                      <a:cubicBezTo>
                        <a:pt x="14502" y="69167"/>
                        <a:pt x="14701" y="68842"/>
                        <a:pt x="14772" y="68397"/>
                      </a:cubicBezTo>
                      <a:cubicBezTo>
                        <a:pt x="14842" y="68013"/>
                        <a:pt x="14998" y="67468"/>
                        <a:pt x="16562" y="67468"/>
                      </a:cubicBezTo>
                      <a:close/>
                      <a:moveTo>
                        <a:pt x="42885" y="67468"/>
                      </a:moveTo>
                      <a:cubicBezTo>
                        <a:pt x="43098" y="67468"/>
                        <a:pt x="43338" y="67478"/>
                        <a:pt x="43609" y="67500"/>
                      </a:cubicBezTo>
                      <a:cubicBezTo>
                        <a:pt x="44617" y="67580"/>
                        <a:pt x="45427" y="67778"/>
                        <a:pt x="45911" y="68453"/>
                      </a:cubicBezTo>
                      <a:cubicBezTo>
                        <a:pt x="46395" y="69135"/>
                        <a:pt x="46784" y="69477"/>
                        <a:pt x="47387" y="69778"/>
                      </a:cubicBezTo>
                      <a:cubicBezTo>
                        <a:pt x="47983" y="70080"/>
                        <a:pt x="48927" y="70612"/>
                        <a:pt x="48792" y="71159"/>
                      </a:cubicBezTo>
                      <a:cubicBezTo>
                        <a:pt x="48665" y="71707"/>
                        <a:pt x="48269" y="71842"/>
                        <a:pt x="48062" y="72239"/>
                      </a:cubicBezTo>
                      <a:cubicBezTo>
                        <a:pt x="47848" y="72636"/>
                        <a:pt x="48038" y="73033"/>
                        <a:pt x="46903" y="73247"/>
                      </a:cubicBezTo>
                      <a:cubicBezTo>
                        <a:pt x="45768" y="73469"/>
                        <a:pt x="45554" y="73279"/>
                        <a:pt x="45236" y="73668"/>
                      </a:cubicBezTo>
                      <a:cubicBezTo>
                        <a:pt x="44961" y="74003"/>
                        <a:pt x="44476" y="74481"/>
                        <a:pt x="43627" y="74481"/>
                      </a:cubicBezTo>
                      <a:cubicBezTo>
                        <a:pt x="43472" y="74481"/>
                        <a:pt x="43305" y="74465"/>
                        <a:pt x="43125" y="74430"/>
                      </a:cubicBezTo>
                      <a:cubicBezTo>
                        <a:pt x="41958" y="74191"/>
                        <a:pt x="40783" y="73922"/>
                        <a:pt x="40148" y="73247"/>
                      </a:cubicBezTo>
                      <a:cubicBezTo>
                        <a:pt x="39521" y="72580"/>
                        <a:pt x="39323" y="72525"/>
                        <a:pt x="39069" y="72334"/>
                      </a:cubicBezTo>
                      <a:cubicBezTo>
                        <a:pt x="38807" y="72152"/>
                        <a:pt x="37807" y="71421"/>
                        <a:pt x="38553" y="70699"/>
                      </a:cubicBezTo>
                      <a:cubicBezTo>
                        <a:pt x="39291" y="69985"/>
                        <a:pt x="39132" y="69945"/>
                        <a:pt x="40093" y="69556"/>
                      </a:cubicBezTo>
                      <a:cubicBezTo>
                        <a:pt x="41045" y="69167"/>
                        <a:pt x="41196" y="68842"/>
                        <a:pt x="41220" y="68397"/>
                      </a:cubicBezTo>
                      <a:cubicBezTo>
                        <a:pt x="41234" y="68013"/>
                        <a:pt x="41316" y="67468"/>
                        <a:pt x="42885" y="67468"/>
                      </a:cubicBezTo>
                      <a:close/>
                      <a:moveTo>
                        <a:pt x="30255" y="73336"/>
                      </a:moveTo>
                      <a:cubicBezTo>
                        <a:pt x="30523" y="73336"/>
                        <a:pt x="30654" y="73359"/>
                        <a:pt x="31028" y="73437"/>
                      </a:cubicBezTo>
                      <a:cubicBezTo>
                        <a:pt x="31608" y="73564"/>
                        <a:pt x="31481" y="73834"/>
                        <a:pt x="31505" y="74231"/>
                      </a:cubicBezTo>
                      <a:cubicBezTo>
                        <a:pt x="31520" y="74628"/>
                        <a:pt x="32259" y="75001"/>
                        <a:pt x="31766" y="75453"/>
                      </a:cubicBezTo>
                      <a:cubicBezTo>
                        <a:pt x="31560" y="75637"/>
                        <a:pt x="31372" y="75670"/>
                        <a:pt x="31152" y="75670"/>
                      </a:cubicBezTo>
                      <a:cubicBezTo>
                        <a:pt x="31025" y="75670"/>
                        <a:pt x="30888" y="75659"/>
                        <a:pt x="30730" y="75659"/>
                      </a:cubicBezTo>
                      <a:cubicBezTo>
                        <a:pt x="30499" y="75659"/>
                        <a:pt x="30225" y="75683"/>
                        <a:pt x="29877" y="75803"/>
                      </a:cubicBezTo>
                      <a:cubicBezTo>
                        <a:pt x="29003" y="76106"/>
                        <a:pt x="28874" y="76346"/>
                        <a:pt x="27627" y="76346"/>
                      </a:cubicBezTo>
                      <a:cubicBezTo>
                        <a:pt x="27470" y="76346"/>
                        <a:pt x="27296" y="76343"/>
                        <a:pt x="27099" y="76335"/>
                      </a:cubicBezTo>
                      <a:cubicBezTo>
                        <a:pt x="25345" y="76255"/>
                        <a:pt x="24012" y="76279"/>
                        <a:pt x="23765" y="76017"/>
                      </a:cubicBezTo>
                      <a:cubicBezTo>
                        <a:pt x="23519" y="75755"/>
                        <a:pt x="23527" y="75104"/>
                        <a:pt x="23384" y="74882"/>
                      </a:cubicBezTo>
                      <a:cubicBezTo>
                        <a:pt x="23242" y="74660"/>
                        <a:pt x="23051" y="74406"/>
                        <a:pt x="23718" y="74374"/>
                      </a:cubicBezTo>
                      <a:cubicBezTo>
                        <a:pt x="23783" y="74372"/>
                        <a:pt x="23844" y="74371"/>
                        <a:pt x="23902" y="74371"/>
                      </a:cubicBezTo>
                      <a:cubicBezTo>
                        <a:pt x="24085" y="74371"/>
                        <a:pt x="24238" y="74380"/>
                        <a:pt x="24407" y="74380"/>
                      </a:cubicBezTo>
                      <a:cubicBezTo>
                        <a:pt x="24729" y="74380"/>
                        <a:pt x="25109" y="74347"/>
                        <a:pt x="25869" y="74160"/>
                      </a:cubicBezTo>
                      <a:cubicBezTo>
                        <a:pt x="27163" y="73842"/>
                        <a:pt x="27726" y="73398"/>
                        <a:pt x="29099" y="73366"/>
                      </a:cubicBezTo>
                      <a:cubicBezTo>
                        <a:pt x="29720" y="73352"/>
                        <a:pt x="30034" y="73336"/>
                        <a:pt x="30255" y="73336"/>
                      </a:cubicBezTo>
                      <a:close/>
                      <a:moveTo>
                        <a:pt x="57351" y="73338"/>
                      </a:moveTo>
                      <a:cubicBezTo>
                        <a:pt x="57614" y="73338"/>
                        <a:pt x="57747" y="73363"/>
                        <a:pt x="58127" y="73445"/>
                      </a:cubicBezTo>
                      <a:cubicBezTo>
                        <a:pt x="58722" y="73572"/>
                        <a:pt x="58635" y="73842"/>
                        <a:pt x="58698" y="74239"/>
                      </a:cubicBezTo>
                      <a:cubicBezTo>
                        <a:pt x="58770" y="74636"/>
                        <a:pt x="59556" y="75009"/>
                        <a:pt x="59119" y="75453"/>
                      </a:cubicBezTo>
                      <a:cubicBezTo>
                        <a:pt x="58936" y="75643"/>
                        <a:pt x="58749" y="75677"/>
                        <a:pt x="58524" y="75677"/>
                      </a:cubicBezTo>
                      <a:cubicBezTo>
                        <a:pt x="58402" y="75677"/>
                        <a:pt x="58268" y="75667"/>
                        <a:pt x="58118" y="75667"/>
                      </a:cubicBezTo>
                      <a:cubicBezTo>
                        <a:pt x="57887" y="75667"/>
                        <a:pt x="57616" y="75690"/>
                        <a:pt x="57286" y="75811"/>
                      </a:cubicBezTo>
                      <a:cubicBezTo>
                        <a:pt x="56454" y="76104"/>
                        <a:pt x="56354" y="76349"/>
                        <a:pt x="55134" y="76349"/>
                      </a:cubicBezTo>
                      <a:cubicBezTo>
                        <a:pt x="54969" y="76349"/>
                        <a:pt x="54782" y="76344"/>
                        <a:pt x="54571" y="76335"/>
                      </a:cubicBezTo>
                      <a:cubicBezTo>
                        <a:pt x="52801" y="76263"/>
                        <a:pt x="51475" y="76287"/>
                        <a:pt x="51197" y="76025"/>
                      </a:cubicBezTo>
                      <a:cubicBezTo>
                        <a:pt x="50920" y="75755"/>
                        <a:pt x="50840" y="75104"/>
                        <a:pt x="50666" y="74882"/>
                      </a:cubicBezTo>
                      <a:cubicBezTo>
                        <a:pt x="50499" y="74668"/>
                        <a:pt x="50269" y="74406"/>
                        <a:pt x="50936" y="74382"/>
                      </a:cubicBezTo>
                      <a:cubicBezTo>
                        <a:pt x="51006" y="74379"/>
                        <a:pt x="51071" y="74378"/>
                        <a:pt x="51133" y="74378"/>
                      </a:cubicBezTo>
                      <a:cubicBezTo>
                        <a:pt x="51303" y="74378"/>
                        <a:pt x="51448" y="74385"/>
                        <a:pt x="51604" y="74385"/>
                      </a:cubicBezTo>
                      <a:cubicBezTo>
                        <a:pt x="51932" y="74385"/>
                        <a:pt x="52308" y="74355"/>
                        <a:pt x="53063" y="74168"/>
                      </a:cubicBezTo>
                      <a:cubicBezTo>
                        <a:pt x="54309" y="73850"/>
                        <a:pt x="54825" y="73406"/>
                        <a:pt x="56190" y="73374"/>
                      </a:cubicBezTo>
                      <a:cubicBezTo>
                        <a:pt x="56817" y="73356"/>
                        <a:pt x="57129" y="73338"/>
                        <a:pt x="57351" y="73338"/>
                      </a:cubicBezTo>
                      <a:close/>
                      <a:moveTo>
                        <a:pt x="9320" y="71152"/>
                      </a:moveTo>
                      <a:cubicBezTo>
                        <a:pt x="9934" y="71152"/>
                        <a:pt x="10718" y="71235"/>
                        <a:pt x="10978" y="71683"/>
                      </a:cubicBezTo>
                      <a:cubicBezTo>
                        <a:pt x="11042" y="71842"/>
                        <a:pt x="11153" y="71985"/>
                        <a:pt x="11296" y="72080"/>
                      </a:cubicBezTo>
                      <a:cubicBezTo>
                        <a:pt x="11923" y="72548"/>
                        <a:pt x="12343" y="72628"/>
                        <a:pt x="12780" y="73247"/>
                      </a:cubicBezTo>
                      <a:cubicBezTo>
                        <a:pt x="13217" y="73858"/>
                        <a:pt x="14439" y="74477"/>
                        <a:pt x="15225" y="74580"/>
                      </a:cubicBezTo>
                      <a:cubicBezTo>
                        <a:pt x="16003" y="74676"/>
                        <a:pt x="17122" y="74763"/>
                        <a:pt x="17281" y="75001"/>
                      </a:cubicBezTo>
                      <a:cubicBezTo>
                        <a:pt x="17439" y="75239"/>
                        <a:pt x="16360" y="75565"/>
                        <a:pt x="15336" y="75834"/>
                      </a:cubicBezTo>
                      <a:cubicBezTo>
                        <a:pt x="14312" y="76096"/>
                        <a:pt x="13105" y="76263"/>
                        <a:pt x="11573" y="76398"/>
                      </a:cubicBezTo>
                      <a:cubicBezTo>
                        <a:pt x="10542" y="76493"/>
                        <a:pt x="9811" y="76612"/>
                        <a:pt x="9311" y="76866"/>
                      </a:cubicBezTo>
                      <a:lnTo>
                        <a:pt x="9311" y="76858"/>
                      </a:lnTo>
                      <a:cubicBezTo>
                        <a:pt x="9303" y="76866"/>
                        <a:pt x="9287" y="76874"/>
                        <a:pt x="9280" y="76882"/>
                      </a:cubicBezTo>
                      <a:cubicBezTo>
                        <a:pt x="9248" y="76898"/>
                        <a:pt x="9216" y="76914"/>
                        <a:pt x="9184" y="76930"/>
                      </a:cubicBezTo>
                      <a:cubicBezTo>
                        <a:pt x="8970" y="77017"/>
                        <a:pt x="8740" y="77065"/>
                        <a:pt x="8510" y="77073"/>
                      </a:cubicBezTo>
                      <a:cubicBezTo>
                        <a:pt x="8403" y="77077"/>
                        <a:pt x="8296" y="77079"/>
                        <a:pt x="8190" y="77079"/>
                      </a:cubicBezTo>
                      <a:cubicBezTo>
                        <a:pt x="7884" y="77079"/>
                        <a:pt x="7577" y="77062"/>
                        <a:pt x="7271" y="77033"/>
                      </a:cubicBezTo>
                      <a:cubicBezTo>
                        <a:pt x="6986" y="77025"/>
                        <a:pt x="6708" y="76993"/>
                        <a:pt x="6438" y="76922"/>
                      </a:cubicBezTo>
                      <a:cubicBezTo>
                        <a:pt x="6041" y="76803"/>
                        <a:pt x="5914" y="76398"/>
                        <a:pt x="5763" y="75969"/>
                      </a:cubicBezTo>
                      <a:cubicBezTo>
                        <a:pt x="5612" y="75541"/>
                        <a:pt x="5200" y="75580"/>
                        <a:pt x="4819" y="75025"/>
                      </a:cubicBezTo>
                      <a:cubicBezTo>
                        <a:pt x="4438" y="74477"/>
                        <a:pt x="4747" y="73572"/>
                        <a:pt x="5192" y="73271"/>
                      </a:cubicBezTo>
                      <a:cubicBezTo>
                        <a:pt x="5644" y="72961"/>
                        <a:pt x="6343" y="72715"/>
                        <a:pt x="6906" y="72136"/>
                      </a:cubicBezTo>
                      <a:cubicBezTo>
                        <a:pt x="7224" y="71786"/>
                        <a:pt x="7605" y="71501"/>
                        <a:pt x="8025" y="71286"/>
                      </a:cubicBezTo>
                      <a:cubicBezTo>
                        <a:pt x="8025" y="71286"/>
                        <a:pt x="8240" y="71207"/>
                        <a:pt x="8819" y="71167"/>
                      </a:cubicBezTo>
                      <a:cubicBezTo>
                        <a:pt x="8956" y="71160"/>
                        <a:pt x="9130" y="71152"/>
                        <a:pt x="9320" y="71152"/>
                      </a:cubicBezTo>
                      <a:close/>
                      <a:moveTo>
                        <a:pt x="36134" y="71149"/>
                      </a:moveTo>
                      <a:cubicBezTo>
                        <a:pt x="36749" y="71149"/>
                        <a:pt x="37528" y="71238"/>
                        <a:pt x="37847" y="71683"/>
                      </a:cubicBezTo>
                      <a:cubicBezTo>
                        <a:pt x="37934" y="71842"/>
                        <a:pt x="38061" y="71985"/>
                        <a:pt x="38220" y="72080"/>
                      </a:cubicBezTo>
                      <a:cubicBezTo>
                        <a:pt x="38910" y="72540"/>
                        <a:pt x="39339" y="72628"/>
                        <a:pt x="39855" y="73239"/>
                      </a:cubicBezTo>
                      <a:cubicBezTo>
                        <a:pt x="40379" y="73850"/>
                        <a:pt x="41672" y="74477"/>
                        <a:pt x="42466" y="74580"/>
                      </a:cubicBezTo>
                      <a:cubicBezTo>
                        <a:pt x="43268" y="74676"/>
                        <a:pt x="44395" y="74763"/>
                        <a:pt x="44586" y="75001"/>
                      </a:cubicBezTo>
                      <a:cubicBezTo>
                        <a:pt x="44768" y="75239"/>
                        <a:pt x="43736" y="75565"/>
                        <a:pt x="42744" y="75827"/>
                      </a:cubicBezTo>
                      <a:cubicBezTo>
                        <a:pt x="41752" y="76096"/>
                        <a:pt x="40577" y="76255"/>
                        <a:pt x="39061" y="76398"/>
                      </a:cubicBezTo>
                      <a:cubicBezTo>
                        <a:pt x="38037" y="76493"/>
                        <a:pt x="37323" y="76612"/>
                        <a:pt x="36854" y="76866"/>
                      </a:cubicBezTo>
                      <a:lnTo>
                        <a:pt x="36854" y="76858"/>
                      </a:lnTo>
                      <a:cubicBezTo>
                        <a:pt x="36846" y="76866"/>
                        <a:pt x="36839" y="76874"/>
                        <a:pt x="36823" y="76874"/>
                      </a:cubicBezTo>
                      <a:cubicBezTo>
                        <a:pt x="36799" y="76898"/>
                        <a:pt x="36767" y="76906"/>
                        <a:pt x="36735" y="76930"/>
                      </a:cubicBezTo>
                      <a:cubicBezTo>
                        <a:pt x="36529" y="77017"/>
                        <a:pt x="36307" y="77065"/>
                        <a:pt x="36077" y="77073"/>
                      </a:cubicBezTo>
                      <a:cubicBezTo>
                        <a:pt x="35970" y="77077"/>
                        <a:pt x="35863" y="77079"/>
                        <a:pt x="35757" y="77079"/>
                      </a:cubicBezTo>
                      <a:cubicBezTo>
                        <a:pt x="35450" y="77079"/>
                        <a:pt x="35144" y="77062"/>
                        <a:pt x="34838" y="77033"/>
                      </a:cubicBezTo>
                      <a:cubicBezTo>
                        <a:pt x="34553" y="77025"/>
                        <a:pt x="34267" y="76985"/>
                        <a:pt x="33989" y="76914"/>
                      </a:cubicBezTo>
                      <a:cubicBezTo>
                        <a:pt x="33576" y="76803"/>
                        <a:pt x="33394" y="76398"/>
                        <a:pt x="33195" y="75969"/>
                      </a:cubicBezTo>
                      <a:cubicBezTo>
                        <a:pt x="32989" y="75533"/>
                        <a:pt x="32576" y="75580"/>
                        <a:pt x="32124" y="75025"/>
                      </a:cubicBezTo>
                      <a:cubicBezTo>
                        <a:pt x="31671" y="74477"/>
                        <a:pt x="31862" y="73572"/>
                        <a:pt x="32274" y="73263"/>
                      </a:cubicBezTo>
                      <a:cubicBezTo>
                        <a:pt x="32679" y="72961"/>
                        <a:pt x="33346" y="72715"/>
                        <a:pt x="33822" y="72128"/>
                      </a:cubicBezTo>
                      <a:cubicBezTo>
                        <a:pt x="34108" y="71786"/>
                        <a:pt x="34449" y="71501"/>
                        <a:pt x="34838" y="71286"/>
                      </a:cubicBezTo>
                      <a:cubicBezTo>
                        <a:pt x="34838" y="71286"/>
                        <a:pt x="35037" y="71199"/>
                        <a:pt x="35616" y="71167"/>
                      </a:cubicBezTo>
                      <a:cubicBezTo>
                        <a:pt x="35758" y="71158"/>
                        <a:pt x="35938" y="71149"/>
                        <a:pt x="36134" y="71149"/>
                      </a:cubicBezTo>
                      <a:close/>
                      <a:moveTo>
                        <a:pt x="19517" y="73574"/>
                      </a:moveTo>
                      <a:cubicBezTo>
                        <a:pt x="20241" y="73574"/>
                        <a:pt x="20734" y="73764"/>
                        <a:pt x="21329" y="73898"/>
                      </a:cubicBezTo>
                      <a:cubicBezTo>
                        <a:pt x="22313" y="74104"/>
                        <a:pt x="22662" y="74191"/>
                        <a:pt x="22940" y="74699"/>
                      </a:cubicBezTo>
                      <a:cubicBezTo>
                        <a:pt x="23218" y="75215"/>
                        <a:pt x="23559" y="75866"/>
                        <a:pt x="23162" y="76144"/>
                      </a:cubicBezTo>
                      <a:cubicBezTo>
                        <a:pt x="22765" y="76422"/>
                        <a:pt x="21337" y="76525"/>
                        <a:pt x="21130" y="76970"/>
                      </a:cubicBezTo>
                      <a:cubicBezTo>
                        <a:pt x="20946" y="77366"/>
                        <a:pt x="20699" y="78008"/>
                        <a:pt x="20103" y="78008"/>
                      </a:cubicBezTo>
                      <a:cubicBezTo>
                        <a:pt x="20030" y="78008"/>
                        <a:pt x="19952" y="77998"/>
                        <a:pt x="19868" y="77978"/>
                      </a:cubicBezTo>
                      <a:cubicBezTo>
                        <a:pt x="19106" y="77787"/>
                        <a:pt x="19320" y="77374"/>
                        <a:pt x="19582" y="76922"/>
                      </a:cubicBezTo>
                      <a:cubicBezTo>
                        <a:pt x="19852" y="76462"/>
                        <a:pt x="19606" y="76168"/>
                        <a:pt x="19011" y="75866"/>
                      </a:cubicBezTo>
                      <a:lnTo>
                        <a:pt x="19019" y="75866"/>
                      </a:lnTo>
                      <a:cubicBezTo>
                        <a:pt x="18424" y="75573"/>
                        <a:pt x="17836" y="75517"/>
                        <a:pt x="17757" y="74977"/>
                      </a:cubicBezTo>
                      <a:cubicBezTo>
                        <a:pt x="17669" y="74437"/>
                        <a:pt x="18106" y="73699"/>
                        <a:pt x="19082" y="73596"/>
                      </a:cubicBezTo>
                      <a:cubicBezTo>
                        <a:pt x="19237" y="73581"/>
                        <a:pt x="19381" y="73574"/>
                        <a:pt x="19517" y="73574"/>
                      </a:cubicBezTo>
                      <a:close/>
                      <a:moveTo>
                        <a:pt x="46619" y="73575"/>
                      </a:moveTo>
                      <a:cubicBezTo>
                        <a:pt x="47345" y="73575"/>
                        <a:pt x="47864" y="73770"/>
                        <a:pt x="48475" y="73898"/>
                      </a:cubicBezTo>
                      <a:cubicBezTo>
                        <a:pt x="49491" y="74104"/>
                        <a:pt x="49848" y="74191"/>
                        <a:pt x="50189" y="74699"/>
                      </a:cubicBezTo>
                      <a:cubicBezTo>
                        <a:pt x="50531" y="75207"/>
                        <a:pt x="50967" y="75866"/>
                        <a:pt x="50602" y="76144"/>
                      </a:cubicBezTo>
                      <a:cubicBezTo>
                        <a:pt x="50237" y="76422"/>
                        <a:pt x="48832" y="76525"/>
                        <a:pt x="48673" y="76970"/>
                      </a:cubicBezTo>
                      <a:cubicBezTo>
                        <a:pt x="48539" y="77366"/>
                        <a:pt x="48379" y="78008"/>
                        <a:pt x="47784" y="78008"/>
                      </a:cubicBezTo>
                      <a:cubicBezTo>
                        <a:pt x="47712" y="78008"/>
                        <a:pt x="47632" y="77998"/>
                        <a:pt x="47546" y="77978"/>
                      </a:cubicBezTo>
                      <a:cubicBezTo>
                        <a:pt x="46760" y="77787"/>
                        <a:pt x="46919" y="77374"/>
                        <a:pt x="47126" y="76914"/>
                      </a:cubicBezTo>
                      <a:cubicBezTo>
                        <a:pt x="47332" y="76462"/>
                        <a:pt x="47054" y="76168"/>
                        <a:pt x="46419" y="75866"/>
                      </a:cubicBezTo>
                      <a:cubicBezTo>
                        <a:pt x="45784" y="75565"/>
                        <a:pt x="45197" y="75517"/>
                        <a:pt x="45038" y="74969"/>
                      </a:cubicBezTo>
                      <a:cubicBezTo>
                        <a:pt x="44887" y="74430"/>
                        <a:pt x="45228" y="73691"/>
                        <a:pt x="46197" y="73596"/>
                      </a:cubicBezTo>
                      <a:cubicBezTo>
                        <a:pt x="46346" y="73581"/>
                        <a:pt x="46486" y="73575"/>
                        <a:pt x="46619" y="73575"/>
                      </a:cubicBezTo>
                      <a:close/>
                      <a:moveTo>
                        <a:pt x="31396" y="75898"/>
                      </a:moveTo>
                      <a:cubicBezTo>
                        <a:pt x="32033" y="75898"/>
                        <a:pt x="32559" y="76154"/>
                        <a:pt x="32663" y="76398"/>
                      </a:cubicBezTo>
                      <a:cubicBezTo>
                        <a:pt x="32775" y="76676"/>
                        <a:pt x="33116" y="76977"/>
                        <a:pt x="33465" y="77295"/>
                      </a:cubicBezTo>
                      <a:cubicBezTo>
                        <a:pt x="33806" y="77612"/>
                        <a:pt x="32886" y="77970"/>
                        <a:pt x="32084" y="78494"/>
                      </a:cubicBezTo>
                      <a:cubicBezTo>
                        <a:pt x="31282" y="79017"/>
                        <a:pt x="30139" y="79470"/>
                        <a:pt x="30139" y="79470"/>
                      </a:cubicBezTo>
                      <a:cubicBezTo>
                        <a:pt x="29504" y="79740"/>
                        <a:pt x="29544" y="80089"/>
                        <a:pt x="29163" y="80359"/>
                      </a:cubicBezTo>
                      <a:cubicBezTo>
                        <a:pt x="29009" y="80471"/>
                        <a:pt x="28835" y="80511"/>
                        <a:pt x="28621" y="80511"/>
                      </a:cubicBezTo>
                      <a:cubicBezTo>
                        <a:pt x="28305" y="80511"/>
                        <a:pt x="27900" y="80425"/>
                        <a:pt x="27337" y="80359"/>
                      </a:cubicBezTo>
                      <a:cubicBezTo>
                        <a:pt x="27002" y="80319"/>
                        <a:pt x="26713" y="80306"/>
                        <a:pt x="26439" y="80306"/>
                      </a:cubicBezTo>
                      <a:cubicBezTo>
                        <a:pt x="25947" y="80306"/>
                        <a:pt x="25506" y="80349"/>
                        <a:pt x="24940" y="80359"/>
                      </a:cubicBezTo>
                      <a:cubicBezTo>
                        <a:pt x="24531" y="80370"/>
                        <a:pt x="24040" y="80376"/>
                        <a:pt x="23577" y="80376"/>
                      </a:cubicBezTo>
                      <a:cubicBezTo>
                        <a:pt x="23042" y="80376"/>
                        <a:pt x="22543" y="80368"/>
                        <a:pt x="22249" y="80351"/>
                      </a:cubicBezTo>
                      <a:cubicBezTo>
                        <a:pt x="21702" y="80327"/>
                        <a:pt x="21606" y="80033"/>
                        <a:pt x="21606" y="80033"/>
                      </a:cubicBezTo>
                      <a:cubicBezTo>
                        <a:pt x="21662" y="79740"/>
                        <a:pt x="21694" y="79525"/>
                        <a:pt x="21638" y="79470"/>
                      </a:cubicBezTo>
                      <a:cubicBezTo>
                        <a:pt x="21106" y="78986"/>
                        <a:pt x="21043" y="77914"/>
                        <a:pt x="21416" y="77430"/>
                      </a:cubicBezTo>
                      <a:cubicBezTo>
                        <a:pt x="21789" y="76938"/>
                        <a:pt x="22884" y="76533"/>
                        <a:pt x="23837" y="76366"/>
                      </a:cubicBezTo>
                      <a:cubicBezTo>
                        <a:pt x="24018" y="76335"/>
                        <a:pt x="24223" y="76322"/>
                        <a:pt x="24445" y="76322"/>
                      </a:cubicBezTo>
                      <a:cubicBezTo>
                        <a:pt x="25352" y="76322"/>
                        <a:pt x="26553" y="76534"/>
                        <a:pt x="27659" y="76534"/>
                      </a:cubicBezTo>
                      <a:cubicBezTo>
                        <a:pt x="27706" y="76534"/>
                        <a:pt x="27752" y="76534"/>
                        <a:pt x="27798" y="76533"/>
                      </a:cubicBezTo>
                      <a:cubicBezTo>
                        <a:pt x="29203" y="76517"/>
                        <a:pt x="30369" y="75993"/>
                        <a:pt x="31124" y="75914"/>
                      </a:cubicBezTo>
                      <a:cubicBezTo>
                        <a:pt x="31216" y="75903"/>
                        <a:pt x="31307" y="75898"/>
                        <a:pt x="31396" y="75898"/>
                      </a:cubicBezTo>
                      <a:close/>
                      <a:moveTo>
                        <a:pt x="58811" y="75906"/>
                      </a:moveTo>
                      <a:cubicBezTo>
                        <a:pt x="59449" y="75906"/>
                        <a:pt x="60003" y="76162"/>
                        <a:pt x="60135" y="76406"/>
                      </a:cubicBezTo>
                      <a:cubicBezTo>
                        <a:pt x="60286" y="76684"/>
                        <a:pt x="60675" y="76985"/>
                        <a:pt x="61056" y="77303"/>
                      </a:cubicBezTo>
                      <a:cubicBezTo>
                        <a:pt x="61437" y="77620"/>
                        <a:pt x="60564" y="77970"/>
                        <a:pt x="59833" y="78494"/>
                      </a:cubicBezTo>
                      <a:cubicBezTo>
                        <a:pt x="59087" y="79017"/>
                        <a:pt x="58008" y="79470"/>
                        <a:pt x="58008" y="79470"/>
                      </a:cubicBezTo>
                      <a:cubicBezTo>
                        <a:pt x="57413" y="79740"/>
                        <a:pt x="57500" y="80089"/>
                        <a:pt x="57151" y="80367"/>
                      </a:cubicBezTo>
                      <a:cubicBezTo>
                        <a:pt x="57005" y="80477"/>
                        <a:pt x="56834" y="80515"/>
                        <a:pt x="56617" y="80515"/>
                      </a:cubicBezTo>
                      <a:cubicBezTo>
                        <a:pt x="56301" y="80515"/>
                        <a:pt x="55890" y="80433"/>
                        <a:pt x="55325" y="80367"/>
                      </a:cubicBezTo>
                      <a:cubicBezTo>
                        <a:pt x="54974" y="80323"/>
                        <a:pt x="54675" y="80308"/>
                        <a:pt x="54393" y="80308"/>
                      </a:cubicBezTo>
                      <a:cubicBezTo>
                        <a:pt x="53910" y="80308"/>
                        <a:pt x="53477" y="80352"/>
                        <a:pt x="52920" y="80367"/>
                      </a:cubicBezTo>
                      <a:cubicBezTo>
                        <a:pt x="52527" y="80374"/>
                        <a:pt x="52056" y="80378"/>
                        <a:pt x="51607" y="80378"/>
                      </a:cubicBezTo>
                      <a:cubicBezTo>
                        <a:pt x="51057" y="80378"/>
                        <a:pt x="50539" y="80372"/>
                        <a:pt x="50237" y="80359"/>
                      </a:cubicBezTo>
                      <a:cubicBezTo>
                        <a:pt x="49681" y="80335"/>
                        <a:pt x="49546" y="80033"/>
                        <a:pt x="49546" y="80033"/>
                      </a:cubicBezTo>
                      <a:cubicBezTo>
                        <a:pt x="49570" y="79748"/>
                        <a:pt x="49570" y="79533"/>
                        <a:pt x="49507" y="79478"/>
                      </a:cubicBezTo>
                      <a:cubicBezTo>
                        <a:pt x="48919" y="78994"/>
                        <a:pt x="48713" y="77922"/>
                        <a:pt x="49023" y="77438"/>
                      </a:cubicBezTo>
                      <a:cubicBezTo>
                        <a:pt x="49332" y="76946"/>
                        <a:pt x="50372" y="76541"/>
                        <a:pt x="51309" y="76374"/>
                      </a:cubicBezTo>
                      <a:cubicBezTo>
                        <a:pt x="51485" y="76342"/>
                        <a:pt x="51688" y="76330"/>
                        <a:pt x="51910" y="76330"/>
                      </a:cubicBezTo>
                      <a:cubicBezTo>
                        <a:pt x="52817" y="76330"/>
                        <a:pt x="54046" y="76542"/>
                        <a:pt x="55155" y="76542"/>
                      </a:cubicBezTo>
                      <a:cubicBezTo>
                        <a:pt x="55201" y="76542"/>
                        <a:pt x="55247" y="76542"/>
                        <a:pt x="55293" y="76541"/>
                      </a:cubicBezTo>
                      <a:cubicBezTo>
                        <a:pt x="56698" y="76525"/>
                        <a:pt x="57794" y="76001"/>
                        <a:pt x="58540" y="75922"/>
                      </a:cubicBezTo>
                      <a:cubicBezTo>
                        <a:pt x="58631" y="75911"/>
                        <a:pt x="58722" y="75906"/>
                        <a:pt x="58811" y="75906"/>
                      </a:cubicBezTo>
                      <a:close/>
                      <a:moveTo>
                        <a:pt x="46089" y="77917"/>
                      </a:moveTo>
                      <a:cubicBezTo>
                        <a:pt x="46533" y="77917"/>
                        <a:pt x="47118" y="78024"/>
                        <a:pt x="47681" y="78240"/>
                      </a:cubicBezTo>
                      <a:cubicBezTo>
                        <a:pt x="48253" y="78462"/>
                        <a:pt x="48721" y="78906"/>
                        <a:pt x="48975" y="79470"/>
                      </a:cubicBezTo>
                      <a:cubicBezTo>
                        <a:pt x="49324" y="80097"/>
                        <a:pt x="49300" y="80510"/>
                        <a:pt x="48650" y="80692"/>
                      </a:cubicBezTo>
                      <a:cubicBezTo>
                        <a:pt x="48225" y="80816"/>
                        <a:pt x="47575" y="80917"/>
                        <a:pt x="47136" y="80917"/>
                      </a:cubicBezTo>
                      <a:cubicBezTo>
                        <a:pt x="46902" y="80917"/>
                        <a:pt x="46728" y="80888"/>
                        <a:pt x="46681" y="80819"/>
                      </a:cubicBezTo>
                      <a:cubicBezTo>
                        <a:pt x="46625" y="80724"/>
                        <a:pt x="46570" y="80645"/>
                        <a:pt x="46522" y="80573"/>
                      </a:cubicBezTo>
                      <a:cubicBezTo>
                        <a:pt x="46268" y="80216"/>
                        <a:pt x="45260" y="80216"/>
                        <a:pt x="45260" y="79470"/>
                      </a:cubicBezTo>
                      <a:cubicBezTo>
                        <a:pt x="45260" y="79470"/>
                        <a:pt x="45141" y="78351"/>
                        <a:pt x="45403" y="78089"/>
                      </a:cubicBezTo>
                      <a:cubicBezTo>
                        <a:pt x="45514" y="77975"/>
                        <a:pt x="45764" y="77917"/>
                        <a:pt x="46089" y="77917"/>
                      </a:cubicBezTo>
                      <a:close/>
                      <a:moveTo>
                        <a:pt x="18413" y="77921"/>
                      </a:moveTo>
                      <a:cubicBezTo>
                        <a:pt x="18856" y="77921"/>
                        <a:pt x="19427" y="78027"/>
                        <a:pt x="19963" y="78247"/>
                      </a:cubicBezTo>
                      <a:cubicBezTo>
                        <a:pt x="20503" y="78462"/>
                        <a:pt x="20924" y="78914"/>
                        <a:pt x="21098" y="79470"/>
                      </a:cubicBezTo>
                      <a:cubicBezTo>
                        <a:pt x="21368" y="80105"/>
                        <a:pt x="21297" y="80518"/>
                        <a:pt x="20614" y="80700"/>
                      </a:cubicBezTo>
                      <a:cubicBezTo>
                        <a:pt x="20165" y="80820"/>
                        <a:pt x="19497" y="80923"/>
                        <a:pt x="19060" y="80923"/>
                      </a:cubicBezTo>
                      <a:cubicBezTo>
                        <a:pt x="18833" y="80923"/>
                        <a:pt x="18668" y="80895"/>
                        <a:pt x="18630" y="80827"/>
                      </a:cubicBezTo>
                      <a:cubicBezTo>
                        <a:pt x="18590" y="80724"/>
                        <a:pt x="18543" y="80645"/>
                        <a:pt x="18503" y="80573"/>
                      </a:cubicBezTo>
                      <a:lnTo>
                        <a:pt x="18503" y="80581"/>
                      </a:lnTo>
                      <a:cubicBezTo>
                        <a:pt x="18297" y="80224"/>
                        <a:pt x="17288" y="80224"/>
                        <a:pt x="17384" y="79470"/>
                      </a:cubicBezTo>
                      <a:cubicBezTo>
                        <a:pt x="17384" y="79470"/>
                        <a:pt x="17408" y="78359"/>
                        <a:pt x="17709" y="78089"/>
                      </a:cubicBezTo>
                      <a:cubicBezTo>
                        <a:pt x="17833" y="77978"/>
                        <a:pt x="18089" y="77921"/>
                        <a:pt x="18413" y="77921"/>
                      </a:cubicBezTo>
                      <a:close/>
                      <a:moveTo>
                        <a:pt x="7162" y="77357"/>
                      </a:moveTo>
                      <a:cubicBezTo>
                        <a:pt x="7214" y="77357"/>
                        <a:pt x="7240" y="77366"/>
                        <a:pt x="7240" y="77366"/>
                      </a:cubicBezTo>
                      <a:cubicBezTo>
                        <a:pt x="7240" y="77366"/>
                        <a:pt x="8525" y="77485"/>
                        <a:pt x="8541" y="78033"/>
                      </a:cubicBezTo>
                      <a:cubicBezTo>
                        <a:pt x="8502" y="78700"/>
                        <a:pt x="8708" y="79470"/>
                        <a:pt x="8708" y="79470"/>
                      </a:cubicBezTo>
                      <a:cubicBezTo>
                        <a:pt x="8756" y="79644"/>
                        <a:pt x="8970" y="80240"/>
                        <a:pt x="9192" y="80446"/>
                      </a:cubicBezTo>
                      <a:cubicBezTo>
                        <a:pt x="9422" y="80660"/>
                        <a:pt x="9478" y="80827"/>
                        <a:pt x="9430" y="80994"/>
                      </a:cubicBezTo>
                      <a:cubicBezTo>
                        <a:pt x="9390" y="81142"/>
                        <a:pt x="8963" y="81153"/>
                        <a:pt x="8833" y="81153"/>
                      </a:cubicBezTo>
                      <a:cubicBezTo>
                        <a:pt x="8809" y="81153"/>
                        <a:pt x="8795" y="81153"/>
                        <a:pt x="8795" y="81153"/>
                      </a:cubicBezTo>
                      <a:cubicBezTo>
                        <a:pt x="7986" y="81010"/>
                        <a:pt x="6763" y="80994"/>
                        <a:pt x="6763" y="80994"/>
                      </a:cubicBezTo>
                      <a:cubicBezTo>
                        <a:pt x="6454" y="80994"/>
                        <a:pt x="6136" y="81041"/>
                        <a:pt x="5843" y="81145"/>
                      </a:cubicBezTo>
                      <a:cubicBezTo>
                        <a:pt x="5573" y="81224"/>
                        <a:pt x="4366" y="81216"/>
                        <a:pt x="3469" y="81224"/>
                      </a:cubicBezTo>
                      <a:cubicBezTo>
                        <a:pt x="3441" y="81224"/>
                        <a:pt x="3413" y="81224"/>
                        <a:pt x="3385" y="81224"/>
                      </a:cubicBezTo>
                      <a:cubicBezTo>
                        <a:pt x="2521" y="81224"/>
                        <a:pt x="1747" y="81100"/>
                        <a:pt x="1739" y="80454"/>
                      </a:cubicBezTo>
                      <a:cubicBezTo>
                        <a:pt x="1739" y="79787"/>
                        <a:pt x="2755" y="79462"/>
                        <a:pt x="2755" y="79462"/>
                      </a:cubicBezTo>
                      <a:cubicBezTo>
                        <a:pt x="3247" y="79311"/>
                        <a:pt x="3723" y="79121"/>
                        <a:pt x="4192" y="78906"/>
                      </a:cubicBezTo>
                      <a:cubicBezTo>
                        <a:pt x="5089" y="78509"/>
                        <a:pt x="5755" y="78208"/>
                        <a:pt x="6359" y="77732"/>
                      </a:cubicBezTo>
                      <a:cubicBezTo>
                        <a:pt x="6783" y="77406"/>
                        <a:pt x="7043" y="77357"/>
                        <a:pt x="7162" y="77357"/>
                      </a:cubicBezTo>
                      <a:close/>
                      <a:moveTo>
                        <a:pt x="34754" y="77347"/>
                      </a:moveTo>
                      <a:cubicBezTo>
                        <a:pt x="34810" y="77347"/>
                        <a:pt x="34838" y="77358"/>
                        <a:pt x="34838" y="77358"/>
                      </a:cubicBezTo>
                      <a:cubicBezTo>
                        <a:pt x="34838" y="77358"/>
                        <a:pt x="36132" y="77478"/>
                        <a:pt x="36227" y="78033"/>
                      </a:cubicBezTo>
                      <a:cubicBezTo>
                        <a:pt x="36275" y="78692"/>
                        <a:pt x="36585" y="79462"/>
                        <a:pt x="36585" y="79462"/>
                      </a:cubicBezTo>
                      <a:cubicBezTo>
                        <a:pt x="36648" y="79644"/>
                        <a:pt x="36942" y="80232"/>
                        <a:pt x="37196" y="80446"/>
                      </a:cubicBezTo>
                      <a:cubicBezTo>
                        <a:pt x="37442" y="80653"/>
                        <a:pt x="37521" y="80819"/>
                        <a:pt x="37497" y="80994"/>
                      </a:cubicBezTo>
                      <a:cubicBezTo>
                        <a:pt x="37476" y="81146"/>
                        <a:pt x="36984" y="81153"/>
                        <a:pt x="36899" y="81153"/>
                      </a:cubicBezTo>
                      <a:cubicBezTo>
                        <a:pt x="36891" y="81153"/>
                        <a:pt x="36886" y="81153"/>
                        <a:pt x="36886" y="81153"/>
                      </a:cubicBezTo>
                      <a:cubicBezTo>
                        <a:pt x="36204" y="81057"/>
                        <a:pt x="35521" y="81002"/>
                        <a:pt x="34830" y="80994"/>
                      </a:cubicBezTo>
                      <a:cubicBezTo>
                        <a:pt x="34808" y="80993"/>
                        <a:pt x="34786" y="80993"/>
                        <a:pt x="34764" y="80993"/>
                      </a:cubicBezTo>
                      <a:cubicBezTo>
                        <a:pt x="34478" y="80993"/>
                        <a:pt x="34198" y="81041"/>
                        <a:pt x="33925" y="81137"/>
                      </a:cubicBezTo>
                      <a:lnTo>
                        <a:pt x="33933" y="81145"/>
                      </a:lnTo>
                      <a:cubicBezTo>
                        <a:pt x="33679" y="81224"/>
                        <a:pt x="32473" y="81216"/>
                        <a:pt x="31576" y="81224"/>
                      </a:cubicBezTo>
                      <a:cubicBezTo>
                        <a:pt x="31548" y="81224"/>
                        <a:pt x="31519" y="81224"/>
                        <a:pt x="31491" y="81224"/>
                      </a:cubicBezTo>
                      <a:cubicBezTo>
                        <a:pt x="30627" y="81224"/>
                        <a:pt x="29842" y="81100"/>
                        <a:pt x="29742" y="80454"/>
                      </a:cubicBezTo>
                      <a:cubicBezTo>
                        <a:pt x="29647" y="79787"/>
                        <a:pt x="30631" y="79462"/>
                        <a:pt x="30631" y="79462"/>
                      </a:cubicBezTo>
                      <a:cubicBezTo>
                        <a:pt x="31100" y="79311"/>
                        <a:pt x="31552" y="79121"/>
                        <a:pt x="31997" y="78906"/>
                      </a:cubicBezTo>
                      <a:cubicBezTo>
                        <a:pt x="32830" y="78509"/>
                        <a:pt x="33457" y="78208"/>
                        <a:pt x="34005" y="77732"/>
                      </a:cubicBezTo>
                      <a:cubicBezTo>
                        <a:pt x="34380" y="77400"/>
                        <a:pt x="34633" y="77347"/>
                        <a:pt x="34754" y="77347"/>
                      </a:cubicBezTo>
                      <a:close/>
                      <a:moveTo>
                        <a:pt x="62349" y="77355"/>
                      </a:moveTo>
                      <a:cubicBezTo>
                        <a:pt x="62406" y="77355"/>
                        <a:pt x="62437" y="77366"/>
                        <a:pt x="62437" y="77366"/>
                      </a:cubicBezTo>
                      <a:cubicBezTo>
                        <a:pt x="62437" y="77366"/>
                        <a:pt x="63747" y="77485"/>
                        <a:pt x="63905" y="78033"/>
                      </a:cubicBezTo>
                      <a:cubicBezTo>
                        <a:pt x="64040" y="78700"/>
                        <a:pt x="64445" y="79470"/>
                        <a:pt x="64445" y="79470"/>
                      </a:cubicBezTo>
                      <a:cubicBezTo>
                        <a:pt x="64540" y="79644"/>
                        <a:pt x="64906" y="80240"/>
                        <a:pt x="65183" y="80446"/>
                      </a:cubicBezTo>
                      <a:cubicBezTo>
                        <a:pt x="65461" y="80660"/>
                        <a:pt x="65580" y="80827"/>
                        <a:pt x="65572" y="80994"/>
                      </a:cubicBezTo>
                      <a:lnTo>
                        <a:pt x="65572" y="81002"/>
                      </a:lnTo>
                      <a:cubicBezTo>
                        <a:pt x="65572" y="81154"/>
                        <a:pt x="65076" y="81161"/>
                        <a:pt x="64990" y="81161"/>
                      </a:cubicBezTo>
                      <a:cubicBezTo>
                        <a:pt x="64981" y="81161"/>
                        <a:pt x="64977" y="81161"/>
                        <a:pt x="64977" y="81161"/>
                      </a:cubicBezTo>
                      <a:cubicBezTo>
                        <a:pt x="64294" y="81065"/>
                        <a:pt x="63604" y="81010"/>
                        <a:pt x="62905" y="80994"/>
                      </a:cubicBezTo>
                      <a:cubicBezTo>
                        <a:pt x="62604" y="80994"/>
                        <a:pt x="62302" y="81041"/>
                        <a:pt x="62016" y="81145"/>
                      </a:cubicBezTo>
                      <a:cubicBezTo>
                        <a:pt x="61778" y="81224"/>
                        <a:pt x="60564" y="81224"/>
                        <a:pt x="59667" y="81232"/>
                      </a:cubicBezTo>
                      <a:cubicBezTo>
                        <a:pt x="59640" y="81232"/>
                        <a:pt x="59614" y="81232"/>
                        <a:pt x="59587" y="81232"/>
                      </a:cubicBezTo>
                      <a:cubicBezTo>
                        <a:pt x="58727" y="81232"/>
                        <a:pt x="57915" y="81101"/>
                        <a:pt x="57746" y="80462"/>
                      </a:cubicBezTo>
                      <a:cubicBezTo>
                        <a:pt x="57571" y="79795"/>
                        <a:pt x="58500" y="79470"/>
                        <a:pt x="58500" y="79470"/>
                      </a:cubicBezTo>
                      <a:cubicBezTo>
                        <a:pt x="58944" y="79311"/>
                        <a:pt x="59373" y="79129"/>
                        <a:pt x="59794" y="78906"/>
                      </a:cubicBezTo>
                      <a:cubicBezTo>
                        <a:pt x="60580" y="78509"/>
                        <a:pt x="61167" y="78216"/>
                        <a:pt x="61651" y="77732"/>
                      </a:cubicBezTo>
                      <a:cubicBezTo>
                        <a:pt x="61981" y="77407"/>
                        <a:pt x="62227" y="77355"/>
                        <a:pt x="62349" y="77355"/>
                      </a:cubicBezTo>
                      <a:close/>
                      <a:moveTo>
                        <a:pt x="17373" y="75546"/>
                      </a:moveTo>
                      <a:cubicBezTo>
                        <a:pt x="18027" y="75546"/>
                        <a:pt x="18602" y="75776"/>
                        <a:pt x="18932" y="76303"/>
                      </a:cubicBezTo>
                      <a:cubicBezTo>
                        <a:pt x="19447" y="77128"/>
                        <a:pt x="18082" y="77485"/>
                        <a:pt x="17654" y="77644"/>
                      </a:cubicBezTo>
                      <a:cubicBezTo>
                        <a:pt x="17233" y="77803"/>
                        <a:pt x="16963" y="77938"/>
                        <a:pt x="17042" y="78398"/>
                      </a:cubicBezTo>
                      <a:cubicBezTo>
                        <a:pt x="17122" y="78859"/>
                        <a:pt x="16955" y="79462"/>
                        <a:pt x="16955" y="79462"/>
                      </a:cubicBezTo>
                      <a:cubicBezTo>
                        <a:pt x="16765" y="80343"/>
                        <a:pt x="17511" y="80176"/>
                        <a:pt x="18146" y="80819"/>
                      </a:cubicBezTo>
                      <a:cubicBezTo>
                        <a:pt x="18773" y="81462"/>
                        <a:pt x="18455" y="81923"/>
                        <a:pt x="17828" y="82177"/>
                      </a:cubicBezTo>
                      <a:cubicBezTo>
                        <a:pt x="17201" y="82431"/>
                        <a:pt x="15487" y="82327"/>
                        <a:pt x="14391" y="82462"/>
                      </a:cubicBezTo>
                      <a:cubicBezTo>
                        <a:pt x="14360" y="82462"/>
                        <a:pt x="14329" y="82470"/>
                        <a:pt x="14305" y="82470"/>
                      </a:cubicBezTo>
                      <a:lnTo>
                        <a:pt x="14305" y="82470"/>
                      </a:lnTo>
                      <a:cubicBezTo>
                        <a:pt x="13831" y="82469"/>
                        <a:pt x="13316" y="82382"/>
                        <a:pt x="12637" y="82264"/>
                      </a:cubicBezTo>
                      <a:cubicBezTo>
                        <a:pt x="11947" y="82145"/>
                        <a:pt x="11994" y="81954"/>
                        <a:pt x="11478" y="81724"/>
                      </a:cubicBezTo>
                      <a:cubicBezTo>
                        <a:pt x="11327" y="81661"/>
                        <a:pt x="11169" y="81613"/>
                        <a:pt x="11010" y="81573"/>
                      </a:cubicBezTo>
                      <a:lnTo>
                        <a:pt x="11018" y="81573"/>
                      </a:lnTo>
                      <a:cubicBezTo>
                        <a:pt x="10430" y="81359"/>
                        <a:pt x="9795" y="80946"/>
                        <a:pt x="9430" y="80486"/>
                      </a:cubicBezTo>
                      <a:cubicBezTo>
                        <a:pt x="9208" y="80184"/>
                        <a:pt x="9057" y="79835"/>
                        <a:pt x="9002" y="79462"/>
                      </a:cubicBezTo>
                      <a:cubicBezTo>
                        <a:pt x="9002" y="79462"/>
                        <a:pt x="8906" y="77851"/>
                        <a:pt x="9256" y="77319"/>
                      </a:cubicBezTo>
                      <a:cubicBezTo>
                        <a:pt x="9605" y="76795"/>
                        <a:pt x="10843" y="76573"/>
                        <a:pt x="12843" y="76430"/>
                      </a:cubicBezTo>
                      <a:cubicBezTo>
                        <a:pt x="14836" y="76287"/>
                        <a:pt x="15137" y="76128"/>
                        <a:pt x="16217" y="75755"/>
                      </a:cubicBezTo>
                      <a:cubicBezTo>
                        <a:pt x="16607" y="75620"/>
                        <a:pt x="17003" y="75546"/>
                        <a:pt x="17373" y="75546"/>
                      </a:cubicBezTo>
                      <a:close/>
                      <a:moveTo>
                        <a:pt x="44740" y="75546"/>
                      </a:moveTo>
                      <a:cubicBezTo>
                        <a:pt x="45395" y="75546"/>
                        <a:pt x="46000" y="75776"/>
                        <a:pt x="46395" y="76303"/>
                      </a:cubicBezTo>
                      <a:cubicBezTo>
                        <a:pt x="47022" y="77128"/>
                        <a:pt x="45705" y="77485"/>
                        <a:pt x="45300" y="77644"/>
                      </a:cubicBezTo>
                      <a:cubicBezTo>
                        <a:pt x="44887" y="77803"/>
                        <a:pt x="44641" y="77938"/>
                        <a:pt x="44776" y="78398"/>
                      </a:cubicBezTo>
                      <a:cubicBezTo>
                        <a:pt x="44919" y="78859"/>
                        <a:pt x="44832" y="79462"/>
                        <a:pt x="44832" y="79462"/>
                      </a:cubicBezTo>
                      <a:cubicBezTo>
                        <a:pt x="44752" y="80343"/>
                        <a:pt x="45482" y="80176"/>
                        <a:pt x="46197" y="80819"/>
                      </a:cubicBezTo>
                      <a:cubicBezTo>
                        <a:pt x="46911" y="81462"/>
                        <a:pt x="46649" y="81923"/>
                        <a:pt x="46054" y="82177"/>
                      </a:cubicBezTo>
                      <a:cubicBezTo>
                        <a:pt x="45459" y="82431"/>
                        <a:pt x="43736" y="82327"/>
                        <a:pt x="42657" y="82462"/>
                      </a:cubicBezTo>
                      <a:cubicBezTo>
                        <a:pt x="42625" y="82462"/>
                        <a:pt x="42601" y="82470"/>
                        <a:pt x="42569" y="82470"/>
                      </a:cubicBezTo>
                      <a:lnTo>
                        <a:pt x="42577" y="82478"/>
                      </a:lnTo>
                      <a:cubicBezTo>
                        <a:pt x="42101" y="82478"/>
                        <a:pt x="41577" y="82383"/>
                        <a:pt x="40871" y="82264"/>
                      </a:cubicBezTo>
                      <a:cubicBezTo>
                        <a:pt x="40164" y="82145"/>
                        <a:pt x="40188" y="81962"/>
                        <a:pt x="39640" y="81724"/>
                      </a:cubicBezTo>
                      <a:cubicBezTo>
                        <a:pt x="39482" y="81661"/>
                        <a:pt x="39323" y="81613"/>
                        <a:pt x="39156" y="81573"/>
                      </a:cubicBezTo>
                      <a:lnTo>
                        <a:pt x="39164" y="81573"/>
                      </a:lnTo>
                      <a:cubicBezTo>
                        <a:pt x="38553" y="81359"/>
                        <a:pt x="37862" y="80946"/>
                        <a:pt x="37434" y="80486"/>
                      </a:cubicBezTo>
                      <a:cubicBezTo>
                        <a:pt x="37172" y="80192"/>
                        <a:pt x="36981" y="79843"/>
                        <a:pt x="36870" y="79462"/>
                      </a:cubicBezTo>
                      <a:cubicBezTo>
                        <a:pt x="36870" y="79462"/>
                        <a:pt x="36577" y="77851"/>
                        <a:pt x="36854" y="77319"/>
                      </a:cubicBezTo>
                      <a:cubicBezTo>
                        <a:pt x="37132" y="76795"/>
                        <a:pt x="38339" y="76573"/>
                        <a:pt x="40323" y="76430"/>
                      </a:cubicBezTo>
                      <a:cubicBezTo>
                        <a:pt x="42307" y="76287"/>
                        <a:pt x="42585" y="76128"/>
                        <a:pt x="43609" y="75755"/>
                      </a:cubicBezTo>
                      <a:cubicBezTo>
                        <a:pt x="43982" y="75620"/>
                        <a:pt x="44369" y="75546"/>
                        <a:pt x="44740" y="75546"/>
                      </a:cubicBezTo>
                      <a:close/>
                      <a:moveTo>
                        <a:pt x="25047" y="80453"/>
                      </a:moveTo>
                      <a:cubicBezTo>
                        <a:pt x="26932" y="80453"/>
                        <a:pt x="28955" y="80745"/>
                        <a:pt x="29727" y="81089"/>
                      </a:cubicBezTo>
                      <a:cubicBezTo>
                        <a:pt x="30528" y="81438"/>
                        <a:pt x="31497" y="81327"/>
                        <a:pt x="32457" y="81367"/>
                      </a:cubicBezTo>
                      <a:cubicBezTo>
                        <a:pt x="33417" y="81399"/>
                        <a:pt x="33298" y="81883"/>
                        <a:pt x="33298" y="81883"/>
                      </a:cubicBezTo>
                      <a:cubicBezTo>
                        <a:pt x="33195" y="82145"/>
                        <a:pt x="33068" y="82391"/>
                        <a:pt x="32933" y="82637"/>
                      </a:cubicBezTo>
                      <a:cubicBezTo>
                        <a:pt x="32470" y="83467"/>
                        <a:pt x="31733" y="83667"/>
                        <a:pt x="30445" y="83667"/>
                      </a:cubicBezTo>
                      <a:cubicBezTo>
                        <a:pt x="30232" y="83667"/>
                        <a:pt x="30003" y="83662"/>
                        <a:pt x="29758" y="83653"/>
                      </a:cubicBezTo>
                      <a:cubicBezTo>
                        <a:pt x="28028" y="83581"/>
                        <a:pt x="27798" y="83280"/>
                        <a:pt x="26694" y="82891"/>
                      </a:cubicBezTo>
                      <a:cubicBezTo>
                        <a:pt x="25591" y="82502"/>
                        <a:pt x="24718" y="82502"/>
                        <a:pt x="23718" y="82438"/>
                      </a:cubicBezTo>
                      <a:cubicBezTo>
                        <a:pt x="22718" y="82367"/>
                        <a:pt x="20662" y="82216"/>
                        <a:pt x="19805" y="81946"/>
                      </a:cubicBezTo>
                      <a:cubicBezTo>
                        <a:pt x="19463" y="81843"/>
                        <a:pt x="19170" y="81637"/>
                        <a:pt x="18963" y="81351"/>
                      </a:cubicBezTo>
                      <a:cubicBezTo>
                        <a:pt x="18971" y="81343"/>
                        <a:pt x="19114" y="81010"/>
                        <a:pt x="19789" y="80954"/>
                      </a:cubicBezTo>
                      <a:cubicBezTo>
                        <a:pt x="20217" y="80922"/>
                        <a:pt x="20757" y="80859"/>
                        <a:pt x="21130" y="80708"/>
                      </a:cubicBezTo>
                      <a:cubicBezTo>
                        <a:pt x="21599" y="80573"/>
                        <a:pt x="22884" y="80478"/>
                        <a:pt x="24829" y="80454"/>
                      </a:cubicBezTo>
                      <a:cubicBezTo>
                        <a:pt x="24901" y="80453"/>
                        <a:pt x="24974" y="80453"/>
                        <a:pt x="25047" y="80453"/>
                      </a:cubicBezTo>
                      <a:close/>
                      <a:moveTo>
                        <a:pt x="53049" y="80453"/>
                      </a:moveTo>
                      <a:cubicBezTo>
                        <a:pt x="54931" y="80453"/>
                        <a:pt x="56999" y="80745"/>
                        <a:pt x="57809" y="81089"/>
                      </a:cubicBezTo>
                      <a:cubicBezTo>
                        <a:pt x="58416" y="81344"/>
                        <a:pt x="59075" y="81360"/>
                        <a:pt x="59755" y="81360"/>
                      </a:cubicBezTo>
                      <a:cubicBezTo>
                        <a:pt x="59854" y="81360"/>
                        <a:pt x="59954" y="81360"/>
                        <a:pt x="60053" y="81360"/>
                      </a:cubicBezTo>
                      <a:cubicBezTo>
                        <a:pt x="60228" y="81360"/>
                        <a:pt x="60404" y="81361"/>
                        <a:pt x="60580" y="81367"/>
                      </a:cubicBezTo>
                      <a:cubicBezTo>
                        <a:pt x="61540" y="81399"/>
                        <a:pt x="61492" y="81891"/>
                        <a:pt x="61492" y="81891"/>
                      </a:cubicBezTo>
                      <a:cubicBezTo>
                        <a:pt x="61413" y="82145"/>
                        <a:pt x="61326" y="82391"/>
                        <a:pt x="61215" y="82637"/>
                      </a:cubicBezTo>
                      <a:cubicBezTo>
                        <a:pt x="60861" y="83467"/>
                        <a:pt x="60150" y="83667"/>
                        <a:pt x="58858" y="83667"/>
                      </a:cubicBezTo>
                      <a:cubicBezTo>
                        <a:pt x="58644" y="83667"/>
                        <a:pt x="58414" y="83662"/>
                        <a:pt x="58167" y="83653"/>
                      </a:cubicBezTo>
                      <a:cubicBezTo>
                        <a:pt x="56428" y="83581"/>
                        <a:pt x="56166" y="83280"/>
                        <a:pt x="55007" y="82891"/>
                      </a:cubicBezTo>
                      <a:cubicBezTo>
                        <a:pt x="53857" y="82502"/>
                        <a:pt x="52983" y="82502"/>
                        <a:pt x="51975" y="82438"/>
                      </a:cubicBezTo>
                      <a:cubicBezTo>
                        <a:pt x="50959" y="82367"/>
                        <a:pt x="48888" y="82216"/>
                        <a:pt x="47999" y="81954"/>
                      </a:cubicBezTo>
                      <a:cubicBezTo>
                        <a:pt x="47641" y="81843"/>
                        <a:pt x="47324" y="81637"/>
                        <a:pt x="47078" y="81359"/>
                      </a:cubicBezTo>
                      <a:cubicBezTo>
                        <a:pt x="47086" y="81343"/>
                        <a:pt x="47189" y="81018"/>
                        <a:pt x="47856" y="80962"/>
                      </a:cubicBezTo>
                      <a:cubicBezTo>
                        <a:pt x="48284" y="80930"/>
                        <a:pt x="48816" y="80867"/>
                        <a:pt x="49165" y="80716"/>
                      </a:cubicBezTo>
                      <a:lnTo>
                        <a:pt x="49165" y="80708"/>
                      </a:lnTo>
                      <a:cubicBezTo>
                        <a:pt x="49618" y="80573"/>
                        <a:pt x="50888" y="80478"/>
                        <a:pt x="52833" y="80454"/>
                      </a:cubicBezTo>
                      <a:cubicBezTo>
                        <a:pt x="52905" y="80453"/>
                        <a:pt x="52977" y="80453"/>
                        <a:pt x="53049" y="80453"/>
                      </a:cubicBezTo>
                      <a:close/>
                      <a:moveTo>
                        <a:pt x="46853" y="81899"/>
                      </a:moveTo>
                      <a:cubicBezTo>
                        <a:pt x="46928" y="81899"/>
                        <a:pt x="47039" y="81911"/>
                        <a:pt x="47205" y="81930"/>
                      </a:cubicBezTo>
                      <a:cubicBezTo>
                        <a:pt x="47935" y="82018"/>
                        <a:pt x="48943" y="82232"/>
                        <a:pt x="49467" y="82351"/>
                      </a:cubicBezTo>
                      <a:cubicBezTo>
                        <a:pt x="49991" y="82462"/>
                        <a:pt x="50499" y="82438"/>
                        <a:pt x="50816" y="82526"/>
                      </a:cubicBezTo>
                      <a:cubicBezTo>
                        <a:pt x="51690" y="82772"/>
                        <a:pt x="51864" y="82851"/>
                        <a:pt x="51737" y="83732"/>
                      </a:cubicBezTo>
                      <a:cubicBezTo>
                        <a:pt x="51610" y="84621"/>
                        <a:pt x="51547" y="84709"/>
                        <a:pt x="51523" y="85161"/>
                      </a:cubicBezTo>
                      <a:cubicBezTo>
                        <a:pt x="51507" y="85605"/>
                        <a:pt x="51444" y="85955"/>
                        <a:pt x="51285" y="86240"/>
                      </a:cubicBezTo>
                      <a:cubicBezTo>
                        <a:pt x="51149" y="86485"/>
                        <a:pt x="50925" y="86993"/>
                        <a:pt x="50579" y="86993"/>
                      </a:cubicBezTo>
                      <a:cubicBezTo>
                        <a:pt x="50521" y="86993"/>
                        <a:pt x="50460" y="86979"/>
                        <a:pt x="50396" y="86947"/>
                      </a:cubicBezTo>
                      <a:cubicBezTo>
                        <a:pt x="49951" y="86725"/>
                        <a:pt x="50475" y="86280"/>
                        <a:pt x="49570" y="85820"/>
                      </a:cubicBezTo>
                      <a:cubicBezTo>
                        <a:pt x="48657" y="85359"/>
                        <a:pt x="47768" y="84772"/>
                        <a:pt x="47260" y="84050"/>
                      </a:cubicBezTo>
                      <a:cubicBezTo>
                        <a:pt x="46752" y="83320"/>
                        <a:pt x="46625" y="82883"/>
                        <a:pt x="46713" y="82399"/>
                      </a:cubicBezTo>
                      <a:cubicBezTo>
                        <a:pt x="46774" y="82030"/>
                        <a:pt x="46598" y="81899"/>
                        <a:pt x="46853" y="81899"/>
                      </a:cubicBezTo>
                      <a:close/>
                      <a:moveTo>
                        <a:pt x="18666" y="81900"/>
                      </a:moveTo>
                      <a:cubicBezTo>
                        <a:pt x="18740" y="81900"/>
                        <a:pt x="18850" y="81911"/>
                        <a:pt x="19011" y="81930"/>
                      </a:cubicBezTo>
                      <a:cubicBezTo>
                        <a:pt x="19725" y="82018"/>
                        <a:pt x="20710" y="82240"/>
                        <a:pt x="21218" y="82359"/>
                      </a:cubicBezTo>
                      <a:cubicBezTo>
                        <a:pt x="21726" y="82470"/>
                        <a:pt x="22234" y="82438"/>
                        <a:pt x="22543" y="82526"/>
                      </a:cubicBezTo>
                      <a:cubicBezTo>
                        <a:pt x="23392" y="82772"/>
                        <a:pt x="23551" y="82851"/>
                        <a:pt x="23313" y="83732"/>
                      </a:cubicBezTo>
                      <a:cubicBezTo>
                        <a:pt x="23075" y="84613"/>
                        <a:pt x="22996" y="84717"/>
                        <a:pt x="22916" y="85161"/>
                      </a:cubicBezTo>
                      <a:cubicBezTo>
                        <a:pt x="22837" y="85605"/>
                        <a:pt x="22734" y="85963"/>
                        <a:pt x="22535" y="86248"/>
                      </a:cubicBezTo>
                      <a:cubicBezTo>
                        <a:pt x="22365" y="86493"/>
                        <a:pt x="22078" y="87001"/>
                        <a:pt x="21735" y="87001"/>
                      </a:cubicBezTo>
                      <a:cubicBezTo>
                        <a:pt x="21678" y="87001"/>
                        <a:pt x="21619" y="86987"/>
                        <a:pt x="21559" y="86955"/>
                      </a:cubicBezTo>
                      <a:cubicBezTo>
                        <a:pt x="21138" y="86733"/>
                        <a:pt x="21726" y="86280"/>
                        <a:pt x="20868" y="85828"/>
                      </a:cubicBezTo>
                      <a:cubicBezTo>
                        <a:pt x="20027" y="85367"/>
                        <a:pt x="19209" y="84780"/>
                        <a:pt x="18797" y="84050"/>
                      </a:cubicBezTo>
                      <a:cubicBezTo>
                        <a:pt x="18384" y="83327"/>
                        <a:pt x="18312" y="82891"/>
                        <a:pt x="18455" y="82407"/>
                      </a:cubicBezTo>
                      <a:cubicBezTo>
                        <a:pt x="18566" y="82032"/>
                        <a:pt x="18410" y="81900"/>
                        <a:pt x="18666" y="81900"/>
                      </a:cubicBezTo>
                      <a:close/>
                      <a:moveTo>
                        <a:pt x="6912" y="81143"/>
                      </a:moveTo>
                      <a:cubicBezTo>
                        <a:pt x="8571" y="81143"/>
                        <a:pt x="11238" y="81733"/>
                        <a:pt x="12161" y="82264"/>
                      </a:cubicBezTo>
                      <a:cubicBezTo>
                        <a:pt x="12796" y="82637"/>
                        <a:pt x="12843" y="83002"/>
                        <a:pt x="12796" y="83200"/>
                      </a:cubicBezTo>
                      <a:cubicBezTo>
                        <a:pt x="12740" y="83296"/>
                        <a:pt x="12716" y="83407"/>
                        <a:pt x="12748" y="83518"/>
                      </a:cubicBezTo>
                      <a:cubicBezTo>
                        <a:pt x="12867" y="83923"/>
                        <a:pt x="12978" y="84153"/>
                        <a:pt x="12129" y="84574"/>
                      </a:cubicBezTo>
                      <a:cubicBezTo>
                        <a:pt x="11288" y="84994"/>
                        <a:pt x="10692" y="85510"/>
                        <a:pt x="9891" y="85979"/>
                      </a:cubicBezTo>
                      <a:lnTo>
                        <a:pt x="9851" y="86002"/>
                      </a:lnTo>
                      <a:cubicBezTo>
                        <a:pt x="9851" y="86002"/>
                        <a:pt x="9422" y="86336"/>
                        <a:pt x="8446" y="86542"/>
                      </a:cubicBezTo>
                      <a:cubicBezTo>
                        <a:pt x="7462" y="86756"/>
                        <a:pt x="6009" y="86891"/>
                        <a:pt x="6009" y="86891"/>
                      </a:cubicBezTo>
                      <a:cubicBezTo>
                        <a:pt x="5195" y="87013"/>
                        <a:pt x="4381" y="87076"/>
                        <a:pt x="3562" y="87076"/>
                      </a:cubicBezTo>
                      <a:cubicBezTo>
                        <a:pt x="3470" y="87076"/>
                        <a:pt x="3378" y="87076"/>
                        <a:pt x="3287" y="87074"/>
                      </a:cubicBezTo>
                      <a:cubicBezTo>
                        <a:pt x="1826" y="87042"/>
                        <a:pt x="1794" y="86201"/>
                        <a:pt x="2080" y="85344"/>
                      </a:cubicBezTo>
                      <a:cubicBezTo>
                        <a:pt x="2366" y="84486"/>
                        <a:pt x="3263" y="84399"/>
                        <a:pt x="4231" y="83756"/>
                      </a:cubicBezTo>
                      <a:cubicBezTo>
                        <a:pt x="5200" y="83113"/>
                        <a:pt x="5366" y="82256"/>
                        <a:pt x="5565" y="81732"/>
                      </a:cubicBezTo>
                      <a:cubicBezTo>
                        <a:pt x="5763" y="81216"/>
                        <a:pt x="6755" y="81145"/>
                        <a:pt x="6755" y="81145"/>
                      </a:cubicBezTo>
                      <a:cubicBezTo>
                        <a:pt x="6806" y="81143"/>
                        <a:pt x="6858" y="81143"/>
                        <a:pt x="6912" y="81143"/>
                      </a:cubicBezTo>
                      <a:close/>
                      <a:moveTo>
                        <a:pt x="35003" y="81143"/>
                      </a:moveTo>
                      <a:cubicBezTo>
                        <a:pt x="36667" y="81143"/>
                        <a:pt x="39410" y="81733"/>
                        <a:pt x="40402" y="82256"/>
                      </a:cubicBezTo>
                      <a:cubicBezTo>
                        <a:pt x="41093" y="82629"/>
                        <a:pt x="41180" y="82994"/>
                        <a:pt x="41164" y="83193"/>
                      </a:cubicBezTo>
                      <a:cubicBezTo>
                        <a:pt x="41109" y="83296"/>
                        <a:pt x="41101" y="83407"/>
                        <a:pt x="41141" y="83518"/>
                      </a:cubicBezTo>
                      <a:lnTo>
                        <a:pt x="41141" y="83510"/>
                      </a:lnTo>
                      <a:lnTo>
                        <a:pt x="41141" y="83510"/>
                      </a:lnTo>
                      <a:cubicBezTo>
                        <a:pt x="41315" y="83923"/>
                        <a:pt x="41458" y="84153"/>
                        <a:pt x="40664" y="84574"/>
                      </a:cubicBezTo>
                      <a:cubicBezTo>
                        <a:pt x="39879" y="84994"/>
                        <a:pt x="39347" y="85502"/>
                        <a:pt x="38601" y="85971"/>
                      </a:cubicBezTo>
                      <a:lnTo>
                        <a:pt x="38569" y="86002"/>
                      </a:lnTo>
                      <a:cubicBezTo>
                        <a:pt x="38569" y="86002"/>
                        <a:pt x="38180" y="86336"/>
                        <a:pt x="37227" y="86542"/>
                      </a:cubicBezTo>
                      <a:cubicBezTo>
                        <a:pt x="36275" y="86748"/>
                        <a:pt x="34846" y="86891"/>
                        <a:pt x="34846" y="86891"/>
                      </a:cubicBezTo>
                      <a:cubicBezTo>
                        <a:pt x="34039" y="87013"/>
                        <a:pt x="33226" y="87076"/>
                        <a:pt x="32412" y="87076"/>
                      </a:cubicBezTo>
                      <a:cubicBezTo>
                        <a:pt x="32321" y="87076"/>
                        <a:pt x="32230" y="87076"/>
                        <a:pt x="32140" y="87074"/>
                      </a:cubicBezTo>
                      <a:cubicBezTo>
                        <a:pt x="30679" y="87042"/>
                        <a:pt x="30536" y="86193"/>
                        <a:pt x="30711" y="85344"/>
                      </a:cubicBezTo>
                      <a:cubicBezTo>
                        <a:pt x="30893" y="84486"/>
                        <a:pt x="31774" y="84399"/>
                        <a:pt x="32663" y="83756"/>
                      </a:cubicBezTo>
                      <a:cubicBezTo>
                        <a:pt x="33552" y="83105"/>
                        <a:pt x="33600" y="82248"/>
                        <a:pt x="33735" y="81724"/>
                      </a:cubicBezTo>
                      <a:cubicBezTo>
                        <a:pt x="33870" y="81208"/>
                        <a:pt x="34846" y="81145"/>
                        <a:pt x="34846" y="81145"/>
                      </a:cubicBezTo>
                      <a:cubicBezTo>
                        <a:pt x="34897" y="81143"/>
                        <a:pt x="34949" y="81143"/>
                        <a:pt x="35003" y="81143"/>
                      </a:cubicBezTo>
                      <a:close/>
                      <a:moveTo>
                        <a:pt x="63085" y="81143"/>
                      </a:moveTo>
                      <a:cubicBezTo>
                        <a:pt x="64747" y="81143"/>
                        <a:pt x="67574" y="81733"/>
                        <a:pt x="68628" y="82264"/>
                      </a:cubicBezTo>
                      <a:cubicBezTo>
                        <a:pt x="69358" y="82629"/>
                        <a:pt x="69501" y="82994"/>
                        <a:pt x="69509" y="83200"/>
                      </a:cubicBezTo>
                      <a:cubicBezTo>
                        <a:pt x="69470" y="83304"/>
                        <a:pt x="69485" y="83415"/>
                        <a:pt x="69541" y="83510"/>
                      </a:cubicBezTo>
                      <a:cubicBezTo>
                        <a:pt x="69763" y="83923"/>
                        <a:pt x="69938" y="84153"/>
                        <a:pt x="69200" y="84574"/>
                      </a:cubicBezTo>
                      <a:cubicBezTo>
                        <a:pt x="68462" y="84994"/>
                        <a:pt x="68001" y="85502"/>
                        <a:pt x="67311" y="85971"/>
                      </a:cubicBezTo>
                      <a:lnTo>
                        <a:pt x="67279" y="86002"/>
                      </a:lnTo>
                      <a:cubicBezTo>
                        <a:pt x="67279" y="86002"/>
                        <a:pt x="66938" y="86336"/>
                        <a:pt x="66009" y="86542"/>
                      </a:cubicBezTo>
                      <a:cubicBezTo>
                        <a:pt x="65088" y="86748"/>
                        <a:pt x="63667" y="86891"/>
                        <a:pt x="63667" y="86891"/>
                      </a:cubicBezTo>
                      <a:cubicBezTo>
                        <a:pt x="62875" y="87013"/>
                        <a:pt x="62069" y="87076"/>
                        <a:pt x="61263" y="87076"/>
                      </a:cubicBezTo>
                      <a:cubicBezTo>
                        <a:pt x="61173" y="87076"/>
                        <a:pt x="61082" y="87076"/>
                        <a:pt x="60992" y="87074"/>
                      </a:cubicBezTo>
                      <a:cubicBezTo>
                        <a:pt x="59524" y="87050"/>
                        <a:pt x="59270" y="86201"/>
                        <a:pt x="59341" y="85344"/>
                      </a:cubicBezTo>
                      <a:cubicBezTo>
                        <a:pt x="59405" y="84486"/>
                        <a:pt x="60278" y="84399"/>
                        <a:pt x="61080" y="83756"/>
                      </a:cubicBezTo>
                      <a:cubicBezTo>
                        <a:pt x="61889" y="83113"/>
                        <a:pt x="61834" y="82248"/>
                        <a:pt x="61897" y="81732"/>
                      </a:cubicBezTo>
                      <a:cubicBezTo>
                        <a:pt x="61969" y="81208"/>
                        <a:pt x="62929" y="81145"/>
                        <a:pt x="62929" y="81145"/>
                      </a:cubicBezTo>
                      <a:cubicBezTo>
                        <a:pt x="62980" y="81143"/>
                        <a:pt x="63032" y="81143"/>
                        <a:pt x="63085" y="81143"/>
                      </a:cubicBezTo>
                      <a:close/>
                      <a:moveTo>
                        <a:pt x="24887" y="82966"/>
                      </a:moveTo>
                      <a:cubicBezTo>
                        <a:pt x="25223" y="82966"/>
                        <a:pt x="25642" y="83044"/>
                        <a:pt x="26282" y="83193"/>
                      </a:cubicBezTo>
                      <a:cubicBezTo>
                        <a:pt x="27544" y="83478"/>
                        <a:pt x="28195" y="83772"/>
                        <a:pt x="28655" y="83828"/>
                      </a:cubicBezTo>
                      <a:cubicBezTo>
                        <a:pt x="29115" y="83883"/>
                        <a:pt x="29536" y="83875"/>
                        <a:pt x="29798" y="83923"/>
                      </a:cubicBezTo>
                      <a:cubicBezTo>
                        <a:pt x="30473" y="84034"/>
                        <a:pt x="30822" y="84248"/>
                        <a:pt x="30592" y="84748"/>
                      </a:cubicBezTo>
                      <a:cubicBezTo>
                        <a:pt x="30369" y="85240"/>
                        <a:pt x="30266" y="85931"/>
                        <a:pt x="30393" y="86471"/>
                      </a:cubicBezTo>
                      <a:cubicBezTo>
                        <a:pt x="30528" y="87018"/>
                        <a:pt x="31084" y="87137"/>
                        <a:pt x="32005" y="87399"/>
                      </a:cubicBezTo>
                      <a:cubicBezTo>
                        <a:pt x="32917" y="87661"/>
                        <a:pt x="33465" y="87899"/>
                        <a:pt x="32663" y="88590"/>
                      </a:cubicBezTo>
                      <a:cubicBezTo>
                        <a:pt x="32011" y="89153"/>
                        <a:pt x="31182" y="89283"/>
                        <a:pt x="30170" y="89283"/>
                      </a:cubicBezTo>
                      <a:cubicBezTo>
                        <a:pt x="29927" y="89283"/>
                        <a:pt x="29673" y="89275"/>
                        <a:pt x="29409" y="89265"/>
                      </a:cubicBezTo>
                      <a:cubicBezTo>
                        <a:pt x="29171" y="89255"/>
                        <a:pt x="28961" y="89249"/>
                        <a:pt x="28769" y="89249"/>
                      </a:cubicBezTo>
                      <a:cubicBezTo>
                        <a:pt x="27863" y="89249"/>
                        <a:pt x="27343" y="89373"/>
                        <a:pt x="26099" y="89773"/>
                      </a:cubicBezTo>
                      <a:cubicBezTo>
                        <a:pt x="24956" y="90144"/>
                        <a:pt x="23790" y="90411"/>
                        <a:pt x="22764" y="90411"/>
                      </a:cubicBezTo>
                      <a:cubicBezTo>
                        <a:pt x="22430" y="90411"/>
                        <a:pt x="22111" y="90383"/>
                        <a:pt x="21813" y="90320"/>
                      </a:cubicBezTo>
                      <a:lnTo>
                        <a:pt x="21821" y="90312"/>
                      </a:lnTo>
                      <a:cubicBezTo>
                        <a:pt x="20606" y="90058"/>
                        <a:pt x="20043" y="89439"/>
                        <a:pt x="20281" y="88876"/>
                      </a:cubicBezTo>
                      <a:cubicBezTo>
                        <a:pt x="20519" y="88320"/>
                        <a:pt x="21408" y="87637"/>
                        <a:pt x="21972" y="87376"/>
                      </a:cubicBezTo>
                      <a:cubicBezTo>
                        <a:pt x="22527" y="87114"/>
                        <a:pt x="22853" y="86367"/>
                        <a:pt x="23035" y="85891"/>
                      </a:cubicBezTo>
                      <a:cubicBezTo>
                        <a:pt x="23226" y="85407"/>
                        <a:pt x="23638" y="85328"/>
                        <a:pt x="23559" y="84891"/>
                      </a:cubicBezTo>
                      <a:cubicBezTo>
                        <a:pt x="23472" y="84447"/>
                        <a:pt x="23416" y="83494"/>
                        <a:pt x="24019" y="83193"/>
                      </a:cubicBezTo>
                      <a:cubicBezTo>
                        <a:pt x="24313" y="83040"/>
                        <a:pt x="24561" y="82966"/>
                        <a:pt x="24887" y="82966"/>
                      </a:cubicBezTo>
                      <a:close/>
                      <a:moveTo>
                        <a:pt x="53203" y="82969"/>
                      </a:moveTo>
                      <a:cubicBezTo>
                        <a:pt x="53540" y="82969"/>
                        <a:pt x="53971" y="83047"/>
                        <a:pt x="54634" y="83193"/>
                      </a:cubicBezTo>
                      <a:cubicBezTo>
                        <a:pt x="55936" y="83478"/>
                        <a:pt x="56627" y="83772"/>
                        <a:pt x="57095" y="83828"/>
                      </a:cubicBezTo>
                      <a:cubicBezTo>
                        <a:pt x="57563" y="83883"/>
                        <a:pt x="57984" y="83875"/>
                        <a:pt x="58238" y="83923"/>
                      </a:cubicBezTo>
                      <a:cubicBezTo>
                        <a:pt x="58937" y="84034"/>
                        <a:pt x="59310" y="84248"/>
                        <a:pt x="59151" y="84748"/>
                      </a:cubicBezTo>
                      <a:cubicBezTo>
                        <a:pt x="58976" y="85312"/>
                        <a:pt x="58984" y="85915"/>
                        <a:pt x="59175" y="86479"/>
                      </a:cubicBezTo>
                      <a:cubicBezTo>
                        <a:pt x="59381" y="87018"/>
                        <a:pt x="59953" y="87145"/>
                        <a:pt x="60905" y="87407"/>
                      </a:cubicBezTo>
                      <a:cubicBezTo>
                        <a:pt x="61850" y="87661"/>
                        <a:pt x="62429" y="87899"/>
                        <a:pt x="61715" y="88598"/>
                      </a:cubicBezTo>
                      <a:cubicBezTo>
                        <a:pt x="61144" y="89150"/>
                        <a:pt x="60345" y="89286"/>
                        <a:pt x="59346" y="89286"/>
                      </a:cubicBezTo>
                      <a:cubicBezTo>
                        <a:pt x="59095" y="89286"/>
                        <a:pt x="58831" y="89277"/>
                        <a:pt x="58556" y="89265"/>
                      </a:cubicBezTo>
                      <a:cubicBezTo>
                        <a:pt x="58323" y="89255"/>
                        <a:pt x="58118" y="89250"/>
                        <a:pt x="57931" y="89250"/>
                      </a:cubicBezTo>
                      <a:cubicBezTo>
                        <a:pt x="57008" y="89250"/>
                        <a:pt x="56508" y="89378"/>
                        <a:pt x="55301" y="89781"/>
                      </a:cubicBezTo>
                      <a:cubicBezTo>
                        <a:pt x="54212" y="90146"/>
                        <a:pt x="53078" y="90411"/>
                        <a:pt x="52052" y="90411"/>
                      </a:cubicBezTo>
                      <a:cubicBezTo>
                        <a:pt x="51717" y="90411"/>
                        <a:pt x="51393" y="90383"/>
                        <a:pt x="51086" y="90320"/>
                      </a:cubicBezTo>
                      <a:cubicBezTo>
                        <a:pt x="49840" y="90058"/>
                        <a:pt x="49205" y="89439"/>
                        <a:pt x="49364" y="88876"/>
                      </a:cubicBezTo>
                      <a:cubicBezTo>
                        <a:pt x="49531" y="88320"/>
                        <a:pt x="50340" y="87637"/>
                        <a:pt x="50864" y="87376"/>
                      </a:cubicBezTo>
                      <a:cubicBezTo>
                        <a:pt x="51388" y="87114"/>
                        <a:pt x="51610" y="86375"/>
                        <a:pt x="51737" y="85891"/>
                      </a:cubicBezTo>
                      <a:cubicBezTo>
                        <a:pt x="51864" y="85415"/>
                        <a:pt x="52269" y="85336"/>
                        <a:pt x="52126" y="84891"/>
                      </a:cubicBezTo>
                      <a:cubicBezTo>
                        <a:pt x="51983" y="84455"/>
                        <a:pt x="51809" y="83494"/>
                        <a:pt x="52364" y="83193"/>
                      </a:cubicBezTo>
                      <a:cubicBezTo>
                        <a:pt x="52640" y="83041"/>
                        <a:pt x="52878" y="82969"/>
                        <a:pt x="53203" y="82969"/>
                      </a:cubicBezTo>
                      <a:close/>
                      <a:moveTo>
                        <a:pt x="15209" y="82665"/>
                      </a:moveTo>
                      <a:cubicBezTo>
                        <a:pt x="15434" y="82665"/>
                        <a:pt x="15687" y="82676"/>
                        <a:pt x="15971" y="82700"/>
                      </a:cubicBezTo>
                      <a:cubicBezTo>
                        <a:pt x="17042" y="82788"/>
                        <a:pt x="17892" y="83018"/>
                        <a:pt x="18312" y="83804"/>
                      </a:cubicBezTo>
                      <a:cubicBezTo>
                        <a:pt x="18733" y="84590"/>
                        <a:pt x="19106" y="84986"/>
                        <a:pt x="19701" y="85336"/>
                      </a:cubicBezTo>
                      <a:cubicBezTo>
                        <a:pt x="20297" y="85677"/>
                        <a:pt x="21233" y="86296"/>
                        <a:pt x="21019" y="86931"/>
                      </a:cubicBezTo>
                      <a:cubicBezTo>
                        <a:pt x="20797" y="87558"/>
                        <a:pt x="20352" y="87725"/>
                        <a:pt x="20067" y="88185"/>
                      </a:cubicBezTo>
                      <a:cubicBezTo>
                        <a:pt x="19789" y="88638"/>
                        <a:pt x="19932" y="89106"/>
                        <a:pt x="18678" y="89352"/>
                      </a:cubicBezTo>
                      <a:cubicBezTo>
                        <a:pt x="17423" y="89598"/>
                        <a:pt x="17217" y="89384"/>
                        <a:pt x="16820" y="89836"/>
                      </a:cubicBezTo>
                      <a:cubicBezTo>
                        <a:pt x="16478" y="90225"/>
                        <a:pt x="15893" y="90778"/>
                        <a:pt x="14978" y="90778"/>
                      </a:cubicBezTo>
                      <a:cubicBezTo>
                        <a:pt x="14810" y="90778"/>
                        <a:pt x="14630" y="90759"/>
                        <a:pt x="14439" y="90717"/>
                      </a:cubicBezTo>
                      <a:cubicBezTo>
                        <a:pt x="13224" y="90447"/>
                        <a:pt x="11994" y="90138"/>
                        <a:pt x="11415" y="89352"/>
                      </a:cubicBezTo>
                      <a:cubicBezTo>
                        <a:pt x="10835" y="88574"/>
                        <a:pt x="10629" y="88511"/>
                        <a:pt x="10383" y="88296"/>
                      </a:cubicBezTo>
                      <a:cubicBezTo>
                        <a:pt x="10137" y="88082"/>
                        <a:pt x="9160" y="87233"/>
                        <a:pt x="10065" y="86399"/>
                      </a:cubicBezTo>
                      <a:cubicBezTo>
                        <a:pt x="10970" y="85566"/>
                        <a:pt x="10811" y="85526"/>
                        <a:pt x="11891" y="85074"/>
                      </a:cubicBezTo>
                      <a:cubicBezTo>
                        <a:pt x="12978" y="84629"/>
                        <a:pt x="13193" y="84248"/>
                        <a:pt x="13272" y="83740"/>
                      </a:cubicBezTo>
                      <a:cubicBezTo>
                        <a:pt x="13349" y="83292"/>
                        <a:pt x="13519" y="82665"/>
                        <a:pt x="15209" y="82665"/>
                      </a:cubicBezTo>
                      <a:close/>
                      <a:moveTo>
                        <a:pt x="43500" y="82665"/>
                      </a:moveTo>
                      <a:cubicBezTo>
                        <a:pt x="43726" y="82665"/>
                        <a:pt x="43981" y="82676"/>
                        <a:pt x="44268" y="82700"/>
                      </a:cubicBezTo>
                      <a:cubicBezTo>
                        <a:pt x="45348" y="82788"/>
                        <a:pt x="46221" y="83018"/>
                        <a:pt x="46745" y="83804"/>
                      </a:cubicBezTo>
                      <a:cubicBezTo>
                        <a:pt x="47268" y="84590"/>
                        <a:pt x="47689" y="84986"/>
                        <a:pt x="48332" y="85336"/>
                      </a:cubicBezTo>
                      <a:cubicBezTo>
                        <a:pt x="48983" y="85677"/>
                        <a:pt x="49991" y="86296"/>
                        <a:pt x="49856" y="86931"/>
                      </a:cubicBezTo>
                      <a:cubicBezTo>
                        <a:pt x="49721" y="87558"/>
                        <a:pt x="49292" y="87725"/>
                        <a:pt x="49070" y="88185"/>
                      </a:cubicBezTo>
                      <a:cubicBezTo>
                        <a:pt x="48848" y="88638"/>
                        <a:pt x="49054" y="89106"/>
                        <a:pt x="47832" y="89352"/>
                      </a:cubicBezTo>
                      <a:cubicBezTo>
                        <a:pt x="46610" y="89598"/>
                        <a:pt x="46379" y="89384"/>
                        <a:pt x="46038" y="89836"/>
                      </a:cubicBezTo>
                      <a:cubicBezTo>
                        <a:pt x="45743" y="90225"/>
                        <a:pt x="45222" y="90778"/>
                        <a:pt x="44311" y="90778"/>
                      </a:cubicBezTo>
                      <a:cubicBezTo>
                        <a:pt x="44144" y="90778"/>
                        <a:pt x="43963" y="90759"/>
                        <a:pt x="43768" y="90717"/>
                      </a:cubicBezTo>
                      <a:cubicBezTo>
                        <a:pt x="42514" y="90447"/>
                        <a:pt x="41244" y="90138"/>
                        <a:pt x="40561" y="89352"/>
                      </a:cubicBezTo>
                      <a:cubicBezTo>
                        <a:pt x="39887" y="88574"/>
                        <a:pt x="39672" y="88511"/>
                        <a:pt x="39394" y="88296"/>
                      </a:cubicBezTo>
                      <a:cubicBezTo>
                        <a:pt x="39117" y="88082"/>
                        <a:pt x="38037" y="87233"/>
                        <a:pt x="38831" y="86399"/>
                      </a:cubicBezTo>
                      <a:cubicBezTo>
                        <a:pt x="39633" y="85566"/>
                        <a:pt x="39466" y="85526"/>
                        <a:pt x="40490" y="85074"/>
                      </a:cubicBezTo>
                      <a:cubicBezTo>
                        <a:pt x="41514" y="84629"/>
                        <a:pt x="41680" y="84248"/>
                        <a:pt x="41696" y="83740"/>
                      </a:cubicBezTo>
                      <a:cubicBezTo>
                        <a:pt x="41717" y="83292"/>
                        <a:pt x="41806" y="82665"/>
                        <a:pt x="43500" y="82665"/>
                      </a:cubicBezTo>
                      <a:close/>
                      <a:moveTo>
                        <a:pt x="29905" y="89446"/>
                      </a:moveTo>
                      <a:cubicBezTo>
                        <a:pt x="30194" y="89446"/>
                        <a:pt x="30334" y="89475"/>
                        <a:pt x="30735" y="89566"/>
                      </a:cubicBezTo>
                      <a:cubicBezTo>
                        <a:pt x="31362" y="89717"/>
                        <a:pt x="31219" y="90027"/>
                        <a:pt x="31243" y="90487"/>
                      </a:cubicBezTo>
                      <a:cubicBezTo>
                        <a:pt x="31266" y="90947"/>
                        <a:pt x="32060" y="91384"/>
                        <a:pt x="31528" y="91908"/>
                      </a:cubicBezTo>
                      <a:cubicBezTo>
                        <a:pt x="31303" y="92123"/>
                        <a:pt x="31098" y="92161"/>
                        <a:pt x="30858" y="92161"/>
                      </a:cubicBezTo>
                      <a:cubicBezTo>
                        <a:pt x="30723" y="92161"/>
                        <a:pt x="30578" y="92149"/>
                        <a:pt x="30412" y="92149"/>
                      </a:cubicBezTo>
                      <a:cubicBezTo>
                        <a:pt x="30163" y="92149"/>
                        <a:pt x="29869" y="92177"/>
                        <a:pt x="29496" y="92313"/>
                      </a:cubicBezTo>
                      <a:cubicBezTo>
                        <a:pt x="28562" y="92664"/>
                        <a:pt x="28417" y="92947"/>
                        <a:pt x="27082" y="92947"/>
                      </a:cubicBezTo>
                      <a:cubicBezTo>
                        <a:pt x="26908" y="92947"/>
                        <a:pt x="26714" y="92942"/>
                        <a:pt x="26496" y="92932"/>
                      </a:cubicBezTo>
                      <a:cubicBezTo>
                        <a:pt x="24599" y="92844"/>
                        <a:pt x="23170" y="92868"/>
                        <a:pt x="22900" y="92567"/>
                      </a:cubicBezTo>
                      <a:cubicBezTo>
                        <a:pt x="22630" y="92257"/>
                        <a:pt x="22646" y="91495"/>
                        <a:pt x="22495" y="91249"/>
                      </a:cubicBezTo>
                      <a:cubicBezTo>
                        <a:pt x="22345" y="90995"/>
                        <a:pt x="22138" y="90685"/>
                        <a:pt x="22861" y="90662"/>
                      </a:cubicBezTo>
                      <a:cubicBezTo>
                        <a:pt x="22945" y="90658"/>
                        <a:pt x="23022" y="90657"/>
                        <a:pt x="23096" y="90657"/>
                      </a:cubicBezTo>
                      <a:cubicBezTo>
                        <a:pt x="23266" y="90657"/>
                        <a:pt x="23414" y="90664"/>
                        <a:pt x="23573" y="90664"/>
                      </a:cubicBezTo>
                      <a:cubicBezTo>
                        <a:pt x="23925" y="90664"/>
                        <a:pt x="24336" y="90629"/>
                        <a:pt x="25178" y="90408"/>
                      </a:cubicBezTo>
                      <a:cubicBezTo>
                        <a:pt x="26567" y="90043"/>
                        <a:pt x="27187" y="89527"/>
                        <a:pt x="28663" y="89487"/>
                      </a:cubicBezTo>
                      <a:cubicBezTo>
                        <a:pt x="29330" y="89465"/>
                        <a:pt x="29668" y="89446"/>
                        <a:pt x="29905" y="89446"/>
                      </a:cubicBezTo>
                      <a:close/>
                      <a:moveTo>
                        <a:pt x="59059" y="89449"/>
                      </a:moveTo>
                      <a:cubicBezTo>
                        <a:pt x="59347" y="89449"/>
                        <a:pt x="59491" y="89478"/>
                        <a:pt x="59905" y="89574"/>
                      </a:cubicBezTo>
                      <a:cubicBezTo>
                        <a:pt x="60548" y="89717"/>
                        <a:pt x="60453" y="90027"/>
                        <a:pt x="60532" y="90487"/>
                      </a:cubicBezTo>
                      <a:cubicBezTo>
                        <a:pt x="60611" y="90947"/>
                        <a:pt x="61469" y="91392"/>
                        <a:pt x="61000" y="91908"/>
                      </a:cubicBezTo>
                      <a:cubicBezTo>
                        <a:pt x="60805" y="92126"/>
                        <a:pt x="60605" y="92165"/>
                        <a:pt x="60366" y="92165"/>
                      </a:cubicBezTo>
                      <a:cubicBezTo>
                        <a:pt x="60233" y="92165"/>
                        <a:pt x="60088" y="92153"/>
                        <a:pt x="59925" y="92153"/>
                      </a:cubicBezTo>
                      <a:cubicBezTo>
                        <a:pt x="59677" y="92153"/>
                        <a:pt x="59386" y="92181"/>
                        <a:pt x="59032" y="92321"/>
                      </a:cubicBezTo>
                      <a:cubicBezTo>
                        <a:pt x="58140" y="92665"/>
                        <a:pt x="58031" y="92947"/>
                        <a:pt x="56699" y="92947"/>
                      </a:cubicBezTo>
                      <a:cubicBezTo>
                        <a:pt x="56525" y="92947"/>
                        <a:pt x="56330" y="92942"/>
                        <a:pt x="56111" y="92932"/>
                      </a:cubicBezTo>
                      <a:cubicBezTo>
                        <a:pt x="54198" y="92844"/>
                        <a:pt x="52769" y="92876"/>
                        <a:pt x="52467" y="92567"/>
                      </a:cubicBezTo>
                      <a:cubicBezTo>
                        <a:pt x="52158" y="92257"/>
                        <a:pt x="52079" y="91503"/>
                        <a:pt x="51888" y="91249"/>
                      </a:cubicBezTo>
                      <a:cubicBezTo>
                        <a:pt x="51705" y="90995"/>
                        <a:pt x="51467" y="90693"/>
                        <a:pt x="52174" y="90662"/>
                      </a:cubicBezTo>
                      <a:cubicBezTo>
                        <a:pt x="52236" y="90660"/>
                        <a:pt x="52294" y="90659"/>
                        <a:pt x="52350" y="90659"/>
                      </a:cubicBezTo>
                      <a:cubicBezTo>
                        <a:pt x="52552" y="90659"/>
                        <a:pt x="52720" y="90669"/>
                        <a:pt x="52903" y="90669"/>
                      </a:cubicBezTo>
                      <a:cubicBezTo>
                        <a:pt x="53252" y="90669"/>
                        <a:pt x="53657" y="90631"/>
                        <a:pt x="54460" y="90408"/>
                      </a:cubicBezTo>
                      <a:cubicBezTo>
                        <a:pt x="55793" y="90043"/>
                        <a:pt x="56349" y="89527"/>
                        <a:pt x="57825" y="89487"/>
                      </a:cubicBezTo>
                      <a:cubicBezTo>
                        <a:pt x="58488" y="89469"/>
                        <a:pt x="58822" y="89449"/>
                        <a:pt x="59059" y="89449"/>
                      </a:cubicBezTo>
                      <a:close/>
                      <a:moveTo>
                        <a:pt x="7401" y="86919"/>
                      </a:moveTo>
                      <a:cubicBezTo>
                        <a:pt x="8060" y="86919"/>
                        <a:pt x="8892" y="87017"/>
                        <a:pt x="9168" y="87534"/>
                      </a:cubicBezTo>
                      <a:cubicBezTo>
                        <a:pt x="9232" y="87717"/>
                        <a:pt x="9343" y="87876"/>
                        <a:pt x="9502" y="87995"/>
                      </a:cubicBezTo>
                      <a:cubicBezTo>
                        <a:pt x="10176" y="88526"/>
                        <a:pt x="10629" y="88630"/>
                        <a:pt x="11097" y="89336"/>
                      </a:cubicBezTo>
                      <a:cubicBezTo>
                        <a:pt x="11566" y="90050"/>
                        <a:pt x="12867" y="90773"/>
                        <a:pt x="13709" y="90892"/>
                      </a:cubicBezTo>
                      <a:cubicBezTo>
                        <a:pt x="14550" y="91003"/>
                        <a:pt x="15757" y="91106"/>
                        <a:pt x="15931" y="91384"/>
                      </a:cubicBezTo>
                      <a:cubicBezTo>
                        <a:pt x="16098" y="91662"/>
                        <a:pt x="14939" y="92043"/>
                        <a:pt x="13828" y="92344"/>
                      </a:cubicBezTo>
                      <a:cubicBezTo>
                        <a:pt x="12716" y="92654"/>
                        <a:pt x="11423" y="92844"/>
                        <a:pt x="9764" y="93003"/>
                      </a:cubicBezTo>
                      <a:cubicBezTo>
                        <a:pt x="8652" y="93114"/>
                        <a:pt x="7867" y="93257"/>
                        <a:pt x="7327" y="93543"/>
                      </a:cubicBezTo>
                      <a:lnTo>
                        <a:pt x="7327" y="93535"/>
                      </a:lnTo>
                      <a:cubicBezTo>
                        <a:pt x="7311" y="93551"/>
                        <a:pt x="7303" y="93559"/>
                        <a:pt x="7287" y="93567"/>
                      </a:cubicBezTo>
                      <a:cubicBezTo>
                        <a:pt x="7255" y="93583"/>
                        <a:pt x="7216" y="93599"/>
                        <a:pt x="7192" y="93622"/>
                      </a:cubicBezTo>
                      <a:cubicBezTo>
                        <a:pt x="6962" y="93726"/>
                        <a:pt x="6708" y="93781"/>
                        <a:pt x="6462" y="93789"/>
                      </a:cubicBezTo>
                      <a:cubicBezTo>
                        <a:pt x="6349" y="93793"/>
                        <a:pt x="6236" y="93795"/>
                        <a:pt x="6124" y="93795"/>
                      </a:cubicBezTo>
                      <a:cubicBezTo>
                        <a:pt x="5787" y="93795"/>
                        <a:pt x="5456" y="93777"/>
                        <a:pt x="5128" y="93741"/>
                      </a:cubicBezTo>
                      <a:cubicBezTo>
                        <a:pt x="4819" y="93741"/>
                        <a:pt x="4517" y="93694"/>
                        <a:pt x="4223" y="93606"/>
                      </a:cubicBezTo>
                      <a:cubicBezTo>
                        <a:pt x="3795" y="93479"/>
                        <a:pt x="3668" y="93003"/>
                        <a:pt x="3509" y="92503"/>
                      </a:cubicBezTo>
                      <a:cubicBezTo>
                        <a:pt x="3358" y="92011"/>
                        <a:pt x="2914" y="92051"/>
                        <a:pt x="2501" y="91416"/>
                      </a:cubicBezTo>
                      <a:cubicBezTo>
                        <a:pt x="2096" y="90781"/>
                        <a:pt x="2437" y="89725"/>
                        <a:pt x="2930" y="89376"/>
                      </a:cubicBezTo>
                      <a:cubicBezTo>
                        <a:pt x="3414" y="89019"/>
                        <a:pt x="4160" y="88733"/>
                        <a:pt x="4771" y="88058"/>
                      </a:cubicBezTo>
                      <a:cubicBezTo>
                        <a:pt x="5120" y="87661"/>
                        <a:pt x="5533" y="87328"/>
                        <a:pt x="5985" y="87074"/>
                      </a:cubicBezTo>
                      <a:cubicBezTo>
                        <a:pt x="5985" y="87074"/>
                        <a:pt x="6216" y="86979"/>
                        <a:pt x="6843" y="86939"/>
                      </a:cubicBezTo>
                      <a:cubicBezTo>
                        <a:pt x="6995" y="86929"/>
                        <a:pt x="7189" y="86919"/>
                        <a:pt x="7401" y="86919"/>
                      </a:cubicBezTo>
                      <a:close/>
                      <a:moveTo>
                        <a:pt x="36215" y="86920"/>
                      </a:moveTo>
                      <a:cubicBezTo>
                        <a:pt x="36876" y="86920"/>
                        <a:pt x="37733" y="87019"/>
                        <a:pt x="38085" y="87534"/>
                      </a:cubicBezTo>
                      <a:cubicBezTo>
                        <a:pt x="38172" y="87717"/>
                        <a:pt x="38307" y="87876"/>
                        <a:pt x="38474" y="87995"/>
                      </a:cubicBezTo>
                      <a:cubicBezTo>
                        <a:pt x="39212" y="88534"/>
                        <a:pt x="39680" y="88630"/>
                        <a:pt x="40244" y="89344"/>
                      </a:cubicBezTo>
                      <a:cubicBezTo>
                        <a:pt x="40807" y="90050"/>
                        <a:pt x="42204" y="90773"/>
                        <a:pt x="43062" y="90892"/>
                      </a:cubicBezTo>
                      <a:cubicBezTo>
                        <a:pt x="43919" y="91003"/>
                        <a:pt x="45133" y="91106"/>
                        <a:pt x="45340" y="91384"/>
                      </a:cubicBezTo>
                      <a:cubicBezTo>
                        <a:pt x="45546" y="91662"/>
                        <a:pt x="44427" y="92043"/>
                        <a:pt x="43363" y="92344"/>
                      </a:cubicBezTo>
                      <a:cubicBezTo>
                        <a:pt x="42300" y="92654"/>
                        <a:pt x="41022" y="92844"/>
                        <a:pt x="39386" y="93003"/>
                      </a:cubicBezTo>
                      <a:cubicBezTo>
                        <a:pt x="38291" y="93114"/>
                        <a:pt x="37521" y="93257"/>
                        <a:pt x="37013" y="93551"/>
                      </a:cubicBezTo>
                      <a:lnTo>
                        <a:pt x="37013" y="93535"/>
                      </a:lnTo>
                      <a:cubicBezTo>
                        <a:pt x="37005" y="93551"/>
                        <a:pt x="36997" y="93559"/>
                        <a:pt x="36981" y="93567"/>
                      </a:cubicBezTo>
                      <a:cubicBezTo>
                        <a:pt x="36950" y="93583"/>
                        <a:pt x="36918" y="93606"/>
                        <a:pt x="36886" y="93622"/>
                      </a:cubicBezTo>
                      <a:cubicBezTo>
                        <a:pt x="36664" y="93726"/>
                        <a:pt x="36418" y="93781"/>
                        <a:pt x="36172" y="93789"/>
                      </a:cubicBezTo>
                      <a:cubicBezTo>
                        <a:pt x="36061" y="93793"/>
                        <a:pt x="35950" y="93795"/>
                        <a:pt x="35838" y="93795"/>
                      </a:cubicBezTo>
                      <a:cubicBezTo>
                        <a:pt x="35505" y="93795"/>
                        <a:pt x="35172" y="93777"/>
                        <a:pt x="34838" y="93741"/>
                      </a:cubicBezTo>
                      <a:cubicBezTo>
                        <a:pt x="34521" y="93741"/>
                        <a:pt x="34219" y="93694"/>
                        <a:pt x="33918" y="93606"/>
                      </a:cubicBezTo>
                      <a:cubicBezTo>
                        <a:pt x="33473" y="93479"/>
                        <a:pt x="33283" y="93003"/>
                        <a:pt x="33060" y="92503"/>
                      </a:cubicBezTo>
                      <a:cubicBezTo>
                        <a:pt x="32846" y="92011"/>
                        <a:pt x="32401" y="92051"/>
                        <a:pt x="31909" y="91416"/>
                      </a:cubicBezTo>
                      <a:cubicBezTo>
                        <a:pt x="31425" y="90781"/>
                        <a:pt x="31632" y="89725"/>
                        <a:pt x="32076" y="89376"/>
                      </a:cubicBezTo>
                      <a:cubicBezTo>
                        <a:pt x="32513" y="89019"/>
                        <a:pt x="33227" y="88733"/>
                        <a:pt x="33751" y="88058"/>
                      </a:cubicBezTo>
                      <a:cubicBezTo>
                        <a:pt x="34045" y="87661"/>
                        <a:pt x="34418" y="87328"/>
                        <a:pt x="34838" y="87074"/>
                      </a:cubicBezTo>
                      <a:cubicBezTo>
                        <a:pt x="34838" y="87074"/>
                        <a:pt x="35061" y="86979"/>
                        <a:pt x="35680" y="86939"/>
                      </a:cubicBezTo>
                      <a:cubicBezTo>
                        <a:pt x="35826" y="86930"/>
                        <a:pt x="36011" y="86920"/>
                        <a:pt x="36215" y="86920"/>
                      </a:cubicBezTo>
                      <a:close/>
                      <a:moveTo>
                        <a:pt x="18336" y="89731"/>
                      </a:moveTo>
                      <a:cubicBezTo>
                        <a:pt x="19111" y="89731"/>
                        <a:pt x="19640" y="89951"/>
                        <a:pt x="20281" y="90098"/>
                      </a:cubicBezTo>
                      <a:cubicBezTo>
                        <a:pt x="21345" y="90344"/>
                        <a:pt x="21718" y="90447"/>
                        <a:pt x="22011" y="91035"/>
                      </a:cubicBezTo>
                      <a:cubicBezTo>
                        <a:pt x="22305" y="91630"/>
                        <a:pt x="22678" y="92392"/>
                        <a:pt x="22249" y="92710"/>
                      </a:cubicBezTo>
                      <a:cubicBezTo>
                        <a:pt x="21821" y="93035"/>
                        <a:pt x="20281" y="93154"/>
                        <a:pt x="20051" y="93670"/>
                      </a:cubicBezTo>
                      <a:cubicBezTo>
                        <a:pt x="19853" y="94130"/>
                        <a:pt x="19579" y="94880"/>
                        <a:pt x="18942" y="94880"/>
                      </a:cubicBezTo>
                      <a:cubicBezTo>
                        <a:pt x="18865" y="94880"/>
                        <a:pt x="18782" y="94869"/>
                        <a:pt x="18693" y="94845"/>
                      </a:cubicBezTo>
                      <a:cubicBezTo>
                        <a:pt x="17860" y="94622"/>
                        <a:pt x="18098" y="94146"/>
                        <a:pt x="18384" y="93614"/>
                      </a:cubicBezTo>
                      <a:cubicBezTo>
                        <a:pt x="18678" y="93075"/>
                        <a:pt x="18424" y="92741"/>
                        <a:pt x="17781" y="92392"/>
                      </a:cubicBezTo>
                      <a:cubicBezTo>
                        <a:pt x="17146" y="92043"/>
                        <a:pt x="16511" y="91979"/>
                        <a:pt x="16423" y="91352"/>
                      </a:cubicBezTo>
                      <a:cubicBezTo>
                        <a:pt x="16336" y="90733"/>
                        <a:pt x="16812" y="89868"/>
                        <a:pt x="17868" y="89757"/>
                      </a:cubicBezTo>
                      <a:cubicBezTo>
                        <a:pt x="18034" y="89739"/>
                        <a:pt x="18189" y="89731"/>
                        <a:pt x="18336" y="89731"/>
                      </a:cubicBezTo>
                      <a:close/>
                      <a:moveTo>
                        <a:pt x="47537" y="89731"/>
                      </a:moveTo>
                      <a:cubicBezTo>
                        <a:pt x="48315" y="89731"/>
                        <a:pt x="48870" y="89951"/>
                        <a:pt x="49531" y="90098"/>
                      </a:cubicBezTo>
                      <a:cubicBezTo>
                        <a:pt x="50618" y="90344"/>
                        <a:pt x="51007" y="90447"/>
                        <a:pt x="51380" y="91035"/>
                      </a:cubicBezTo>
                      <a:cubicBezTo>
                        <a:pt x="51753" y="91630"/>
                        <a:pt x="52221" y="92392"/>
                        <a:pt x="51832" y="92710"/>
                      </a:cubicBezTo>
                      <a:cubicBezTo>
                        <a:pt x="51444" y="93035"/>
                        <a:pt x="49920" y="93154"/>
                        <a:pt x="49761" y="93670"/>
                      </a:cubicBezTo>
                      <a:cubicBezTo>
                        <a:pt x="49619" y="94130"/>
                        <a:pt x="49446" y="94880"/>
                        <a:pt x="48803" y="94880"/>
                      </a:cubicBezTo>
                      <a:cubicBezTo>
                        <a:pt x="48725" y="94880"/>
                        <a:pt x="48639" y="94869"/>
                        <a:pt x="48546" y="94845"/>
                      </a:cubicBezTo>
                      <a:cubicBezTo>
                        <a:pt x="47697" y="94622"/>
                        <a:pt x="47864" y="94146"/>
                        <a:pt x="48086" y="93614"/>
                      </a:cubicBezTo>
                      <a:cubicBezTo>
                        <a:pt x="48308" y="93075"/>
                        <a:pt x="48007" y="92741"/>
                        <a:pt x="47324" y="92392"/>
                      </a:cubicBezTo>
                      <a:cubicBezTo>
                        <a:pt x="46641" y="92043"/>
                        <a:pt x="45998" y="91979"/>
                        <a:pt x="45832" y="91352"/>
                      </a:cubicBezTo>
                      <a:cubicBezTo>
                        <a:pt x="45665" y="90733"/>
                        <a:pt x="46030" y="89868"/>
                        <a:pt x="47070" y="89757"/>
                      </a:cubicBezTo>
                      <a:cubicBezTo>
                        <a:pt x="47235" y="89739"/>
                        <a:pt x="47390" y="89731"/>
                        <a:pt x="47537" y="89731"/>
                      </a:cubicBezTo>
                      <a:close/>
                      <a:moveTo>
                        <a:pt x="31108" y="92431"/>
                      </a:moveTo>
                      <a:cubicBezTo>
                        <a:pt x="31799" y="92431"/>
                        <a:pt x="32377" y="92731"/>
                        <a:pt x="32489" y="93011"/>
                      </a:cubicBezTo>
                      <a:cubicBezTo>
                        <a:pt x="32616" y="93337"/>
                        <a:pt x="32981" y="93686"/>
                        <a:pt x="33354" y="94051"/>
                      </a:cubicBezTo>
                      <a:cubicBezTo>
                        <a:pt x="33719" y="94416"/>
                        <a:pt x="32727" y="94837"/>
                        <a:pt x="31862" y="95440"/>
                      </a:cubicBezTo>
                      <a:cubicBezTo>
                        <a:pt x="30997" y="96043"/>
                        <a:pt x="29758" y="96575"/>
                        <a:pt x="29758" y="96575"/>
                      </a:cubicBezTo>
                      <a:cubicBezTo>
                        <a:pt x="29076" y="96893"/>
                        <a:pt x="29123" y="97297"/>
                        <a:pt x="28703" y="97607"/>
                      </a:cubicBezTo>
                      <a:cubicBezTo>
                        <a:pt x="28534" y="97737"/>
                        <a:pt x="28344" y="97783"/>
                        <a:pt x="28108" y="97783"/>
                      </a:cubicBezTo>
                      <a:cubicBezTo>
                        <a:pt x="27768" y="97783"/>
                        <a:pt x="27334" y="97687"/>
                        <a:pt x="26734" y="97607"/>
                      </a:cubicBezTo>
                      <a:cubicBezTo>
                        <a:pt x="26374" y="97562"/>
                        <a:pt x="26062" y="97547"/>
                        <a:pt x="25768" y="97547"/>
                      </a:cubicBezTo>
                      <a:cubicBezTo>
                        <a:pt x="25233" y="97547"/>
                        <a:pt x="24756" y="97597"/>
                        <a:pt x="24146" y="97607"/>
                      </a:cubicBezTo>
                      <a:cubicBezTo>
                        <a:pt x="23704" y="97618"/>
                        <a:pt x="23175" y="97624"/>
                        <a:pt x="22675" y="97624"/>
                      </a:cubicBezTo>
                      <a:cubicBezTo>
                        <a:pt x="22098" y="97624"/>
                        <a:pt x="21560" y="97616"/>
                        <a:pt x="21241" y="97599"/>
                      </a:cubicBezTo>
                      <a:cubicBezTo>
                        <a:pt x="20646" y="97567"/>
                        <a:pt x="20551" y="97226"/>
                        <a:pt x="20551" y="97226"/>
                      </a:cubicBezTo>
                      <a:cubicBezTo>
                        <a:pt x="20614" y="96900"/>
                        <a:pt x="20654" y="96639"/>
                        <a:pt x="20590" y="96575"/>
                      </a:cubicBezTo>
                      <a:cubicBezTo>
                        <a:pt x="20027" y="96019"/>
                        <a:pt x="19955" y="94773"/>
                        <a:pt x="20360" y="94202"/>
                      </a:cubicBezTo>
                      <a:cubicBezTo>
                        <a:pt x="20773" y="93638"/>
                        <a:pt x="21948" y="93170"/>
                        <a:pt x="22980" y="92971"/>
                      </a:cubicBezTo>
                      <a:cubicBezTo>
                        <a:pt x="23179" y="92933"/>
                        <a:pt x="23404" y="92917"/>
                        <a:pt x="23650" y="92917"/>
                      </a:cubicBezTo>
                      <a:cubicBezTo>
                        <a:pt x="24642" y="92917"/>
                        <a:pt x="25957" y="93170"/>
                        <a:pt x="27156" y="93170"/>
                      </a:cubicBezTo>
                      <a:cubicBezTo>
                        <a:pt x="27185" y="93170"/>
                        <a:pt x="27213" y="93170"/>
                        <a:pt x="27242" y="93170"/>
                      </a:cubicBezTo>
                      <a:cubicBezTo>
                        <a:pt x="28758" y="93154"/>
                        <a:pt x="30020" y="92543"/>
                        <a:pt x="30830" y="92448"/>
                      </a:cubicBezTo>
                      <a:cubicBezTo>
                        <a:pt x="30924" y="92437"/>
                        <a:pt x="31017" y="92431"/>
                        <a:pt x="31108" y="92431"/>
                      </a:cubicBezTo>
                      <a:close/>
                      <a:moveTo>
                        <a:pt x="60658" y="92423"/>
                      </a:moveTo>
                      <a:cubicBezTo>
                        <a:pt x="61352" y="92423"/>
                        <a:pt x="61964" y="92723"/>
                        <a:pt x="62112" y="93011"/>
                      </a:cubicBezTo>
                      <a:cubicBezTo>
                        <a:pt x="62278" y="93329"/>
                        <a:pt x="62691" y="93678"/>
                        <a:pt x="63104" y="94043"/>
                      </a:cubicBezTo>
                      <a:cubicBezTo>
                        <a:pt x="63516" y="94408"/>
                        <a:pt x="62588" y="94829"/>
                        <a:pt x="61802" y="95440"/>
                      </a:cubicBezTo>
                      <a:lnTo>
                        <a:pt x="61794" y="95440"/>
                      </a:lnTo>
                      <a:cubicBezTo>
                        <a:pt x="61000" y="96051"/>
                        <a:pt x="59841" y="96575"/>
                        <a:pt x="59841" y="96575"/>
                      </a:cubicBezTo>
                      <a:cubicBezTo>
                        <a:pt x="59198" y="96893"/>
                        <a:pt x="59302" y="97297"/>
                        <a:pt x="58921" y="97615"/>
                      </a:cubicBezTo>
                      <a:cubicBezTo>
                        <a:pt x="58766" y="97741"/>
                        <a:pt x="58582" y="97785"/>
                        <a:pt x="58349" y="97785"/>
                      </a:cubicBezTo>
                      <a:cubicBezTo>
                        <a:pt x="58009" y="97785"/>
                        <a:pt x="57565" y="97690"/>
                        <a:pt x="56952" y="97615"/>
                      </a:cubicBezTo>
                      <a:cubicBezTo>
                        <a:pt x="56577" y="97566"/>
                        <a:pt x="56257" y="97549"/>
                        <a:pt x="55956" y="97549"/>
                      </a:cubicBezTo>
                      <a:cubicBezTo>
                        <a:pt x="55430" y="97549"/>
                        <a:pt x="54962" y="97600"/>
                        <a:pt x="54357" y="97615"/>
                      </a:cubicBezTo>
                      <a:cubicBezTo>
                        <a:pt x="53918" y="97626"/>
                        <a:pt x="53391" y="97632"/>
                        <a:pt x="52892" y="97632"/>
                      </a:cubicBezTo>
                      <a:cubicBezTo>
                        <a:pt x="52316" y="97632"/>
                        <a:pt x="51778" y="97624"/>
                        <a:pt x="51459" y="97607"/>
                      </a:cubicBezTo>
                      <a:cubicBezTo>
                        <a:pt x="50856" y="97575"/>
                        <a:pt x="50713" y="97234"/>
                        <a:pt x="50713" y="97234"/>
                      </a:cubicBezTo>
                      <a:cubicBezTo>
                        <a:pt x="50729" y="96900"/>
                        <a:pt x="50737" y="96647"/>
                        <a:pt x="50666" y="96575"/>
                      </a:cubicBezTo>
                      <a:cubicBezTo>
                        <a:pt x="50031" y="96019"/>
                        <a:pt x="49800" y="94773"/>
                        <a:pt x="50134" y="94202"/>
                      </a:cubicBezTo>
                      <a:cubicBezTo>
                        <a:pt x="50467" y="93638"/>
                        <a:pt x="51586" y="93170"/>
                        <a:pt x="52594" y="92971"/>
                      </a:cubicBezTo>
                      <a:cubicBezTo>
                        <a:pt x="52789" y="92933"/>
                        <a:pt x="53013" y="92917"/>
                        <a:pt x="53259" y="92917"/>
                      </a:cubicBezTo>
                      <a:cubicBezTo>
                        <a:pt x="54252" y="92917"/>
                        <a:pt x="55602" y="93170"/>
                        <a:pt x="56802" y="93170"/>
                      </a:cubicBezTo>
                      <a:cubicBezTo>
                        <a:pt x="56831" y="93170"/>
                        <a:pt x="56860" y="93170"/>
                        <a:pt x="56889" y="93170"/>
                      </a:cubicBezTo>
                      <a:cubicBezTo>
                        <a:pt x="58405" y="93146"/>
                        <a:pt x="59579" y="92543"/>
                        <a:pt x="60381" y="92440"/>
                      </a:cubicBezTo>
                      <a:cubicBezTo>
                        <a:pt x="60474" y="92429"/>
                        <a:pt x="60567" y="92423"/>
                        <a:pt x="60658" y="92423"/>
                      </a:cubicBezTo>
                      <a:close/>
                      <a:moveTo>
                        <a:pt x="17124" y="94770"/>
                      </a:moveTo>
                      <a:cubicBezTo>
                        <a:pt x="17603" y="94770"/>
                        <a:pt x="18217" y="94895"/>
                        <a:pt x="18789" y="95146"/>
                      </a:cubicBezTo>
                      <a:cubicBezTo>
                        <a:pt x="19384" y="95416"/>
                        <a:pt x="19836" y="95940"/>
                        <a:pt x="20011" y="96575"/>
                      </a:cubicBezTo>
                      <a:cubicBezTo>
                        <a:pt x="20297" y="97313"/>
                        <a:pt x="20217" y="97789"/>
                        <a:pt x="19479" y="98004"/>
                      </a:cubicBezTo>
                      <a:cubicBezTo>
                        <a:pt x="18998" y="98145"/>
                        <a:pt x="18272" y="98266"/>
                        <a:pt x="17802" y="98266"/>
                      </a:cubicBezTo>
                      <a:cubicBezTo>
                        <a:pt x="17558" y="98266"/>
                        <a:pt x="17382" y="98233"/>
                        <a:pt x="17344" y="98155"/>
                      </a:cubicBezTo>
                      <a:cubicBezTo>
                        <a:pt x="17288" y="98043"/>
                        <a:pt x="17241" y="97948"/>
                        <a:pt x="17201" y="97869"/>
                      </a:cubicBezTo>
                      <a:cubicBezTo>
                        <a:pt x="16979" y="97456"/>
                        <a:pt x="15891" y="97456"/>
                        <a:pt x="16003" y="96575"/>
                      </a:cubicBezTo>
                      <a:cubicBezTo>
                        <a:pt x="16003" y="96575"/>
                        <a:pt x="16034" y="95281"/>
                        <a:pt x="16360" y="94972"/>
                      </a:cubicBezTo>
                      <a:cubicBezTo>
                        <a:pt x="16494" y="94837"/>
                        <a:pt x="16773" y="94770"/>
                        <a:pt x="17124" y="94770"/>
                      </a:cubicBezTo>
                      <a:close/>
                      <a:moveTo>
                        <a:pt x="46972" y="94770"/>
                      </a:moveTo>
                      <a:cubicBezTo>
                        <a:pt x="47450" y="94770"/>
                        <a:pt x="48077" y="94895"/>
                        <a:pt x="48681" y="95146"/>
                      </a:cubicBezTo>
                      <a:cubicBezTo>
                        <a:pt x="49316" y="95424"/>
                        <a:pt x="49824" y="95932"/>
                        <a:pt x="50086" y="96575"/>
                      </a:cubicBezTo>
                      <a:cubicBezTo>
                        <a:pt x="50475" y="97313"/>
                        <a:pt x="50451" y="97789"/>
                        <a:pt x="49745" y="98004"/>
                      </a:cubicBezTo>
                      <a:cubicBezTo>
                        <a:pt x="49280" y="98145"/>
                        <a:pt x="48570" y="98266"/>
                        <a:pt x="48098" y="98266"/>
                      </a:cubicBezTo>
                      <a:cubicBezTo>
                        <a:pt x="47854" y="98266"/>
                        <a:pt x="47674" y="98233"/>
                        <a:pt x="47626" y="98155"/>
                      </a:cubicBezTo>
                      <a:cubicBezTo>
                        <a:pt x="47562" y="98043"/>
                        <a:pt x="47499" y="97948"/>
                        <a:pt x="47451" y="97869"/>
                      </a:cubicBezTo>
                      <a:cubicBezTo>
                        <a:pt x="47173" y="97456"/>
                        <a:pt x="46078" y="97456"/>
                        <a:pt x="46078" y="96575"/>
                      </a:cubicBezTo>
                      <a:cubicBezTo>
                        <a:pt x="46078" y="96575"/>
                        <a:pt x="45943" y="95281"/>
                        <a:pt x="46229" y="94972"/>
                      </a:cubicBezTo>
                      <a:cubicBezTo>
                        <a:pt x="46350" y="94837"/>
                        <a:pt x="46620" y="94770"/>
                        <a:pt x="46972" y="94770"/>
                      </a:cubicBezTo>
                      <a:close/>
                      <a:moveTo>
                        <a:pt x="64520" y="94119"/>
                      </a:moveTo>
                      <a:cubicBezTo>
                        <a:pt x="64575" y="94119"/>
                        <a:pt x="64604" y="94130"/>
                        <a:pt x="64604" y="94130"/>
                      </a:cubicBezTo>
                      <a:cubicBezTo>
                        <a:pt x="64604" y="94130"/>
                        <a:pt x="66025" y="94265"/>
                        <a:pt x="66199" y="94908"/>
                      </a:cubicBezTo>
                      <a:cubicBezTo>
                        <a:pt x="66350" y="95686"/>
                        <a:pt x="66795" y="96575"/>
                        <a:pt x="66795" y="96575"/>
                      </a:cubicBezTo>
                      <a:cubicBezTo>
                        <a:pt x="66898" y="96789"/>
                        <a:pt x="67303" y="97480"/>
                        <a:pt x="67604" y="97718"/>
                      </a:cubicBezTo>
                      <a:cubicBezTo>
                        <a:pt x="67906" y="97964"/>
                        <a:pt x="68017" y="98155"/>
                        <a:pt x="68017" y="98361"/>
                      </a:cubicBezTo>
                      <a:cubicBezTo>
                        <a:pt x="68017" y="98532"/>
                        <a:pt x="67545" y="98544"/>
                        <a:pt x="67415" y="98544"/>
                      </a:cubicBezTo>
                      <a:cubicBezTo>
                        <a:pt x="67394" y="98544"/>
                        <a:pt x="67382" y="98544"/>
                        <a:pt x="67382" y="98544"/>
                      </a:cubicBezTo>
                      <a:cubicBezTo>
                        <a:pt x="66461" y="98377"/>
                        <a:pt x="65136" y="98361"/>
                        <a:pt x="65136" y="98361"/>
                      </a:cubicBezTo>
                      <a:cubicBezTo>
                        <a:pt x="65136" y="98361"/>
                        <a:pt x="65124" y="98361"/>
                        <a:pt x="65102" y="98361"/>
                      </a:cubicBezTo>
                      <a:cubicBezTo>
                        <a:pt x="64977" y="98361"/>
                        <a:pt x="64528" y="98372"/>
                        <a:pt x="64183" y="98528"/>
                      </a:cubicBezTo>
                      <a:cubicBezTo>
                        <a:pt x="63937" y="98623"/>
                        <a:pt x="62627" y="98623"/>
                        <a:pt x="61659" y="98631"/>
                      </a:cubicBezTo>
                      <a:cubicBezTo>
                        <a:pt x="61633" y="98631"/>
                        <a:pt x="61608" y="98631"/>
                        <a:pt x="61582" y="98631"/>
                      </a:cubicBezTo>
                      <a:cubicBezTo>
                        <a:pt x="60642" y="98631"/>
                        <a:pt x="59757" y="98483"/>
                        <a:pt x="59572" y="97726"/>
                      </a:cubicBezTo>
                      <a:cubicBezTo>
                        <a:pt x="59381" y="96956"/>
                        <a:pt x="60381" y="96575"/>
                        <a:pt x="60381" y="96575"/>
                      </a:cubicBezTo>
                      <a:cubicBezTo>
                        <a:pt x="60857" y="96400"/>
                        <a:pt x="61326" y="96178"/>
                        <a:pt x="61770" y="95924"/>
                      </a:cubicBezTo>
                      <a:cubicBezTo>
                        <a:pt x="62612" y="95456"/>
                        <a:pt x="63247" y="95115"/>
                        <a:pt x="63763" y="94559"/>
                      </a:cubicBezTo>
                      <a:cubicBezTo>
                        <a:pt x="64128" y="94177"/>
                        <a:pt x="64393" y="94119"/>
                        <a:pt x="64520" y="94119"/>
                      </a:cubicBezTo>
                      <a:close/>
                      <a:moveTo>
                        <a:pt x="34765" y="94120"/>
                      </a:moveTo>
                      <a:cubicBezTo>
                        <a:pt x="34819" y="94120"/>
                        <a:pt x="34846" y="94130"/>
                        <a:pt x="34846" y="94130"/>
                      </a:cubicBezTo>
                      <a:cubicBezTo>
                        <a:pt x="34846" y="94130"/>
                        <a:pt x="36243" y="94273"/>
                        <a:pt x="36338" y="94916"/>
                      </a:cubicBezTo>
                      <a:cubicBezTo>
                        <a:pt x="36394" y="95686"/>
                        <a:pt x="36727" y="96583"/>
                        <a:pt x="36727" y="96583"/>
                      </a:cubicBezTo>
                      <a:cubicBezTo>
                        <a:pt x="36799" y="96789"/>
                        <a:pt x="37116" y="97480"/>
                        <a:pt x="37386" y="97726"/>
                      </a:cubicBezTo>
                      <a:cubicBezTo>
                        <a:pt x="37656" y="97972"/>
                        <a:pt x="37743" y="98163"/>
                        <a:pt x="37720" y="98361"/>
                      </a:cubicBezTo>
                      <a:cubicBezTo>
                        <a:pt x="37699" y="98532"/>
                        <a:pt x="37218" y="98544"/>
                        <a:pt x="37086" y="98544"/>
                      </a:cubicBezTo>
                      <a:cubicBezTo>
                        <a:pt x="37065" y="98544"/>
                        <a:pt x="37053" y="98544"/>
                        <a:pt x="37053" y="98544"/>
                      </a:cubicBezTo>
                      <a:lnTo>
                        <a:pt x="37061" y="98544"/>
                      </a:lnTo>
                      <a:cubicBezTo>
                        <a:pt x="36156" y="98385"/>
                        <a:pt x="34846" y="98361"/>
                        <a:pt x="34846" y="98361"/>
                      </a:cubicBezTo>
                      <a:cubicBezTo>
                        <a:pt x="34827" y="98361"/>
                        <a:pt x="34808" y="98360"/>
                        <a:pt x="34789" y="98360"/>
                      </a:cubicBezTo>
                      <a:cubicBezTo>
                        <a:pt x="34469" y="98360"/>
                        <a:pt x="34162" y="98423"/>
                        <a:pt x="33862" y="98536"/>
                      </a:cubicBezTo>
                      <a:lnTo>
                        <a:pt x="33862" y="98528"/>
                      </a:lnTo>
                      <a:cubicBezTo>
                        <a:pt x="33584" y="98623"/>
                        <a:pt x="32282" y="98623"/>
                        <a:pt x="31314" y="98631"/>
                      </a:cubicBezTo>
                      <a:cubicBezTo>
                        <a:pt x="31288" y="98631"/>
                        <a:pt x="31263" y="98631"/>
                        <a:pt x="31237" y="98631"/>
                      </a:cubicBezTo>
                      <a:cubicBezTo>
                        <a:pt x="30298" y="98631"/>
                        <a:pt x="29438" y="98483"/>
                        <a:pt x="29346" y="97734"/>
                      </a:cubicBezTo>
                      <a:cubicBezTo>
                        <a:pt x="29258" y="96956"/>
                        <a:pt x="30306" y="96583"/>
                        <a:pt x="30306" y="96583"/>
                      </a:cubicBezTo>
                      <a:cubicBezTo>
                        <a:pt x="30814" y="96400"/>
                        <a:pt x="31306" y="96178"/>
                        <a:pt x="31782" y="95932"/>
                      </a:cubicBezTo>
                      <a:cubicBezTo>
                        <a:pt x="32687" y="95464"/>
                        <a:pt x="33362" y="95115"/>
                        <a:pt x="33949" y="94567"/>
                      </a:cubicBezTo>
                      <a:cubicBezTo>
                        <a:pt x="34366" y="94178"/>
                        <a:pt x="34639" y="94120"/>
                        <a:pt x="34765" y="94120"/>
                      </a:cubicBezTo>
                      <a:close/>
                      <a:moveTo>
                        <a:pt x="16007" y="92023"/>
                      </a:moveTo>
                      <a:cubicBezTo>
                        <a:pt x="16712" y="92023"/>
                        <a:pt x="17330" y="92291"/>
                        <a:pt x="17685" y="92900"/>
                      </a:cubicBezTo>
                      <a:cubicBezTo>
                        <a:pt x="18241" y="93860"/>
                        <a:pt x="16765" y="94273"/>
                        <a:pt x="16296" y="94464"/>
                      </a:cubicBezTo>
                      <a:cubicBezTo>
                        <a:pt x="15836" y="94654"/>
                        <a:pt x="15542" y="94813"/>
                        <a:pt x="15630" y="95337"/>
                      </a:cubicBezTo>
                      <a:cubicBezTo>
                        <a:pt x="15717" y="95869"/>
                        <a:pt x="15534" y="96575"/>
                        <a:pt x="15534" y="96575"/>
                      </a:cubicBezTo>
                      <a:cubicBezTo>
                        <a:pt x="15328" y="97607"/>
                        <a:pt x="16138" y="97408"/>
                        <a:pt x="16812" y="98155"/>
                      </a:cubicBezTo>
                      <a:cubicBezTo>
                        <a:pt x="17495" y="98909"/>
                        <a:pt x="17138" y="99448"/>
                        <a:pt x="16463" y="99742"/>
                      </a:cubicBezTo>
                      <a:cubicBezTo>
                        <a:pt x="15780" y="100044"/>
                        <a:pt x="13931" y="99917"/>
                        <a:pt x="12740" y="100075"/>
                      </a:cubicBezTo>
                      <a:cubicBezTo>
                        <a:pt x="12709" y="100075"/>
                        <a:pt x="12685" y="100083"/>
                        <a:pt x="12653" y="100091"/>
                      </a:cubicBezTo>
                      <a:lnTo>
                        <a:pt x="12653" y="100091"/>
                      </a:lnTo>
                      <a:cubicBezTo>
                        <a:pt x="12139" y="100090"/>
                        <a:pt x="11593" y="99980"/>
                        <a:pt x="10851" y="99845"/>
                      </a:cubicBezTo>
                      <a:cubicBezTo>
                        <a:pt x="10105" y="99702"/>
                        <a:pt x="10153" y="99488"/>
                        <a:pt x="9605" y="99210"/>
                      </a:cubicBezTo>
                      <a:cubicBezTo>
                        <a:pt x="9438" y="99139"/>
                        <a:pt x="9272" y="99083"/>
                        <a:pt x="9105" y="99036"/>
                      </a:cubicBezTo>
                      <a:cubicBezTo>
                        <a:pt x="8478" y="98790"/>
                        <a:pt x="7795" y="98305"/>
                        <a:pt x="7398" y="97774"/>
                      </a:cubicBezTo>
                      <a:cubicBezTo>
                        <a:pt x="7152" y="97416"/>
                        <a:pt x="7001" y="97012"/>
                        <a:pt x="6946" y="96583"/>
                      </a:cubicBezTo>
                      <a:cubicBezTo>
                        <a:pt x="6946" y="96583"/>
                        <a:pt x="6867" y="94694"/>
                        <a:pt x="7248" y="94083"/>
                      </a:cubicBezTo>
                      <a:lnTo>
                        <a:pt x="7255" y="94083"/>
                      </a:lnTo>
                      <a:cubicBezTo>
                        <a:pt x="7629" y="93479"/>
                        <a:pt x="8970" y="93210"/>
                        <a:pt x="11121" y="93051"/>
                      </a:cubicBezTo>
                      <a:cubicBezTo>
                        <a:pt x="13280" y="92884"/>
                        <a:pt x="13598" y="92710"/>
                        <a:pt x="14764" y="92265"/>
                      </a:cubicBezTo>
                      <a:cubicBezTo>
                        <a:pt x="15185" y="92108"/>
                        <a:pt x="15609" y="92023"/>
                        <a:pt x="16007" y="92023"/>
                      </a:cubicBezTo>
                      <a:close/>
                      <a:moveTo>
                        <a:pt x="45496" y="92023"/>
                      </a:moveTo>
                      <a:cubicBezTo>
                        <a:pt x="46201" y="92023"/>
                        <a:pt x="46856" y="92291"/>
                        <a:pt x="47292" y="92900"/>
                      </a:cubicBezTo>
                      <a:cubicBezTo>
                        <a:pt x="47967" y="93860"/>
                        <a:pt x="46546" y="94273"/>
                        <a:pt x="46110" y="94464"/>
                      </a:cubicBezTo>
                      <a:cubicBezTo>
                        <a:pt x="45673" y="94654"/>
                        <a:pt x="45395" y="94813"/>
                        <a:pt x="45554" y="95337"/>
                      </a:cubicBezTo>
                      <a:cubicBezTo>
                        <a:pt x="45713" y="95869"/>
                        <a:pt x="45609" y="96575"/>
                        <a:pt x="45609" y="96575"/>
                      </a:cubicBezTo>
                      <a:cubicBezTo>
                        <a:pt x="45538" y="97607"/>
                        <a:pt x="46316" y="97408"/>
                        <a:pt x="47094" y="98155"/>
                      </a:cubicBezTo>
                      <a:cubicBezTo>
                        <a:pt x="47872" y="98909"/>
                        <a:pt x="47594" y="99448"/>
                        <a:pt x="46951" y="99742"/>
                      </a:cubicBezTo>
                      <a:cubicBezTo>
                        <a:pt x="46308" y="100044"/>
                        <a:pt x="44443" y="99917"/>
                        <a:pt x="43276" y="100075"/>
                      </a:cubicBezTo>
                      <a:cubicBezTo>
                        <a:pt x="43244" y="100075"/>
                        <a:pt x="43220" y="100083"/>
                        <a:pt x="43189" y="100091"/>
                      </a:cubicBezTo>
                      <a:lnTo>
                        <a:pt x="43189" y="100091"/>
                      </a:lnTo>
                      <a:cubicBezTo>
                        <a:pt x="42675" y="100090"/>
                        <a:pt x="42113" y="99980"/>
                        <a:pt x="41355" y="99837"/>
                      </a:cubicBezTo>
                      <a:lnTo>
                        <a:pt x="41347" y="99837"/>
                      </a:lnTo>
                      <a:cubicBezTo>
                        <a:pt x="40585" y="99702"/>
                        <a:pt x="40609" y="99480"/>
                        <a:pt x="40021" y="99210"/>
                      </a:cubicBezTo>
                      <a:cubicBezTo>
                        <a:pt x="39855" y="99139"/>
                        <a:pt x="39680" y="99083"/>
                        <a:pt x="39498" y="99036"/>
                      </a:cubicBezTo>
                      <a:lnTo>
                        <a:pt x="39506" y="99036"/>
                      </a:lnTo>
                      <a:cubicBezTo>
                        <a:pt x="38847" y="98790"/>
                        <a:pt x="38093" y="98305"/>
                        <a:pt x="37632" y="97766"/>
                      </a:cubicBezTo>
                      <a:cubicBezTo>
                        <a:pt x="37347" y="97416"/>
                        <a:pt x="37140" y="97012"/>
                        <a:pt x="37029" y="96575"/>
                      </a:cubicBezTo>
                      <a:cubicBezTo>
                        <a:pt x="37029" y="96575"/>
                        <a:pt x="36704" y="94694"/>
                        <a:pt x="37005" y="94083"/>
                      </a:cubicBezTo>
                      <a:cubicBezTo>
                        <a:pt x="37307" y="93479"/>
                        <a:pt x="38609" y="93210"/>
                        <a:pt x="40744" y="93051"/>
                      </a:cubicBezTo>
                      <a:cubicBezTo>
                        <a:pt x="42879" y="92892"/>
                        <a:pt x="43173" y="92710"/>
                        <a:pt x="44284" y="92265"/>
                      </a:cubicBezTo>
                      <a:cubicBezTo>
                        <a:pt x="44684" y="92108"/>
                        <a:pt x="45098" y="92023"/>
                        <a:pt x="45496" y="92023"/>
                      </a:cubicBezTo>
                      <a:close/>
                      <a:moveTo>
                        <a:pt x="24288" y="97732"/>
                      </a:moveTo>
                      <a:cubicBezTo>
                        <a:pt x="26317" y="97732"/>
                        <a:pt x="28485" y="98069"/>
                        <a:pt x="29306" y="98472"/>
                      </a:cubicBezTo>
                      <a:cubicBezTo>
                        <a:pt x="30171" y="98885"/>
                        <a:pt x="31219" y="98758"/>
                        <a:pt x="32259" y="98798"/>
                      </a:cubicBezTo>
                      <a:cubicBezTo>
                        <a:pt x="33298" y="98837"/>
                        <a:pt x="33171" y="99401"/>
                        <a:pt x="33171" y="99401"/>
                      </a:cubicBezTo>
                      <a:cubicBezTo>
                        <a:pt x="33052" y="99702"/>
                        <a:pt x="32917" y="99996"/>
                        <a:pt x="32775" y="100282"/>
                      </a:cubicBezTo>
                      <a:cubicBezTo>
                        <a:pt x="32275" y="101241"/>
                        <a:pt x="31494" y="101476"/>
                        <a:pt x="30119" y="101476"/>
                      </a:cubicBezTo>
                      <a:cubicBezTo>
                        <a:pt x="29877" y="101476"/>
                        <a:pt x="29617" y="101468"/>
                        <a:pt x="29338" y="101457"/>
                      </a:cubicBezTo>
                      <a:cubicBezTo>
                        <a:pt x="27464" y="101377"/>
                        <a:pt x="27218" y="101036"/>
                        <a:pt x="26028" y="100576"/>
                      </a:cubicBezTo>
                      <a:cubicBezTo>
                        <a:pt x="24845" y="100123"/>
                        <a:pt x="23900" y="100123"/>
                        <a:pt x="22821" y="100044"/>
                      </a:cubicBezTo>
                      <a:cubicBezTo>
                        <a:pt x="21733" y="99964"/>
                        <a:pt x="19519" y="99782"/>
                        <a:pt x="18598" y="99472"/>
                      </a:cubicBezTo>
                      <a:lnTo>
                        <a:pt x="18590" y="99472"/>
                      </a:lnTo>
                      <a:cubicBezTo>
                        <a:pt x="18225" y="99345"/>
                        <a:pt x="17900" y="99099"/>
                        <a:pt x="17685" y="98782"/>
                      </a:cubicBezTo>
                      <a:cubicBezTo>
                        <a:pt x="17693" y="98758"/>
                        <a:pt x="17852" y="98385"/>
                        <a:pt x="18574" y="98321"/>
                      </a:cubicBezTo>
                      <a:cubicBezTo>
                        <a:pt x="19043" y="98282"/>
                        <a:pt x="19630" y="98202"/>
                        <a:pt x="20027" y="98028"/>
                      </a:cubicBezTo>
                      <a:cubicBezTo>
                        <a:pt x="20535" y="97869"/>
                        <a:pt x="21924" y="97766"/>
                        <a:pt x="24019" y="97734"/>
                      </a:cubicBezTo>
                      <a:cubicBezTo>
                        <a:pt x="24109" y="97733"/>
                        <a:pt x="24198" y="97732"/>
                        <a:pt x="24288" y="97732"/>
                      </a:cubicBezTo>
                      <a:close/>
                      <a:moveTo>
                        <a:pt x="54521" y="97732"/>
                      </a:moveTo>
                      <a:cubicBezTo>
                        <a:pt x="56548" y="97732"/>
                        <a:pt x="58761" y="98069"/>
                        <a:pt x="59643" y="98472"/>
                      </a:cubicBezTo>
                      <a:cubicBezTo>
                        <a:pt x="60281" y="98761"/>
                        <a:pt x="60977" y="98782"/>
                        <a:pt x="61694" y="98782"/>
                      </a:cubicBezTo>
                      <a:cubicBezTo>
                        <a:pt x="61815" y="98782"/>
                        <a:pt x="61937" y="98781"/>
                        <a:pt x="62059" y="98781"/>
                      </a:cubicBezTo>
                      <a:cubicBezTo>
                        <a:pt x="62248" y="98781"/>
                        <a:pt x="62438" y="98782"/>
                        <a:pt x="62627" y="98790"/>
                      </a:cubicBezTo>
                      <a:cubicBezTo>
                        <a:pt x="63675" y="98829"/>
                        <a:pt x="63620" y="99401"/>
                        <a:pt x="63620" y="99401"/>
                      </a:cubicBezTo>
                      <a:cubicBezTo>
                        <a:pt x="63540" y="99702"/>
                        <a:pt x="63445" y="99996"/>
                        <a:pt x="63334" y="100282"/>
                      </a:cubicBezTo>
                      <a:cubicBezTo>
                        <a:pt x="62963" y="101241"/>
                        <a:pt x="62206" y="101476"/>
                        <a:pt x="60831" y="101476"/>
                      </a:cubicBezTo>
                      <a:cubicBezTo>
                        <a:pt x="60589" y="101476"/>
                        <a:pt x="60329" y="101468"/>
                        <a:pt x="60048" y="101457"/>
                      </a:cubicBezTo>
                      <a:cubicBezTo>
                        <a:pt x="58175" y="101377"/>
                        <a:pt x="57881" y="101036"/>
                        <a:pt x="56627" y="100576"/>
                      </a:cubicBezTo>
                      <a:cubicBezTo>
                        <a:pt x="55381" y="100123"/>
                        <a:pt x="54452" y="100123"/>
                        <a:pt x="53349" y="100044"/>
                      </a:cubicBezTo>
                      <a:cubicBezTo>
                        <a:pt x="52253" y="99964"/>
                        <a:pt x="50007" y="99782"/>
                        <a:pt x="49046" y="99472"/>
                      </a:cubicBezTo>
                      <a:cubicBezTo>
                        <a:pt x="48657" y="99345"/>
                        <a:pt x="48308" y="99099"/>
                        <a:pt x="48054" y="98782"/>
                      </a:cubicBezTo>
                      <a:cubicBezTo>
                        <a:pt x="48054" y="98758"/>
                        <a:pt x="48165" y="98385"/>
                        <a:pt x="48888" y="98321"/>
                      </a:cubicBezTo>
                      <a:cubicBezTo>
                        <a:pt x="49348" y="98282"/>
                        <a:pt x="49920" y="98202"/>
                        <a:pt x="50301" y="98028"/>
                      </a:cubicBezTo>
                      <a:cubicBezTo>
                        <a:pt x="50793" y="97869"/>
                        <a:pt x="52166" y="97758"/>
                        <a:pt x="54253" y="97734"/>
                      </a:cubicBezTo>
                      <a:cubicBezTo>
                        <a:pt x="54342" y="97733"/>
                        <a:pt x="54432" y="97732"/>
                        <a:pt x="54521" y="97732"/>
                      </a:cubicBezTo>
                      <a:close/>
                      <a:moveTo>
                        <a:pt x="17373" y="99412"/>
                      </a:moveTo>
                      <a:cubicBezTo>
                        <a:pt x="17454" y="99412"/>
                        <a:pt x="17573" y="99425"/>
                        <a:pt x="17749" y="99448"/>
                      </a:cubicBezTo>
                      <a:cubicBezTo>
                        <a:pt x="18519" y="99552"/>
                        <a:pt x="19582" y="99806"/>
                        <a:pt x="20130" y="99941"/>
                      </a:cubicBezTo>
                      <a:cubicBezTo>
                        <a:pt x="20678" y="100083"/>
                        <a:pt x="21225" y="100044"/>
                        <a:pt x="21559" y="100147"/>
                      </a:cubicBezTo>
                      <a:cubicBezTo>
                        <a:pt x="22480" y="100433"/>
                        <a:pt x="22654" y="100520"/>
                        <a:pt x="22384" y="101552"/>
                      </a:cubicBezTo>
                      <a:cubicBezTo>
                        <a:pt x="22114" y="102584"/>
                        <a:pt x="22035" y="102703"/>
                        <a:pt x="21948" y="103219"/>
                      </a:cubicBezTo>
                      <a:cubicBezTo>
                        <a:pt x="21860" y="103743"/>
                        <a:pt x="21741" y="104155"/>
                        <a:pt x="21527" y="104489"/>
                      </a:cubicBezTo>
                      <a:cubicBezTo>
                        <a:pt x="21351" y="104781"/>
                        <a:pt x="21035" y="105369"/>
                        <a:pt x="20664" y="105369"/>
                      </a:cubicBezTo>
                      <a:cubicBezTo>
                        <a:pt x="20601" y="105369"/>
                        <a:pt x="20537" y="105352"/>
                        <a:pt x="20471" y="105314"/>
                      </a:cubicBezTo>
                      <a:cubicBezTo>
                        <a:pt x="20019" y="105052"/>
                        <a:pt x="20654" y="104536"/>
                        <a:pt x="19733" y="103997"/>
                      </a:cubicBezTo>
                      <a:cubicBezTo>
                        <a:pt x="18812" y="103457"/>
                        <a:pt x="17939" y="102774"/>
                        <a:pt x="17503" y="101925"/>
                      </a:cubicBezTo>
                      <a:cubicBezTo>
                        <a:pt x="17058" y="101076"/>
                        <a:pt x="16979" y="100568"/>
                        <a:pt x="17146" y="100004"/>
                      </a:cubicBezTo>
                      <a:cubicBezTo>
                        <a:pt x="17262" y="99568"/>
                        <a:pt x="17093" y="99412"/>
                        <a:pt x="17373" y="99412"/>
                      </a:cubicBezTo>
                      <a:close/>
                      <a:moveTo>
                        <a:pt x="47812" y="99412"/>
                      </a:moveTo>
                      <a:cubicBezTo>
                        <a:pt x="47892" y="99412"/>
                        <a:pt x="48012" y="99425"/>
                        <a:pt x="48189" y="99448"/>
                      </a:cubicBezTo>
                      <a:cubicBezTo>
                        <a:pt x="48975" y="99552"/>
                        <a:pt x="50070" y="99806"/>
                        <a:pt x="50634" y="99941"/>
                      </a:cubicBezTo>
                      <a:cubicBezTo>
                        <a:pt x="51197" y="100083"/>
                        <a:pt x="51745" y="100044"/>
                        <a:pt x="52094" y="100147"/>
                      </a:cubicBezTo>
                      <a:cubicBezTo>
                        <a:pt x="53047" y="100433"/>
                        <a:pt x="53229" y="100528"/>
                        <a:pt x="53102" y="101552"/>
                      </a:cubicBezTo>
                      <a:cubicBezTo>
                        <a:pt x="52968" y="102584"/>
                        <a:pt x="52904" y="102703"/>
                        <a:pt x="52880" y="103219"/>
                      </a:cubicBezTo>
                      <a:cubicBezTo>
                        <a:pt x="52856" y="103743"/>
                        <a:pt x="52793" y="104155"/>
                        <a:pt x="52626" y="104489"/>
                      </a:cubicBezTo>
                      <a:cubicBezTo>
                        <a:pt x="52484" y="104781"/>
                        <a:pt x="52242" y="105369"/>
                        <a:pt x="51872" y="105369"/>
                      </a:cubicBezTo>
                      <a:cubicBezTo>
                        <a:pt x="51810" y="105369"/>
                        <a:pt x="51744" y="105352"/>
                        <a:pt x="51674" y="105314"/>
                      </a:cubicBezTo>
                      <a:cubicBezTo>
                        <a:pt x="51190" y="105052"/>
                        <a:pt x="51753" y="104536"/>
                        <a:pt x="50769" y="103997"/>
                      </a:cubicBezTo>
                      <a:cubicBezTo>
                        <a:pt x="49777" y="103457"/>
                        <a:pt x="48808" y="102774"/>
                        <a:pt x="48261" y="101925"/>
                      </a:cubicBezTo>
                      <a:cubicBezTo>
                        <a:pt x="47713" y="101076"/>
                        <a:pt x="47578" y="100568"/>
                        <a:pt x="47665" y="100004"/>
                      </a:cubicBezTo>
                      <a:lnTo>
                        <a:pt x="47657" y="100004"/>
                      </a:lnTo>
                      <a:cubicBezTo>
                        <a:pt x="47725" y="99568"/>
                        <a:pt x="47535" y="99412"/>
                        <a:pt x="47812" y="99412"/>
                      </a:cubicBezTo>
                      <a:close/>
                      <a:moveTo>
                        <a:pt x="35011" y="98533"/>
                      </a:moveTo>
                      <a:cubicBezTo>
                        <a:pt x="36805" y="98533"/>
                        <a:pt x="39771" y="99223"/>
                        <a:pt x="40831" y="99837"/>
                      </a:cubicBezTo>
                      <a:cubicBezTo>
                        <a:pt x="41577" y="100274"/>
                        <a:pt x="41672" y="100695"/>
                        <a:pt x="41657" y="100933"/>
                      </a:cubicBezTo>
                      <a:cubicBezTo>
                        <a:pt x="41609" y="101052"/>
                        <a:pt x="41601" y="101179"/>
                        <a:pt x="41649" y="101306"/>
                      </a:cubicBezTo>
                      <a:cubicBezTo>
                        <a:pt x="41839" y="101774"/>
                        <a:pt x="41990" y="102044"/>
                        <a:pt x="41133" y="102544"/>
                      </a:cubicBezTo>
                      <a:cubicBezTo>
                        <a:pt x="40283" y="103036"/>
                        <a:pt x="39712" y="103631"/>
                        <a:pt x="38910" y="104179"/>
                      </a:cubicBezTo>
                      <a:cubicBezTo>
                        <a:pt x="38894" y="104187"/>
                        <a:pt x="38878" y="104203"/>
                        <a:pt x="38871" y="104211"/>
                      </a:cubicBezTo>
                      <a:cubicBezTo>
                        <a:pt x="38871" y="104211"/>
                        <a:pt x="38450" y="104600"/>
                        <a:pt x="37418" y="104846"/>
                      </a:cubicBezTo>
                      <a:cubicBezTo>
                        <a:pt x="36394" y="105092"/>
                        <a:pt x="34838" y="105251"/>
                        <a:pt x="34838" y="105251"/>
                      </a:cubicBezTo>
                      <a:cubicBezTo>
                        <a:pt x="33958" y="105395"/>
                        <a:pt x="33071" y="105467"/>
                        <a:pt x="32184" y="105467"/>
                      </a:cubicBezTo>
                      <a:cubicBezTo>
                        <a:pt x="32095" y="105467"/>
                        <a:pt x="32006" y="105466"/>
                        <a:pt x="31917" y="105465"/>
                      </a:cubicBezTo>
                      <a:cubicBezTo>
                        <a:pt x="30330" y="105425"/>
                        <a:pt x="30179" y="104433"/>
                        <a:pt x="30369" y="103433"/>
                      </a:cubicBezTo>
                      <a:cubicBezTo>
                        <a:pt x="30560" y="102441"/>
                        <a:pt x="31512" y="102330"/>
                        <a:pt x="32473" y="101584"/>
                      </a:cubicBezTo>
                      <a:cubicBezTo>
                        <a:pt x="33433" y="100837"/>
                        <a:pt x="33497" y="99821"/>
                        <a:pt x="33640" y="99218"/>
                      </a:cubicBezTo>
                      <a:cubicBezTo>
                        <a:pt x="33783" y="98607"/>
                        <a:pt x="34838" y="98536"/>
                        <a:pt x="34838" y="98536"/>
                      </a:cubicBezTo>
                      <a:cubicBezTo>
                        <a:pt x="34895" y="98534"/>
                        <a:pt x="34952" y="98533"/>
                        <a:pt x="35011" y="98533"/>
                      </a:cubicBezTo>
                      <a:close/>
                      <a:moveTo>
                        <a:pt x="1167" y="0"/>
                      </a:moveTo>
                      <a:cubicBezTo>
                        <a:pt x="1247" y="64"/>
                        <a:pt x="1271" y="119"/>
                        <a:pt x="1239" y="175"/>
                      </a:cubicBezTo>
                      <a:cubicBezTo>
                        <a:pt x="1215" y="222"/>
                        <a:pt x="834" y="238"/>
                        <a:pt x="834" y="238"/>
                      </a:cubicBezTo>
                      <a:cubicBezTo>
                        <a:pt x="580" y="206"/>
                        <a:pt x="263" y="191"/>
                        <a:pt x="9" y="183"/>
                      </a:cubicBezTo>
                      <a:lnTo>
                        <a:pt x="9" y="238"/>
                      </a:lnTo>
                      <a:cubicBezTo>
                        <a:pt x="1040" y="278"/>
                        <a:pt x="2414" y="484"/>
                        <a:pt x="2914" y="675"/>
                      </a:cubicBezTo>
                      <a:cubicBezTo>
                        <a:pt x="3303" y="818"/>
                        <a:pt x="3326" y="960"/>
                        <a:pt x="3295" y="1040"/>
                      </a:cubicBezTo>
                      <a:cubicBezTo>
                        <a:pt x="3255" y="1064"/>
                        <a:pt x="3239" y="1119"/>
                        <a:pt x="3255" y="1159"/>
                      </a:cubicBezTo>
                      <a:cubicBezTo>
                        <a:pt x="3318" y="1318"/>
                        <a:pt x="3382" y="1413"/>
                        <a:pt x="2842" y="1572"/>
                      </a:cubicBezTo>
                      <a:cubicBezTo>
                        <a:pt x="2302" y="1738"/>
                        <a:pt x="1921" y="1937"/>
                        <a:pt x="1406" y="2119"/>
                      </a:cubicBezTo>
                      <a:lnTo>
                        <a:pt x="1382" y="2127"/>
                      </a:lnTo>
                      <a:cubicBezTo>
                        <a:pt x="1382" y="2127"/>
                        <a:pt x="1104" y="2262"/>
                        <a:pt x="485" y="2342"/>
                      </a:cubicBezTo>
                      <a:cubicBezTo>
                        <a:pt x="342" y="2357"/>
                        <a:pt x="175" y="2381"/>
                        <a:pt x="9" y="2397"/>
                      </a:cubicBezTo>
                      <a:lnTo>
                        <a:pt x="9" y="2492"/>
                      </a:lnTo>
                      <a:cubicBezTo>
                        <a:pt x="374" y="2508"/>
                        <a:pt x="778" y="2556"/>
                        <a:pt x="921" y="2730"/>
                      </a:cubicBezTo>
                      <a:cubicBezTo>
                        <a:pt x="961" y="2810"/>
                        <a:pt x="1032" y="2873"/>
                        <a:pt x="1112" y="2905"/>
                      </a:cubicBezTo>
                      <a:cubicBezTo>
                        <a:pt x="1517" y="3111"/>
                        <a:pt x="1794" y="3151"/>
                        <a:pt x="2072" y="3421"/>
                      </a:cubicBezTo>
                      <a:cubicBezTo>
                        <a:pt x="2342" y="3699"/>
                        <a:pt x="3128" y="3977"/>
                        <a:pt x="3652" y="4016"/>
                      </a:cubicBezTo>
                      <a:cubicBezTo>
                        <a:pt x="4168" y="4064"/>
                        <a:pt x="4906" y="4104"/>
                        <a:pt x="5001" y="4207"/>
                      </a:cubicBezTo>
                      <a:cubicBezTo>
                        <a:pt x="5096" y="4310"/>
                        <a:pt x="4374" y="4453"/>
                        <a:pt x="3684" y="4564"/>
                      </a:cubicBezTo>
                      <a:cubicBezTo>
                        <a:pt x="2850" y="4691"/>
                        <a:pt x="2009" y="4778"/>
                        <a:pt x="1167" y="4818"/>
                      </a:cubicBezTo>
                      <a:cubicBezTo>
                        <a:pt x="778" y="4834"/>
                        <a:pt x="397" y="4874"/>
                        <a:pt x="16" y="4937"/>
                      </a:cubicBezTo>
                      <a:lnTo>
                        <a:pt x="16" y="5048"/>
                      </a:lnTo>
                      <a:cubicBezTo>
                        <a:pt x="429" y="4937"/>
                        <a:pt x="1096" y="4874"/>
                        <a:pt x="2001" y="4834"/>
                      </a:cubicBezTo>
                      <a:cubicBezTo>
                        <a:pt x="3334" y="4770"/>
                        <a:pt x="3533" y="4707"/>
                        <a:pt x="4271" y="4540"/>
                      </a:cubicBezTo>
                      <a:cubicBezTo>
                        <a:pt x="4537" y="4477"/>
                        <a:pt x="4804" y="4442"/>
                        <a:pt x="5052" y="4442"/>
                      </a:cubicBezTo>
                      <a:cubicBezTo>
                        <a:pt x="5483" y="4442"/>
                        <a:pt x="5855" y="4546"/>
                        <a:pt x="6057" y="4778"/>
                      </a:cubicBezTo>
                      <a:cubicBezTo>
                        <a:pt x="6366" y="5143"/>
                        <a:pt x="5446" y="5294"/>
                        <a:pt x="5160" y="5366"/>
                      </a:cubicBezTo>
                      <a:cubicBezTo>
                        <a:pt x="4874" y="5437"/>
                        <a:pt x="4684" y="5501"/>
                        <a:pt x="4723" y="5699"/>
                      </a:cubicBezTo>
                      <a:cubicBezTo>
                        <a:pt x="4763" y="5898"/>
                        <a:pt x="4628" y="6159"/>
                        <a:pt x="4628" y="6159"/>
                      </a:cubicBezTo>
                      <a:cubicBezTo>
                        <a:pt x="4469" y="6548"/>
                        <a:pt x="4969" y="6469"/>
                        <a:pt x="5358" y="6755"/>
                      </a:cubicBezTo>
                      <a:cubicBezTo>
                        <a:pt x="5755" y="7041"/>
                        <a:pt x="5525" y="7239"/>
                        <a:pt x="5096" y="7342"/>
                      </a:cubicBezTo>
                      <a:cubicBezTo>
                        <a:pt x="4676" y="7453"/>
                        <a:pt x="3557" y="7406"/>
                        <a:pt x="2826" y="7469"/>
                      </a:cubicBezTo>
                      <a:cubicBezTo>
                        <a:pt x="2811" y="7469"/>
                        <a:pt x="2787" y="7469"/>
                        <a:pt x="2771" y="7477"/>
                      </a:cubicBezTo>
                      <a:lnTo>
                        <a:pt x="2771" y="7477"/>
                      </a:lnTo>
                      <a:cubicBezTo>
                        <a:pt x="2409" y="7469"/>
                        <a:pt x="2046" y="7437"/>
                        <a:pt x="1683" y="7382"/>
                      </a:cubicBezTo>
                      <a:cubicBezTo>
                        <a:pt x="1239" y="7334"/>
                        <a:pt x="1271" y="7247"/>
                        <a:pt x="937" y="7152"/>
                      </a:cubicBezTo>
                      <a:cubicBezTo>
                        <a:pt x="842" y="7120"/>
                        <a:pt x="739" y="7096"/>
                        <a:pt x="644" y="7088"/>
                      </a:cubicBezTo>
                      <a:cubicBezTo>
                        <a:pt x="429" y="7033"/>
                        <a:pt x="223" y="6961"/>
                        <a:pt x="24" y="6866"/>
                      </a:cubicBezTo>
                      <a:lnTo>
                        <a:pt x="24" y="7080"/>
                      </a:lnTo>
                      <a:cubicBezTo>
                        <a:pt x="477" y="7136"/>
                        <a:pt x="929" y="7239"/>
                        <a:pt x="1366" y="7382"/>
                      </a:cubicBezTo>
                      <a:cubicBezTo>
                        <a:pt x="1779" y="7541"/>
                        <a:pt x="1794" y="7699"/>
                        <a:pt x="1763" y="7787"/>
                      </a:cubicBezTo>
                      <a:cubicBezTo>
                        <a:pt x="1715" y="7818"/>
                        <a:pt x="1699" y="7866"/>
                        <a:pt x="1715" y="7922"/>
                      </a:cubicBezTo>
                      <a:cubicBezTo>
                        <a:pt x="1779" y="8096"/>
                        <a:pt x="1842" y="8191"/>
                        <a:pt x="1279" y="8374"/>
                      </a:cubicBezTo>
                      <a:cubicBezTo>
                        <a:pt x="802" y="8525"/>
                        <a:pt x="445" y="8699"/>
                        <a:pt x="24" y="8866"/>
                      </a:cubicBezTo>
                      <a:lnTo>
                        <a:pt x="24" y="9065"/>
                      </a:lnTo>
                      <a:cubicBezTo>
                        <a:pt x="469" y="8795"/>
                        <a:pt x="445" y="8763"/>
                        <a:pt x="1104" y="8588"/>
                      </a:cubicBezTo>
                      <a:cubicBezTo>
                        <a:pt x="1826" y="8390"/>
                        <a:pt x="1985" y="8231"/>
                        <a:pt x="2056" y="8009"/>
                      </a:cubicBezTo>
                      <a:cubicBezTo>
                        <a:pt x="2120" y="7820"/>
                        <a:pt x="2251" y="7550"/>
                        <a:pt x="3370" y="7550"/>
                      </a:cubicBezTo>
                      <a:cubicBezTo>
                        <a:pt x="3518" y="7550"/>
                        <a:pt x="3682" y="7554"/>
                        <a:pt x="3866" y="7564"/>
                      </a:cubicBezTo>
                      <a:cubicBezTo>
                        <a:pt x="4565" y="7604"/>
                        <a:pt x="5112" y="7699"/>
                        <a:pt x="5358" y="8041"/>
                      </a:cubicBezTo>
                      <a:cubicBezTo>
                        <a:pt x="5565" y="8342"/>
                        <a:pt x="5858" y="8572"/>
                        <a:pt x="6208" y="8692"/>
                      </a:cubicBezTo>
                      <a:cubicBezTo>
                        <a:pt x="6589" y="8842"/>
                        <a:pt x="7176" y="9104"/>
                        <a:pt x="7001" y="9374"/>
                      </a:cubicBezTo>
                      <a:cubicBezTo>
                        <a:pt x="6835" y="9644"/>
                        <a:pt x="6525" y="9723"/>
                        <a:pt x="6319" y="9914"/>
                      </a:cubicBezTo>
                      <a:cubicBezTo>
                        <a:pt x="6112" y="10104"/>
                        <a:pt x="6200" y="10311"/>
                        <a:pt x="5374" y="10406"/>
                      </a:cubicBezTo>
                      <a:cubicBezTo>
                        <a:pt x="4549" y="10509"/>
                        <a:pt x="4422" y="10422"/>
                        <a:pt x="4144" y="10620"/>
                      </a:cubicBezTo>
                      <a:cubicBezTo>
                        <a:pt x="3787" y="10877"/>
                        <a:pt x="3356" y="11015"/>
                        <a:pt x="2920" y="11015"/>
                      </a:cubicBezTo>
                      <a:cubicBezTo>
                        <a:pt x="2804" y="11015"/>
                        <a:pt x="2688" y="11006"/>
                        <a:pt x="2572" y="10985"/>
                      </a:cubicBezTo>
                      <a:cubicBezTo>
                        <a:pt x="1787" y="10874"/>
                        <a:pt x="993" y="10739"/>
                        <a:pt x="644" y="10414"/>
                      </a:cubicBezTo>
                      <a:cubicBezTo>
                        <a:pt x="461" y="10223"/>
                        <a:pt x="247" y="10073"/>
                        <a:pt x="9" y="9962"/>
                      </a:cubicBezTo>
                      <a:lnTo>
                        <a:pt x="9" y="10104"/>
                      </a:lnTo>
                      <a:cubicBezTo>
                        <a:pt x="167" y="10176"/>
                        <a:pt x="318" y="10279"/>
                        <a:pt x="437" y="10398"/>
                      </a:cubicBezTo>
                      <a:cubicBezTo>
                        <a:pt x="723" y="10700"/>
                        <a:pt x="1548" y="11009"/>
                        <a:pt x="2088" y="11057"/>
                      </a:cubicBezTo>
                      <a:cubicBezTo>
                        <a:pt x="2628" y="11105"/>
                        <a:pt x="3406" y="11144"/>
                        <a:pt x="3509" y="11263"/>
                      </a:cubicBezTo>
                      <a:cubicBezTo>
                        <a:pt x="3612" y="11374"/>
                        <a:pt x="2842" y="11533"/>
                        <a:pt x="2112" y="11668"/>
                      </a:cubicBezTo>
                      <a:cubicBezTo>
                        <a:pt x="1413" y="11779"/>
                        <a:pt x="715" y="11859"/>
                        <a:pt x="9" y="11906"/>
                      </a:cubicBezTo>
                      <a:lnTo>
                        <a:pt x="9" y="11978"/>
                      </a:lnTo>
                      <a:cubicBezTo>
                        <a:pt x="120" y="11978"/>
                        <a:pt x="223" y="11970"/>
                        <a:pt x="342" y="11962"/>
                      </a:cubicBezTo>
                      <a:cubicBezTo>
                        <a:pt x="1739" y="11890"/>
                        <a:pt x="1953" y="11819"/>
                        <a:pt x="2723" y="11636"/>
                      </a:cubicBezTo>
                      <a:cubicBezTo>
                        <a:pt x="3002" y="11567"/>
                        <a:pt x="3281" y="11531"/>
                        <a:pt x="3540" y="11531"/>
                      </a:cubicBezTo>
                      <a:cubicBezTo>
                        <a:pt x="3997" y="11531"/>
                        <a:pt x="4389" y="11645"/>
                        <a:pt x="4596" y="11898"/>
                      </a:cubicBezTo>
                      <a:cubicBezTo>
                        <a:pt x="4914" y="12303"/>
                        <a:pt x="3946" y="12470"/>
                        <a:pt x="3644" y="12549"/>
                      </a:cubicBezTo>
                      <a:cubicBezTo>
                        <a:pt x="3342" y="12629"/>
                        <a:pt x="3144" y="12692"/>
                        <a:pt x="3184" y="12914"/>
                      </a:cubicBezTo>
                      <a:cubicBezTo>
                        <a:pt x="3215" y="13136"/>
                        <a:pt x="3072" y="13430"/>
                        <a:pt x="3072" y="13430"/>
                      </a:cubicBezTo>
                      <a:cubicBezTo>
                        <a:pt x="2906" y="13851"/>
                        <a:pt x="3430" y="13771"/>
                        <a:pt x="3842" y="14081"/>
                      </a:cubicBezTo>
                      <a:cubicBezTo>
                        <a:pt x="4247" y="14391"/>
                        <a:pt x="4001" y="14613"/>
                        <a:pt x="3557" y="14732"/>
                      </a:cubicBezTo>
                      <a:cubicBezTo>
                        <a:pt x="3112" y="14851"/>
                        <a:pt x="1929" y="14803"/>
                        <a:pt x="1167" y="14867"/>
                      </a:cubicBezTo>
                      <a:lnTo>
                        <a:pt x="1112" y="14875"/>
                      </a:lnTo>
                      <a:cubicBezTo>
                        <a:pt x="747" y="14867"/>
                        <a:pt x="374" y="14827"/>
                        <a:pt x="9" y="14772"/>
                      </a:cubicBezTo>
                      <a:lnTo>
                        <a:pt x="9" y="15018"/>
                      </a:lnTo>
                      <a:cubicBezTo>
                        <a:pt x="56" y="15081"/>
                        <a:pt x="64" y="15153"/>
                        <a:pt x="40" y="15216"/>
                      </a:cubicBezTo>
                      <a:cubicBezTo>
                        <a:pt x="24" y="15232"/>
                        <a:pt x="16" y="15248"/>
                        <a:pt x="9" y="15264"/>
                      </a:cubicBezTo>
                      <a:lnTo>
                        <a:pt x="9" y="15422"/>
                      </a:lnTo>
                      <a:cubicBezTo>
                        <a:pt x="40" y="15486"/>
                        <a:pt x="40" y="15557"/>
                        <a:pt x="9" y="15613"/>
                      </a:cubicBezTo>
                      <a:lnTo>
                        <a:pt x="9" y="15859"/>
                      </a:lnTo>
                      <a:cubicBezTo>
                        <a:pt x="167" y="15788"/>
                        <a:pt x="294" y="15645"/>
                        <a:pt x="350" y="15478"/>
                      </a:cubicBezTo>
                      <a:cubicBezTo>
                        <a:pt x="420" y="15267"/>
                        <a:pt x="559" y="14962"/>
                        <a:pt x="1746" y="14962"/>
                      </a:cubicBezTo>
                      <a:cubicBezTo>
                        <a:pt x="1898" y="14962"/>
                        <a:pt x="2067" y="14967"/>
                        <a:pt x="2255" y="14978"/>
                      </a:cubicBezTo>
                      <a:cubicBezTo>
                        <a:pt x="2993" y="15026"/>
                        <a:pt x="3565" y="15137"/>
                        <a:pt x="3819" y="15510"/>
                      </a:cubicBezTo>
                      <a:cubicBezTo>
                        <a:pt x="4025" y="15843"/>
                        <a:pt x="4342" y="16097"/>
                        <a:pt x="4708" y="16232"/>
                      </a:cubicBezTo>
                      <a:cubicBezTo>
                        <a:pt x="5104" y="16399"/>
                        <a:pt x="5716" y="16692"/>
                        <a:pt x="5541" y="16986"/>
                      </a:cubicBezTo>
                      <a:cubicBezTo>
                        <a:pt x="5358" y="17288"/>
                        <a:pt x="5041" y="17359"/>
                        <a:pt x="4827" y="17581"/>
                      </a:cubicBezTo>
                      <a:cubicBezTo>
                        <a:pt x="4612" y="17796"/>
                        <a:pt x="4692" y="18010"/>
                        <a:pt x="3826" y="18129"/>
                      </a:cubicBezTo>
                      <a:cubicBezTo>
                        <a:pt x="2953" y="18240"/>
                        <a:pt x="2818" y="18145"/>
                        <a:pt x="2525" y="18359"/>
                      </a:cubicBezTo>
                      <a:cubicBezTo>
                        <a:pt x="2148" y="18646"/>
                        <a:pt x="1685" y="18800"/>
                        <a:pt x="1213" y="18800"/>
                      </a:cubicBezTo>
                      <a:cubicBezTo>
                        <a:pt x="1097" y="18800"/>
                        <a:pt x="981" y="18791"/>
                        <a:pt x="866" y="18772"/>
                      </a:cubicBezTo>
                      <a:cubicBezTo>
                        <a:pt x="572" y="18724"/>
                        <a:pt x="278" y="18677"/>
                        <a:pt x="9" y="18621"/>
                      </a:cubicBezTo>
                      <a:lnTo>
                        <a:pt x="9" y="18788"/>
                      </a:lnTo>
                      <a:cubicBezTo>
                        <a:pt x="120" y="18820"/>
                        <a:pt x="239" y="18836"/>
                        <a:pt x="358" y="18851"/>
                      </a:cubicBezTo>
                      <a:cubicBezTo>
                        <a:pt x="929" y="18899"/>
                        <a:pt x="1747" y="18947"/>
                        <a:pt x="1850" y="19082"/>
                      </a:cubicBezTo>
                      <a:cubicBezTo>
                        <a:pt x="1945" y="19209"/>
                        <a:pt x="1144" y="19383"/>
                        <a:pt x="374" y="19526"/>
                      </a:cubicBezTo>
                      <a:cubicBezTo>
                        <a:pt x="255" y="19550"/>
                        <a:pt x="128" y="19566"/>
                        <a:pt x="9" y="19590"/>
                      </a:cubicBezTo>
                      <a:lnTo>
                        <a:pt x="9" y="19717"/>
                      </a:lnTo>
                      <a:cubicBezTo>
                        <a:pt x="350" y="19661"/>
                        <a:pt x="612" y="19590"/>
                        <a:pt x="1017" y="19486"/>
                      </a:cubicBezTo>
                      <a:cubicBezTo>
                        <a:pt x="1305" y="19416"/>
                        <a:pt x="1595" y="19377"/>
                        <a:pt x="1864" y="19377"/>
                      </a:cubicBezTo>
                      <a:cubicBezTo>
                        <a:pt x="2349" y="19377"/>
                        <a:pt x="2766" y="19502"/>
                        <a:pt x="2985" y="19788"/>
                      </a:cubicBezTo>
                      <a:cubicBezTo>
                        <a:pt x="3318" y="20233"/>
                        <a:pt x="2295" y="20423"/>
                        <a:pt x="1977" y="20510"/>
                      </a:cubicBezTo>
                      <a:cubicBezTo>
                        <a:pt x="1652" y="20598"/>
                        <a:pt x="1445" y="20669"/>
                        <a:pt x="1485" y="20915"/>
                      </a:cubicBezTo>
                      <a:cubicBezTo>
                        <a:pt x="1517" y="21161"/>
                        <a:pt x="1366" y="21487"/>
                        <a:pt x="1366" y="21487"/>
                      </a:cubicBezTo>
                      <a:cubicBezTo>
                        <a:pt x="1175" y="21955"/>
                        <a:pt x="1739" y="21868"/>
                        <a:pt x="2160" y="22209"/>
                      </a:cubicBezTo>
                      <a:cubicBezTo>
                        <a:pt x="2588" y="22550"/>
                        <a:pt x="2326" y="22804"/>
                        <a:pt x="1858" y="22931"/>
                      </a:cubicBezTo>
                      <a:cubicBezTo>
                        <a:pt x="1501" y="23035"/>
                        <a:pt x="715" y="23035"/>
                        <a:pt x="9" y="23050"/>
                      </a:cubicBezTo>
                      <a:lnTo>
                        <a:pt x="9" y="23193"/>
                      </a:lnTo>
                      <a:cubicBezTo>
                        <a:pt x="151" y="23193"/>
                        <a:pt x="302" y="23193"/>
                        <a:pt x="485" y="23209"/>
                      </a:cubicBezTo>
                      <a:cubicBezTo>
                        <a:pt x="1255" y="23257"/>
                        <a:pt x="1858" y="23376"/>
                        <a:pt x="2128" y="23797"/>
                      </a:cubicBezTo>
                      <a:cubicBezTo>
                        <a:pt x="2334" y="24162"/>
                        <a:pt x="2660" y="24439"/>
                        <a:pt x="3057" y="24598"/>
                      </a:cubicBezTo>
                      <a:cubicBezTo>
                        <a:pt x="3469" y="24781"/>
                        <a:pt x="4112" y="25106"/>
                        <a:pt x="3922" y="25440"/>
                      </a:cubicBezTo>
                      <a:cubicBezTo>
                        <a:pt x="3723" y="25773"/>
                        <a:pt x="3398" y="25860"/>
                        <a:pt x="3168" y="26098"/>
                      </a:cubicBezTo>
                      <a:cubicBezTo>
                        <a:pt x="2937" y="26336"/>
                        <a:pt x="3017" y="26583"/>
                        <a:pt x="2096" y="26710"/>
                      </a:cubicBezTo>
                      <a:cubicBezTo>
                        <a:pt x="1175" y="26844"/>
                        <a:pt x="1040" y="26725"/>
                        <a:pt x="731" y="26964"/>
                      </a:cubicBezTo>
                      <a:cubicBezTo>
                        <a:pt x="509" y="27130"/>
                        <a:pt x="263" y="27265"/>
                        <a:pt x="9" y="27352"/>
                      </a:cubicBezTo>
                      <a:lnTo>
                        <a:pt x="9" y="27773"/>
                      </a:lnTo>
                      <a:cubicBezTo>
                        <a:pt x="16" y="27781"/>
                        <a:pt x="16" y="27805"/>
                        <a:pt x="9" y="27813"/>
                      </a:cubicBezTo>
                      <a:lnTo>
                        <a:pt x="9" y="28107"/>
                      </a:lnTo>
                      <a:cubicBezTo>
                        <a:pt x="524" y="28107"/>
                        <a:pt x="969" y="28234"/>
                        <a:pt x="1199" y="28559"/>
                      </a:cubicBezTo>
                      <a:cubicBezTo>
                        <a:pt x="1548" y="29051"/>
                        <a:pt x="461" y="29265"/>
                        <a:pt x="120" y="29361"/>
                      </a:cubicBezTo>
                      <a:lnTo>
                        <a:pt x="9" y="29392"/>
                      </a:lnTo>
                      <a:lnTo>
                        <a:pt x="9" y="29765"/>
                      </a:lnTo>
                      <a:cubicBezTo>
                        <a:pt x="40" y="29710"/>
                        <a:pt x="80" y="29662"/>
                        <a:pt x="136" y="29623"/>
                      </a:cubicBezTo>
                      <a:cubicBezTo>
                        <a:pt x="241" y="29555"/>
                        <a:pt x="445" y="29520"/>
                        <a:pt x="700" y="29520"/>
                      </a:cubicBezTo>
                      <a:cubicBezTo>
                        <a:pt x="1042" y="29520"/>
                        <a:pt x="1473" y="29583"/>
                        <a:pt x="1874" y="29710"/>
                      </a:cubicBezTo>
                      <a:cubicBezTo>
                        <a:pt x="2564" y="29940"/>
                        <a:pt x="2668" y="30448"/>
                        <a:pt x="2668" y="30448"/>
                      </a:cubicBezTo>
                      <a:cubicBezTo>
                        <a:pt x="2834" y="30821"/>
                        <a:pt x="2747" y="31067"/>
                        <a:pt x="2215" y="31178"/>
                      </a:cubicBezTo>
                      <a:cubicBezTo>
                        <a:pt x="1859" y="31252"/>
                        <a:pt x="1332" y="31315"/>
                        <a:pt x="996" y="31315"/>
                      </a:cubicBezTo>
                      <a:cubicBezTo>
                        <a:pt x="823" y="31315"/>
                        <a:pt x="700" y="31298"/>
                        <a:pt x="675" y="31258"/>
                      </a:cubicBezTo>
                      <a:cubicBezTo>
                        <a:pt x="644" y="31202"/>
                        <a:pt x="620" y="31147"/>
                        <a:pt x="588" y="31107"/>
                      </a:cubicBezTo>
                      <a:cubicBezTo>
                        <a:pt x="509" y="30980"/>
                        <a:pt x="215" y="30932"/>
                        <a:pt x="1" y="30821"/>
                      </a:cubicBezTo>
                      <a:lnTo>
                        <a:pt x="1" y="31067"/>
                      </a:lnTo>
                      <a:cubicBezTo>
                        <a:pt x="112" y="31115"/>
                        <a:pt x="207" y="31178"/>
                        <a:pt x="302" y="31258"/>
                      </a:cubicBezTo>
                      <a:cubicBezTo>
                        <a:pt x="739" y="31631"/>
                        <a:pt x="485" y="31901"/>
                        <a:pt x="1" y="32051"/>
                      </a:cubicBezTo>
                      <a:lnTo>
                        <a:pt x="1" y="32766"/>
                      </a:lnTo>
                      <a:cubicBezTo>
                        <a:pt x="96" y="32837"/>
                        <a:pt x="175" y="32925"/>
                        <a:pt x="239" y="33020"/>
                      </a:cubicBezTo>
                      <a:cubicBezTo>
                        <a:pt x="517" y="33488"/>
                        <a:pt x="771" y="33718"/>
                        <a:pt x="1207" y="33925"/>
                      </a:cubicBezTo>
                      <a:cubicBezTo>
                        <a:pt x="1652" y="34139"/>
                        <a:pt x="2326" y="34496"/>
                        <a:pt x="2112" y="34869"/>
                      </a:cubicBezTo>
                      <a:cubicBezTo>
                        <a:pt x="1906" y="35242"/>
                        <a:pt x="1556" y="35338"/>
                        <a:pt x="1310" y="35607"/>
                      </a:cubicBezTo>
                      <a:cubicBezTo>
                        <a:pt x="1064" y="35877"/>
                        <a:pt x="1144" y="36147"/>
                        <a:pt x="175" y="36290"/>
                      </a:cubicBezTo>
                      <a:lnTo>
                        <a:pt x="1" y="36314"/>
                      </a:lnTo>
                      <a:lnTo>
                        <a:pt x="1" y="36512"/>
                      </a:lnTo>
                      <a:cubicBezTo>
                        <a:pt x="532" y="36528"/>
                        <a:pt x="898" y="36647"/>
                        <a:pt x="1350" y="36727"/>
                      </a:cubicBezTo>
                      <a:cubicBezTo>
                        <a:pt x="2144" y="36869"/>
                        <a:pt x="2422" y="36925"/>
                        <a:pt x="2612" y="37274"/>
                      </a:cubicBezTo>
                      <a:cubicBezTo>
                        <a:pt x="2795" y="37624"/>
                        <a:pt x="3033" y="38060"/>
                        <a:pt x="2683" y="38251"/>
                      </a:cubicBezTo>
                      <a:cubicBezTo>
                        <a:pt x="2334" y="38433"/>
                        <a:pt x="1152" y="38505"/>
                        <a:pt x="945" y="38806"/>
                      </a:cubicBezTo>
                      <a:cubicBezTo>
                        <a:pt x="766" y="39071"/>
                        <a:pt x="510" y="39505"/>
                        <a:pt x="27" y="39505"/>
                      </a:cubicBezTo>
                      <a:cubicBezTo>
                        <a:pt x="18" y="39505"/>
                        <a:pt x="9" y="39505"/>
                        <a:pt x="1" y="39505"/>
                      </a:cubicBezTo>
                      <a:lnTo>
                        <a:pt x="1" y="39711"/>
                      </a:lnTo>
                      <a:cubicBezTo>
                        <a:pt x="628" y="39981"/>
                        <a:pt x="731" y="40489"/>
                        <a:pt x="731" y="40489"/>
                      </a:cubicBezTo>
                      <a:cubicBezTo>
                        <a:pt x="905" y="40910"/>
                        <a:pt x="810" y="41187"/>
                        <a:pt x="239" y="41307"/>
                      </a:cubicBezTo>
                      <a:cubicBezTo>
                        <a:pt x="167" y="41322"/>
                        <a:pt x="88" y="41338"/>
                        <a:pt x="1" y="41354"/>
                      </a:cubicBezTo>
                      <a:lnTo>
                        <a:pt x="1" y="41441"/>
                      </a:lnTo>
                      <a:cubicBezTo>
                        <a:pt x="223" y="41426"/>
                        <a:pt x="445" y="41378"/>
                        <a:pt x="659" y="41322"/>
                      </a:cubicBezTo>
                      <a:cubicBezTo>
                        <a:pt x="1056" y="41227"/>
                        <a:pt x="2112" y="41164"/>
                        <a:pt x="3707" y="41148"/>
                      </a:cubicBezTo>
                      <a:cubicBezTo>
                        <a:pt x="3767" y="41147"/>
                        <a:pt x="3828" y="41147"/>
                        <a:pt x="3888" y="41147"/>
                      </a:cubicBezTo>
                      <a:cubicBezTo>
                        <a:pt x="5432" y="41147"/>
                        <a:pt x="7065" y="41339"/>
                        <a:pt x="7668" y="41568"/>
                      </a:cubicBezTo>
                      <a:cubicBezTo>
                        <a:pt x="8287" y="41807"/>
                        <a:pt x="9089" y="41735"/>
                        <a:pt x="9875" y="41759"/>
                      </a:cubicBezTo>
                      <a:cubicBezTo>
                        <a:pt x="10661" y="41783"/>
                        <a:pt x="10526" y="42108"/>
                        <a:pt x="10526" y="42108"/>
                      </a:cubicBezTo>
                      <a:cubicBezTo>
                        <a:pt x="10407" y="42283"/>
                        <a:pt x="10288" y="42450"/>
                        <a:pt x="10161" y="42608"/>
                      </a:cubicBezTo>
                      <a:cubicBezTo>
                        <a:pt x="9717" y="43159"/>
                        <a:pt x="9110" y="43295"/>
                        <a:pt x="8082" y="43295"/>
                      </a:cubicBezTo>
                      <a:cubicBezTo>
                        <a:pt x="7895" y="43295"/>
                        <a:pt x="7694" y="43290"/>
                        <a:pt x="7478" y="43283"/>
                      </a:cubicBezTo>
                      <a:cubicBezTo>
                        <a:pt x="6073" y="43235"/>
                        <a:pt x="5906" y="43045"/>
                        <a:pt x="5041" y="42783"/>
                      </a:cubicBezTo>
                      <a:cubicBezTo>
                        <a:pt x="4168" y="42521"/>
                        <a:pt x="3453" y="42521"/>
                        <a:pt x="2644" y="42473"/>
                      </a:cubicBezTo>
                      <a:cubicBezTo>
                        <a:pt x="1993" y="42442"/>
                        <a:pt x="802" y="42370"/>
                        <a:pt x="1" y="42251"/>
                      </a:cubicBezTo>
                      <a:lnTo>
                        <a:pt x="1" y="42307"/>
                      </a:lnTo>
                      <a:cubicBezTo>
                        <a:pt x="239" y="42346"/>
                        <a:pt x="453" y="42386"/>
                        <a:pt x="604" y="42418"/>
                      </a:cubicBezTo>
                      <a:cubicBezTo>
                        <a:pt x="1017" y="42497"/>
                        <a:pt x="1429" y="42473"/>
                        <a:pt x="1675" y="42537"/>
                      </a:cubicBezTo>
                      <a:cubicBezTo>
                        <a:pt x="2350" y="42696"/>
                        <a:pt x="2477" y="42751"/>
                        <a:pt x="2215" y="43339"/>
                      </a:cubicBezTo>
                      <a:cubicBezTo>
                        <a:pt x="1945" y="43926"/>
                        <a:pt x="1874" y="43989"/>
                        <a:pt x="1779" y="44291"/>
                      </a:cubicBezTo>
                      <a:cubicBezTo>
                        <a:pt x="1699" y="44553"/>
                        <a:pt x="1564" y="44799"/>
                        <a:pt x="1382" y="45013"/>
                      </a:cubicBezTo>
                      <a:cubicBezTo>
                        <a:pt x="1225" y="45177"/>
                        <a:pt x="951" y="45511"/>
                        <a:pt x="670" y="45511"/>
                      </a:cubicBezTo>
                      <a:cubicBezTo>
                        <a:pt x="624" y="45511"/>
                        <a:pt x="578" y="45502"/>
                        <a:pt x="532" y="45482"/>
                      </a:cubicBezTo>
                      <a:cubicBezTo>
                        <a:pt x="207" y="45331"/>
                        <a:pt x="715" y="45037"/>
                        <a:pt x="56" y="44728"/>
                      </a:cubicBezTo>
                      <a:lnTo>
                        <a:pt x="1" y="44704"/>
                      </a:lnTo>
                      <a:lnTo>
                        <a:pt x="1" y="44997"/>
                      </a:lnTo>
                      <a:cubicBezTo>
                        <a:pt x="128" y="45140"/>
                        <a:pt x="183" y="45307"/>
                        <a:pt x="96" y="45466"/>
                      </a:cubicBezTo>
                      <a:cubicBezTo>
                        <a:pt x="64" y="45513"/>
                        <a:pt x="32" y="45561"/>
                        <a:pt x="1" y="45609"/>
                      </a:cubicBezTo>
                      <a:lnTo>
                        <a:pt x="1" y="46180"/>
                      </a:lnTo>
                      <a:cubicBezTo>
                        <a:pt x="263" y="46013"/>
                        <a:pt x="540" y="45871"/>
                        <a:pt x="826" y="45759"/>
                      </a:cubicBezTo>
                      <a:cubicBezTo>
                        <a:pt x="1302" y="45593"/>
                        <a:pt x="1620" y="45093"/>
                        <a:pt x="1818" y="44775"/>
                      </a:cubicBezTo>
                      <a:cubicBezTo>
                        <a:pt x="2017" y="44458"/>
                        <a:pt x="2358" y="44402"/>
                        <a:pt x="2318" y="44116"/>
                      </a:cubicBezTo>
                      <a:cubicBezTo>
                        <a:pt x="2279" y="43823"/>
                        <a:pt x="2310" y="43180"/>
                        <a:pt x="2826" y="42981"/>
                      </a:cubicBezTo>
                      <a:cubicBezTo>
                        <a:pt x="3082" y="42879"/>
                        <a:pt x="3291" y="42830"/>
                        <a:pt x="3559" y="42830"/>
                      </a:cubicBezTo>
                      <a:cubicBezTo>
                        <a:pt x="3832" y="42830"/>
                        <a:pt x="4167" y="42881"/>
                        <a:pt x="4676" y="42981"/>
                      </a:cubicBezTo>
                      <a:cubicBezTo>
                        <a:pt x="5692" y="43172"/>
                        <a:pt x="6192" y="43370"/>
                        <a:pt x="6565" y="43402"/>
                      </a:cubicBezTo>
                      <a:cubicBezTo>
                        <a:pt x="6938" y="43442"/>
                        <a:pt x="7279" y="43434"/>
                        <a:pt x="7486" y="43466"/>
                      </a:cubicBezTo>
                      <a:cubicBezTo>
                        <a:pt x="8025" y="43545"/>
                        <a:pt x="8295" y="43680"/>
                        <a:pt x="8073" y="44013"/>
                      </a:cubicBezTo>
                      <a:cubicBezTo>
                        <a:pt x="7843" y="44347"/>
                        <a:pt x="7708" y="44799"/>
                        <a:pt x="7763" y="45164"/>
                      </a:cubicBezTo>
                      <a:cubicBezTo>
                        <a:pt x="7827" y="45529"/>
                        <a:pt x="8271" y="45609"/>
                        <a:pt x="9002" y="45783"/>
                      </a:cubicBezTo>
                      <a:cubicBezTo>
                        <a:pt x="9724" y="45950"/>
                        <a:pt x="10145" y="46109"/>
                        <a:pt x="9430" y="46577"/>
                      </a:cubicBezTo>
                      <a:cubicBezTo>
                        <a:pt x="8870" y="46942"/>
                        <a:pt x="8200" y="47028"/>
                        <a:pt x="7397" y="47028"/>
                      </a:cubicBezTo>
                      <a:cubicBezTo>
                        <a:pt x="7187" y="47028"/>
                        <a:pt x="6968" y="47022"/>
                        <a:pt x="6740" y="47014"/>
                      </a:cubicBezTo>
                      <a:cubicBezTo>
                        <a:pt x="6565" y="47009"/>
                        <a:pt x="6409" y="47006"/>
                        <a:pt x="6265" y="47006"/>
                      </a:cubicBezTo>
                      <a:cubicBezTo>
                        <a:pt x="5493" y="47006"/>
                        <a:pt x="5072" y="47087"/>
                        <a:pt x="4001" y="47355"/>
                      </a:cubicBezTo>
                      <a:cubicBezTo>
                        <a:pt x="3047" y="47599"/>
                        <a:pt x="2083" y="47772"/>
                        <a:pt x="1252" y="47772"/>
                      </a:cubicBezTo>
                      <a:cubicBezTo>
                        <a:pt x="977" y="47772"/>
                        <a:pt x="717" y="47753"/>
                        <a:pt x="477" y="47712"/>
                      </a:cubicBezTo>
                      <a:cubicBezTo>
                        <a:pt x="318" y="47680"/>
                        <a:pt x="159" y="47641"/>
                        <a:pt x="1" y="47593"/>
                      </a:cubicBezTo>
                      <a:lnTo>
                        <a:pt x="1" y="47736"/>
                      </a:lnTo>
                      <a:cubicBezTo>
                        <a:pt x="302" y="47823"/>
                        <a:pt x="461" y="47942"/>
                        <a:pt x="588" y="48188"/>
                      </a:cubicBezTo>
                      <a:cubicBezTo>
                        <a:pt x="786" y="48585"/>
                        <a:pt x="1025" y="49077"/>
                        <a:pt x="651" y="49284"/>
                      </a:cubicBezTo>
                      <a:cubicBezTo>
                        <a:pt x="445" y="49379"/>
                        <a:pt x="223" y="49442"/>
                        <a:pt x="1" y="49482"/>
                      </a:cubicBezTo>
                      <a:lnTo>
                        <a:pt x="1" y="49752"/>
                      </a:lnTo>
                      <a:cubicBezTo>
                        <a:pt x="397" y="49617"/>
                        <a:pt x="802" y="49522"/>
                        <a:pt x="1215" y="49458"/>
                      </a:cubicBezTo>
                      <a:cubicBezTo>
                        <a:pt x="1378" y="49434"/>
                        <a:pt x="1559" y="49424"/>
                        <a:pt x="1755" y="49424"/>
                      </a:cubicBezTo>
                      <a:cubicBezTo>
                        <a:pt x="2553" y="49424"/>
                        <a:pt x="3589" y="49586"/>
                        <a:pt x="4553" y="49586"/>
                      </a:cubicBezTo>
                      <a:cubicBezTo>
                        <a:pt x="4589" y="49586"/>
                        <a:pt x="4624" y="49586"/>
                        <a:pt x="4660" y="49585"/>
                      </a:cubicBezTo>
                      <a:cubicBezTo>
                        <a:pt x="5898" y="49569"/>
                        <a:pt x="6962" y="49173"/>
                        <a:pt x="7629" y="49109"/>
                      </a:cubicBezTo>
                      <a:cubicBezTo>
                        <a:pt x="7707" y="49102"/>
                        <a:pt x="7785" y="49098"/>
                        <a:pt x="7860" y="49098"/>
                      </a:cubicBezTo>
                      <a:cubicBezTo>
                        <a:pt x="8420" y="49098"/>
                        <a:pt x="8859" y="49293"/>
                        <a:pt x="8922" y="49482"/>
                      </a:cubicBezTo>
                      <a:cubicBezTo>
                        <a:pt x="9002" y="49696"/>
                        <a:pt x="9272" y="49919"/>
                        <a:pt x="9534" y="50165"/>
                      </a:cubicBezTo>
                      <a:cubicBezTo>
                        <a:pt x="9803" y="50403"/>
                        <a:pt x="8970" y="50673"/>
                        <a:pt x="8216" y="51078"/>
                      </a:cubicBezTo>
                      <a:cubicBezTo>
                        <a:pt x="7636" y="51363"/>
                        <a:pt x="7041" y="51609"/>
                        <a:pt x="6430" y="51816"/>
                      </a:cubicBezTo>
                      <a:cubicBezTo>
                        <a:pt x="5851" y="52022"/>
                        <a:pt x="5851" y="52292"/>
                        <a:pt x="5493" y="52490"/>
                      </a:cubicBezTo>
                      <a:cubicBezTo>
                        <a:pt x="5344" y="52575"/>
                        <a:pt x="5186" y="52605"/>
                        <a:pt x="4995" y="52605"/>
                      </a:cubicBezTo>
                      <a:cubicBezTo>
                        <a:pt x="4721" y="52605"/>
                        <a:pt x="4380" y="52542"/>
                        <a:pt x="3906" y="52490"/>
                      </a:cubicBezTo>
                      <a:cubicBezTo>
                        <a:pt x="3622" y="52463"/>
                        <a:pt x="3375" y="52453"/>
                        <a:pt x="3139" y="52453"/>
                      </a:cubicBezTo>
                      <a:cubicBezTo>
                        <a:pt x="2703" y="52453"/>
                        <a:pt x="2310" y="52485"/>
                        <a:pt x="1810" y="52490"/>
                      </a:cubicBezTo>
                      <a:cubicBezTo>
                        <a:pt x="1489" y="52500"/>
                        <a:pt x="1109" y="52504"/>
                        <a:pt x="740" y="52504"/>
                      </a:cubicBezTo>
                      <a:cubicBezTo>
                        <a:pt x="479" y="52504"/>
                        <a:pt x="224" y="52502"/>
                        <a:pt x="1" y="52498"/>
                      </a:cubicBezTo>
                      <a:lnTo>
                        <a:pt x="1" y="52617"/>
                      </a:lnTo>
                      <a:cubicBezTo>
                        <a:pt x="477" y="52594"/>
                        <a:pt x="1048" y="52578"/>
                        <a:pt x="1707" y="52570"/>
                      </a:cubicBezTo>
                      <a:cubicBezTo>
                        <a:pt x="1788" y="52569"/>
                        <a:pt x="1870" y="52568"/>
                        <a:pt x="1952" y="52568"/>
                      </a:cubicBezTo>
                      <a:cubicBezTo>
                        <a:pt x="3580" y="52568"/>
                        <a:pt x="5287" y="52789"/>
                        <a:pt x="5914" y="53046"/>
                      </a:cubicBezTo>
                      <a:cubicBezTo>
                        <a:pt x="6581" y="53316"/>
                        <a:pt x="7430" y="53237"/>
                        <a:pt x="8264" y="53260"/>
                      </a:cubicBezTo>
                      <a:cubicBezTo>
                        <a:pt x="9105" y="53284"/>
                        <a:pt x="8954" y="53657"/>
                        <a:pt x="8954" y="53657"/>
                      </a:cubicBezTo>
                      <a:cubicBezTo>
                        <a:pt x="8827" y="53856"/>
                        <a:pt x="8700" y="54046"/>
                        <a:pt x="8557" y="54229"/>
                      </a:cubicBezTo>
                      <a:cubicBezTo>
                        <a:pt x="8075" y="54853"/>
                        <a:pt x="7419" y="55002"/>
                        <a:pt x="6300" y="55002"/>
                      </a:cubicBezTo>
                      <a:cubicBezTo>
                        <a:pt x="6111" y="55002"/>
                        <a:pt x="5908" y="54998"/>
                        <a:pt x="5692" y="54991"/>
                      </a:cubicBezTo>
                      <a:cubicBezTo>
                        <a:pt x="4192" y="54935"/>
                        <a:pt x="4025" y="54713"/>
                        <a:pt x="3104" y="54419"/>
                      </a:cubicBezTo>
                      <a:cubicBezTo>
                        <a:pt x="2175" y="54126"/>
                        <a:pt x="1421" y="54118"/>
                        <a:pt x="556" y="54070"/>
                      </a:cubicBezTo>
                      <a:cubicBezTo>
                        <a:pt x="397" y="54062"/>
                        <a:pt x="207" y="54054"/>
                        <a:pt x="1" y="54038"/>
                      </a:cubicBezTo>
                      <a:lnTo>
                        <a:pt x="1" y="54284"/>
                      </a:lnTo>
                      <a:cubicBezTo>
                        <a:pt x="278" y="54411"/>
                        <a:pt x="286" y="54578"/>
                        <a:pt x="80" y="55054"/>
                      </a:cubicBezTo>
                      <a:lnTo>
                        <a:pt x="1" y="55237"/>
                      </a:lnTo>
                      <a:lnTo>
                        <a:pt x="1" y="56300"/>
                      </a:lnTo>
                      <a:cubicBezTo>
                        <a:pt x="120" y="56197"/>
                        <a:pt x="207" y="56102"/>
                        <a:pt x="191" y="55927"/>
                      </a:cubicBezTo>
                      <a:cubicBezTo>
                        <a:pt x="151" y="55602"/>
                        <a:pt x="191" y="54872"/>
                        <a:pt x="747" y="54641"/>
                      </a:cubicBezTo>
                      <a:cubicBezTo>
                        <a:pt x="1016" y="54524"/>
                        <a:pt x="1237" y="54469"/>
                        <a:pt x="1520" y="54469"/>
                      </a:cubicBezTo>
                      <a:cubicBezTo>
                        <a:pt x="1812" y="54469"/>
                        <a:pt x="2170" y="54528"/>
                        <a:pt x="2715" y="54641"/>
                      </a:cubicBezTo>
                      <a:cubicBezTo>
                        <a:pt x="3787" y="54856"/>
                        <a:pt x="4327" y="55086"/>
                        <a:pt x="4723" y="55126"/>
                      </a:cubicBezTo>
                      <a:cubicBezTo>
                        <a:pt x="5112" y="55165"/>
                        <a:pt x="5485" y="55157"/>
                        <a:pt x="5700" y="55189"/>
                      </a:cubicBezTo>
                      <a:cubicBezTo>
                        <a:pt x="6279" y="55284"/>
                        <a:pt x="6557" y="55443"/>
                        <a:pt x="6319" y="55816"/>
                      </a:cubicBezTo>
                      <a:cubicBezTo>
                        <a:pt x="6081" y="56197"/>
                        <a:pt x="5922" y="56713"/>
                        <a:pt x="5985" y="57118"/>
                      </a:cubicBezTo>
                      <a:cubicBezTo>
                        <a:pt x="6049" y="57531"/>
                        <a:pt x="6517" y="57626"/>
                        <a:pt x="7287" y="57824"/>
                      </a:cubicBezTo>
                      <a:cubicBezTo>
                        <a:pt x="8057" y="58015"/>
                        <a:pt x="8510" y="58197"/>
                        <a:pt x="7748" y="58713"/>
                      </a:cubicBezTo>
                      <a:cubicBezTo>
                        <a:pt x="7124" y="59135"/>
                        <a:pt x="6379" y="59233"/>
                        <a:pt x="5485" y="59233"/>
                      </a:cubicBezTo>
                      <a:cubicBezTo>
                        <a:pt x="5286" y="59233"/>
                        <a:pt x="5080" y="59229"/>
                        <a:pt x="4866" y="59221"/>
                      </a:cubicBezTo>
                      <a:cubicBezTo>
                        <a:pt x="4649" y="59213"/>
                        <a:pt x="4459" y="59208"/>
                        <a:pt x="4284" y="59208"/>
                      </a:cubicBezTo>
                      <a:cubicBezTo>
                        <a:pt x="3514" y="59208"/>
                        <a:pt x="3052" y="59305"/>
                        <a:pt x="1945" y="59602"/>
                      </a:cubicBezTo>
                      <a:cubicBezTo>
                        <a:pt x="1310" y="59777"/>
                        <a:pt x="659" y="59912"/>
                        <a:pt x="1" y="59999"/>
                      </a:cubicBezTo>
                      <a:lnTo>
                        <a:pt x="1" y="60253"/>
                      </a:lnTo>
                      <a:cubicBezTo>
                        <a:pt x="366" y="60222"/>
                        <a:pt x="731" y="60158"/>
                        <a:pt x="1096" y="60071"/>
                      </a:cubicBezTo>
                      <a:cubicBezTo>
                        <a:pt x="2326" y="59801"/>
                        <a:pt x="2914" y="59412"/>
                        <a:pt x="4200" y="59380"/>
                      </a:cubicBezTo>
                      <a:cubicBezTo>
                        <a:pt x="4775" y="59366"/>
                        <a:pt x="5069" y="59352"/>
                        <a:pt x="5274" y="59352"/>
                      </a:cubicBezTo>
                      <a:cubicBezTo>
                        <a:pt x="5528" y="59352"/>
                        <a:pt x="5647" y="59373"/>
                        <a:pt x="5993" y="59444"/>
                      </a:cubicBezTo>
                      <a:cubicBezTo>
                        <a:pt x="6517" y="59555"/>
                        <a:pt x="6366" y="59785"/>
                        <a:pt x="6343" y="60134"/>
                      </a:cubicBezTo>
                      <a:cubicBezTo>
                        <a:pt x="6319" y="60475"/>
                        <a:pt x="6962" y="60809"/>
                        <a:pt x="6454" y="61198"/>
                      </a:cubicBezTo>
                      <a:cubicBezTo>
                        <a:pt x="6242" y="61358"/>
                        <a:pt x="6062" y="61387"/>
                        <a:pt x="5857" y="61387"/>
                      </a:cubicBezTo>
                      <a:cubicBezTo>
                        <a:pt x="5736" y="61387"/>
                        <a:pt x="5606" y="61377"/>
                        <a:pt x="5456" y="61377"/>
                      </a:cubicBezTo>
                      <a:cubicBezTo>
                        <a:pt x="5243" y="61377"/>
                        <a:pt x="4989" y="61398"/>
                        <a:pt x="4660" y="61499"/>
                      </a:cubicBezTo>
                      <a:cubicBezTo>
                        <a:pt x="3823" y="61757"/>
                        <a:pt x="3666" y="61973"/>
                        <a:pt x="2532" y="61973"/>
                      </a:cubicBezTo>
                      <a:cubicBezTo>
                        <a:pt x="2375" y="61973"/>
                        <a:pt x="2199" y="61968"/>
                        <a:pt x="2001" y="61960"/>
                      </a:cubicBezTo>
                      <a:cubicBezTo>
                        <a:pt x="1223" y="61928"/>
                        <a:pt x="532" y="61920"/>
                        <a:pt x="9" y="61888"/>
                      </a:cubicBezTo>
                      <a:lnTo>
                        <a:pt x="9" y="61968"/>
                      </a:lnTo>
                      <a:cubicBezTo>
                        <a:pt x="780" y="62014"/>
                        <a:pt x="1693" y="62143"/>
                        <a:pt x="2553" y="62143"/>
                      </a:cubicBezTo>
                      <a:cubicBezTo>
                        <a:pt x="2578" y="62143"/>
                        <a:pt x="2603" y="62143"/>
                        <a:pt x="2628" y="62142"/>
                      </a:cubicBezTo>
                      <a:cubicBezTo>
                        <a:pt x="3946" y="62126"/>
                        <a:pt x="5089" y="61666"/>
                        <a:pt x="5803" y="61595"/>
                      </a:cubicBezTo>
                      <a:cubicBezTo>
                        <a:pt x="5886" y="61586"/>
                        <a:pt x="5968" y="61582"/>
                        <a:pt x="6047" y="61582"/>
                      </a:cubicBezTo>
                      <a:cubicBezTo>
                        <a:pt x="6647" y="61582"/>
                        <a:pt x="7114" y="61806"/>
                        <a:pt x="7184" y="62023"/>
                      </a:cubicBezTo>
                      <a:cubicBezTo>
                        <a:pt x="7263" y="62261"/>
                        <a:pt x="7549" y="62515"/>
                        <a:pt x="7827" y="62793"/>
                      </a:cubicBezTo>
                      <a:cubicBezTo>
                        <a:pt x="8113" y="63071"/>
                        <a:pt x="7216" y="63381"/>
                        <a:pt x="6414" y="63833"/>
                      </a:cubicBezTo>
                      <a:cubicBezTo>
                        <a:pt x="5795" y="64166"/>
                        <a:pt x="5152" y="64444"/>
                        <a:pt x="4493" y="64682"/>
                      </a:cubicBezTo>
                      <a:cubicBezTo>
                        <a:pt x="3874" y="64920"/>
                        <a:pt x="3874" y="65222"/>
                        <a:pt x="3485" y="65452"/>
                      </a:cubicBezTo>
                      <a:cubicBezTo>
                        <a:pt x="3322" y="65550"/>
                        <a:pt x="3152" y="65585"/>
                        <a:pt x="2949" y="65585"/>
                      </a:cubicBezTo>
                      <a:cubicBezTo>
                        <a:pt x="2657" y="65585"/>
                        <a:pt x="2296" y="65513"/>
                        <a:pt x="1787" y="65452"/>
                      </a:cubicBezTo>
                      <a:cubicBezTo>
                        <a:pt x="1465" y="65419"/>
                        <a:pt x="1187" y="65408"/>
                        <a:pt x="924" y="65408"/>
                      </a:cubicBezTo>
                      <a:cubicBezTo>
                        <a:pt x="615" y="65408"/>
                        <a:pt x="326" y="65424"/>
                        <a:pt x="9" y="65436"/>
                      </a:cubicBezTo>
                      <a:lnTo>
                        <a:pt x="9" y="65540"/>
                      </a:lnTo>
                      <a:cubicBezTo>
                        <a:pt x="1652" y="65571"/>
                        <a:pt x="3295" y="65809"/>
                        <a:pt x="3930" y="66087"/>
                      </a:cubicBezTo>
                      <a:cubicBezTo>
                        <a:pt x="4636" y="66397"/>
                        <a:pt x="5549" y="66302"/>
                        <a:pt x="6438" y="66333"/>
                      </a:cubicBezTo>
                      <a:cubicBezTo>
                        <a:pt x="7335" y="66357"/>
                        <a:pt x="7168" y="66786"/>
                        <a:pt x="7168" y="66786"/>
                      </a:cubicBezTo>
                      <a:cubicBezTo>
                        <a:pt x="7041" y="67008"/>
                        <a:pt x="6898" y="67222"/>
                        <a:pt x="6740" y="67437"/>
                      </a:cubicBezTo>
                      <a:cubicBezTo>
                        <a:pt x="6219" y="68154"/>
                        <a:pt x="5519" y="68323"/>
                        <a:pt x="4336" y="68323"/>
                      </a:cubicBezTo>
                      <a:cubicBezTo>
                        <a:pt x="4131" y="68323"/>
                        <a:pt x="3911" y="68318"/>
                        <a:pt x="3676" y="68310"/>
                      </a:cubicBezTo>
                      <a:cubicBezTo>
                        <a:pt x="2072" y="68254"/>
                        <a:pt x="1890" y="67992"/>
                        <a:pt x="905" y="67651"/>
                      </a:cubicBezTo>
                      <a:cubicBezTo>
                        <a:pt x="612" y="67556"/>
                        <a:pt x="310" y="67476"/>
                        <a:pt x="9" y="67421"/>
                      </a:cubicBezTo>
                      <a:lnTo>
                        <a:pt x="9" y="67810"/>
                      </a:lnTo>
                      <a:cubicBezTo>
                        <a:pt x="151" y="67841"/>
                        <a:pt x="310" y="67873"/>
                        <a:pt x="493" y="67913"/>
                      </a:cubicBezTo>
                      <a:cubicBezTo>
                        <a:pt x="1636" y="68159"/>
                        <a:pt x="2207" y="68421"/>
                        <a:pt x="2628" y="68469"/>
                      </a:cubicBezTo>
                      <a:cubicBezTo>
                        <a:pt x="3057" y="68508"/>
                        <a:pt x="3445" y="68508"/>
                        <a:pt x="3676" y="68540"/>
                      </a:cubicBezTo>
                      <a:cubicBezTo>
                        <a:pt x="4295" y="68643"/>
                        <a:pt x="4596" y="68826"/>
                        <a:pt x="4334" y="69262"/>
                      </a:cubicBezTo>
                      <a:cubicBezTo>
                        <a:pt x="4073" y="69691"/>
                        <a:pt x="3898" y="70278"/>
                        <a:pt x="3961" y="70747"/>
                      </a:cubicBezTo>
                      <a:cubicBezTo>
                        <a:pt x="4025" y="71215"/>
                        <a:pt x="4525" y="71326"/>
                        <a:pt x="5350" y="71548"/>
                      </a:cubicBezTo>
                      <a:cubicBezTo>
                        <a:pt x="6168" y="71778"/>
                        <a:pt x="6652" y="71977"/>
                        <a:pt x="5827" y="72580"/>
                      </a:cubicBezTo>
                      <a:cubicBezTo>
                        <a:pt x="5158" y="73062"/>
                        <a:pt x="4375" y="73175"/>
                        <a:pt x="3430" y="73175"/>
                      </a:cubicBezTo>
                      <a:cubicBezTo>
                        <a:pt x="3209" y="73175"/>
                        <a:pt x="2979" y="73169"/>
                        <a:pt x="2739" y="73160"/>
                      </a:cubicBezTo>
                      <a:cubicBezTo>
                        <a:pt x="2512" y="73150"/>
                        <a:pt x="2312" y="73145"/>
                        <a:pt x="2129" y="73145"/>
                      </a:cubicBezTo>
                      <a:cubicBezTo>
                        <a:pt x="1395" y="73145"/>
                        <a:pt x="923" y="73231"/>
                        <a:pt x="9" y="73485"/>
                      </a:cubicBezTo>
                      <a:lnTo>
                        <a:pt x="9" y="73747"/>
                      </a:lnTo>
                      <a:cubicBezTo>
                        <a:pt x="612" y="73541"/>
                        <a:pt x="1175" y="73374"/>
                        <a:pt x="2017" y="73350"/>
                      </a:cubicBezTo>
                      <a:cubicBezTo>
                        <a:pt x="2643" y="73332"/>
                        <a:pt x="2959" y="73314"/>
                        <a:pt x="3180" y="73314"/>
                      </a:cubicBezTo>
                      <a:cubicBezTo>
                        <a:pt x="3443" y="73314"/>
                        <a:pt x="3572" y="73340"/>
                        <a:pt x="3930" y="73421"/>
                      </a:cubicBezTo>
                      <a:cubicBezTo>
                        <a:pt x="4493" y="73548"/>
                        <a:pt x="4327" y="73818"/>
                        <a:pt x="4303" y="74215"/>
                      </a:cubicBezTo>
                      <a:cubicBezTo>
                        <a:pt x="4271" y="74612"/>
                        <a:pt x="4962" y="74993"/>
                        <a:pt x="4406" y="75438"/>
                      </a:cubicBezTo>
                      <a:cubicBezTo>
                        <a:pt x="4173" y="75624"/>
                        <a:pt x="3978" y="75657"/>
                        <a:pt x="3754" y="75657"/>
                      </a:cubicBezTo>
                      <a:cubicBezTo>
                        <a:pt x="3631" y="75657"/>
                        <a:pt x="3499" y="75647"/>
                        <a:pt x="3347" y="75647"/>
                      </a:cubicBezTo>
                      <a:cubicBezTo>
                        <a:pt x="3116" y="75647"/>
                        <a:pt x="2839" y="75670"/>
                        <a:pt x="2477" y="75787"/>
                      </a:cubicBezTo>
                      <a:cubicBezTo>
                        <a:pt x="1561" y="76095"/>
                        <a:pt x="1399" y="76335"/>
                        <a:pt x="132" y="76335"/>
                      </a:cubicBezTo>
                      <a:cubicBezTo>
                        <a:pt x="92" y="76335"/>
                        <a:pt x="51" y="76335"/>
                        <a:pt x="9" y="76335"/>
                      </a:cubicBezTo>
                      <a:lnTo>
                        <a:pt x="9" y="76517"/>
                      </a:lnTo>
                      <a:cubicBezTo>
                        <a:pt x="72" y="76517"/>
                        <a:pt x="139" y="76521"/>
                        <a:pt x="203" y="76521"/>
                      </a:cubicBezTo>
                      <a:cubicBezTo>
                        <a:pt x="234" y="76521"/>
                        <a:pt x="265" y="76520"/>
                        <a:pt x="294" y="76517"/>
                      </a:cubicBezTo>
                      <a:cubicBezTo>
                        <a:pt x="1707" y="76501"/>
                        <a:pt x="2937" y="75977"/>
                        <a:pt x="3707" y="75898"/>
                      </a:cubicBezTo>
                      <a:cubicBezTo>
                        <a:pt x="3801" y="75887"/>
                        <a:pt x="3892" y="75882"/>
                        <a:pt x="3980" y="75882"/>
                      </a:cubicBezTo>
                      <a:cubicBezTo>
                        <a:pt x="4615" y="75882"/>
                        <a:pt x="5106" y="76138"/>
                        <a:pt x="5176" y="76382"/>
                      </a:cubicBezTo>
                      <a:cubicBezTo>
                        <a:pt x="5263" y="76660"/>
                        <a:pt x="5565" y="76962"/>
                        <a:pt x="5866" y="77279"/>
                      </a:cubicBezTo>
                      <a:cubicBezTo>
                        <a:pt x="6168" y="77597"/>
                        <a:pt x="5200" y="77954"/>
                        <a:pt x="4334" y="78478"/>
                      </a:cubicBezTo>
                      <a:cubicBezTo>
                        <a:pt x="3461" y="79002"/>
                        <a:pt x="2263" y="79470"/>
                        <a:pt x="2263" y="79470"/>
                      </a:cubicBezTo>
                      <a:cubicBezTo>
                        <a:pt x="1596" y="79740"/>
                        <a:pt x="1588" y="80089"/>
                        <a:pt x="1167" y="80359"/>
                      </a:cubicBezTo>
                      <a:cubicBezTo>
                        <a:pt x="994" y="80470"/>
                        <a:pt x="812" y="80509"/>
                        <a:pt x="595" y="80509"/>
                      </a:cubicBezTo>
                      <a:cubicBezTo>
                        <a:pt x="426" y="80509"/>
                        <a:pt x="235" y="80485"/>
                        <a:pt x="9" y="80454"/>
                      </a:cubicBezTo>
                      <a:lnTo>
                        <a:pt x="9" y="80676"/>
                      </a:lnTo>
                      <a:cubicBezTo>
                        <a:pt x="723" y="80787"/>
                        <a:pt x="1310" y="80938"/>
                        <a:pt x="1644" y="81089"/>
                      </a:cubicBezTo>
                      <a:cubicBezTo>
                        <a:pt x="2182" y="81344"/>
                        <a:pt x="2834" y="81360"/>
                        <a:pt x="3513" y="81360"/>
                      </a:cubicBezTo>
                      <a:cubicBezTo>
                        <a:pt x="3612" y="81360"/>
                        <a:pt x="3711" y="81360"/>
                        <a:pt x="3810" y="81360"/>
                      </a:cubicBezTo>
                      <a:cubicBezTo>
                        <a:pt x="3985" y="81360"/>
                        <a:pt x="4160" y="81361"/>
                        <a:pt x="4334" y="81367"/>
                      </a:cubicBezTo>
                      <a:cubicBezTo>
                        <a:pt x="5295" y="81399"/>
                        <a:pt x="5112" y="81891"/>
                        <a:pt x="5112" y="81891"/>
                      </a:cubicBezTo>
                      <a:cubicBezTo>
                        <a:pt x="4969" y="82153"/>
                        <a:pt x="4811" y="82399"/>
                        <a:pt x="4644" y="82645"/>
                      </a:cubicBezTo>
                      <a:cubicBezTo>
                        <a:pt x="4079" y="83465"/>
                        <a:pt x="3332" y="83670"/>
                        <a:pt x="2069" y="83670"/>
                      </a:cubicBezTo>
                      <a:cubicBezTo>
                        <a:pt x="1841" y="83670"/>
                        <a:pt x="1597" y="83664"/>
                        <a:pt x="1334" y="83653"/>
                      </a:cubicBezTo>
                      <a:cubicBezTo>
                        <a:pt x="890" y="83645"/>
                        <a:pt x="445" y="83597"/>
                        <a:pt x="9" y="83502"/>
                      </a:cubicBezTo>
                      <a:lnTo>
                        <a:pt x="9" y="83796"/>
                      </a:lnTo>
                      <a:cubicBezTo>
                        <a:pt x="80" y="83812"/>
                        <a:pt x="151" y="83828"/>
                        <a:pt x="215" y="83835"/>
                      </a:cubicBezTo>
                      <a:cubicBezTo>
                        <a:pt x="667" y="83891"/>
                        <a:pt x="1096" y="83883"/>
                        <a:pt x="1342" y="83923"/>
                      </a:cubicBezTo>
                      <a:cubicBezTo>
                        <a:pt x="2001" y="84042"/>
                        <a:pt x="2326" y="84248"/>
                        <a:pt x="2033" y="84748"/>
                      </a:cubicBezTo>
                      <a:cubicBezTo>
                        <a:pt x="1747" y="85248"/>
                        <a:pt x="1556" y="85931"/>
                        <a:pt x="1620" y="86479"/>
                      </a:cubicBezTo>
                      <a:cubicBezTo>
                        <a:pt x="1675" y="87026"/>
                        <a:pt x="2223" y="87145"/>
                        <a:pt x="3104" y="87407"/>
                      </a:cubicBezTo>
                      <a:cubicBezTo>
                        <a:pt x="3993" y="87669"/>
                        <a:pt x="4501" y="87899"/>
                        <a:pt x="3612" y="88598"/>
                      </a:cubicBezTo>
                      <a:cubicBezTo>
                        <a:pt x="2895" y="89150"/>
                        <a:pt x="2057" y="89286"/>
                        <a:pt x="1056" y="89286"/>
                      </a:cubicBezTo>
                      <a:cubicBezTo>
                        <a:pt x="805" y="89286"/>
                        <a:pt x="543" y="89277"/>
                        <a:pt x="270" y="89265"/>
                      </a:cubicBezTo>
                      <a:lnTo>
                        <a:pt x="9" y="89257"/>
                      </a:lnTo>
                      <a:lnTo>
                        <a:pt x="9" y="89471"/>
                      </a:lnTo>
                      <a:cubicBezTo>
                        <a:pt x="361" y="89459"/>
                        <a:pt x="581" y="89450"/>
                        <a:pt x="750" y="89450"/>
                      </a:cubicBezTo>
                      <a:cubicBezTo>
                        <a:pt x="1033" y="89450"/>
                        <a:pt x="1173" y="89477"/>
                        <a:pt x="1556" y="89566"/>
                      </a:cubicBezTo>
                      <a:cubicBezTo>
                        <a:pt x="2175" y="89717"/>
                        <a:pt x="1985" y="90027"/>
                        <a:pt x="1945" y="90487"/>
                      </a:cubicBezTo>
                      <a:cubicBezTo>
                        <a:pt x="1906" y="90947"/>
                        <a:pt x="2644" y="91384"/>
                        <a:pt x="2041" y="91908"/>
                      </a:cubicBezTo>
                      <a:cubicBezTo>
                        <a:pt x="1788" y="92127"/>
                        <a:pt x="1576" y="92166"/>
                        <a:pt x="1335" y="92166"/>
                      </a:cubicBezTo>
                      <a:cubicBezTo>
                        <a:pt x="1203" y="92166"/>
                        <a:pt x="1062" y="92154"/>
                        <a:pt x="900" y="92154"/>
                      </a:cubicBezTo>
                      <a:cubicBezTo>
                        <a:pt x="661" y="92154"/>
                        <a:pt x="376" y="92179"/>
                        <a:pt x="9" y="92305"/>
                      </a:cubicBezTo>
                      <a:lnTo>
                        <a:pt x="9" y="92749"/>
                      </a:lnTo>
                      <a:cubicBezTo>
                        <a:pt x="501" y="92614"/>
                        <a:pt x="937" y="92487"/>
                        <a:pt x="1279" y="92440"/>
                      </a:cubicBezTo>
                      <a:cubicBezTo>
                        <a:pt x="1375" y="92429"/>
                        <a:pt x="1470" y="92423"/>
                        <a:pt x="1561" y="92423"/>
                      </a:cubicBezTo>
                      <a:cubicBezTo>
                        <a:pt x="2259" y="92423"/>
                        <a:pt x="2789" y="92723"/>
                        <a:pt x="2866" y="93011"/>
                      </a:cubicBezTo>
                      <a:cubicBezTo>
                        <a:pt x="2945" y="93329"/>
                        <a:pt x="3271" y="93678"/>
                        <a:pt x="3596" y="94043"/>
                      </a:cubicBezTo>
                      <a:cubicBezTo>
                        <a:pt x="3914" y="94408"/>
                        <a:pt x="2874" y="94829"/>
                        <a:pt x="1929" y="95432"/>
                      </a:cubicBezTo>
                      <a:cubicBezTo>
                        <a:pt x="1310" y="95813"/>
                        <a:pt x="675" y="96154"/>
                        <a:pt x="9" y="96440"/>
                      </a:cubicBezTo>
                      <a:lnTo>
                        <a:pt x="9" y="96670"/>
                      </a:lnTo>
                      <a:cubicBezTo>
                        <a:pt x="136" y="96607"/>
                        <a:pt x="215" y="96583"/>
                        <a:pt x="215" y="96583"/>
                      </a:cubicBezTo>
                      <a:cubicBezTo>
                        <a:pt x="755" y="96400"/>
                        <a:pt x="1271" y="96178"/>
                        <a:pt x="1779" y="95932"/>
                      </a:cubicBezTo>
                      <a:cubicBezTo>
                        <a:pt x="2739" y="95464"/>
                        <a:pt x="3461" y="95115"/>
                        <a:pt x="4128" y="94567"/>
                      </a:cubicBezTo>
                      <a:cubicBezTo>
                        <a:pt x="4589" y="94178"/>
                        <a:pt x="4868" y="94120"/>
                        <a:pt x="4993" y="94120"/>
                      </a:cubicBezTo>
                      <a:cubicBezTo>
                        <a:pt x="5047" y="94120"/>
                        <a:pt x="5073" y="94130"/>
                        <a:pt x="5073" y="94130"/>
                      </a:cubicBezTo>
                      <a:cubicBezTo>
                        <a:pt x="5073" y="94130"/>
                        <a:pt x="6462" y="94273"/>
                        <a:pt x="6470" y="94916"/>
                      </a:cubicBezTo>
                      <a:cubicBezTo>
                        <a:pt x="6422" y="95686"/>
                        <a:pt x="6636" y="96583"/>
                        <a:pt x="6636" y="96583"/>
                      </a:cubicBezTo>
                      <a:cubicBezTo>
                        <a:pt x="6684" y="96789"/>
                        <a:pt x="6914" y="97480"/>
                        <a:pt x="7152" y="97726"/>
                      </a:cubicBezTo>
                      <a:cubicBezTo>
                        <a:pt x="7390" y="97972"/>
                        <a:pt x="7454" y="98163"/>
                        <a:pt x="7406" y="98361"/>
                      </a:cubicBezTo>
                      <a:cubicBezTo>
                        <a:pt x="7358" y="98532"/>
                        <a:pt x="6874" y="98544"/>
                        <a:pt x="6741" y="98544"/>
                      </a:cubicBezTo>
                      <a:cubicBezTo>
                        <a:pt x="6720" y="98544"/>
                        <a:pt x="6708" y="98544"/>
                        <a:pt x="6708" y="98544"/>
                      </a:cubicBezTo>
                      <a:lnTo>
                        <a:pt x="6724" y="98544"/>
                      </a:lnTo>
                      <a:cubicBezTo>
                        <a:pt x="5843" y="98385"/>
                        <a:pt x="4533" y="98361"/>
                        <a:pt x="4533" y="98361"/>
                      </a:cubicBezTo>
                      <a:cubicBezTo>
                        <a:pt x="4514" y="98361"/>
                        <a:pt x="4495" y="98360"/>
                        <a:pt x="4476" y="98360"/>
                      </a:cubicBezTo>
                      <a:cubicBezTo>
                        <a:pt x="4153" y="98360"/>
                        <a:pt x="3833" y="98423"/>
                        <a:pt x="3533" y="98536"/>
                      </a:cubicBezTo>
                      <a:cubicBezTo>
                        <a:pt x="3247" y="98623"/>
                        <a:pt x="1937" y="98623"/>
                        <a:pt x="969" y="98631"/>
                      </a:cubicBezTo>
                      <a:cubicBezTo>
                        <a:pt x="929" y="98632"/>
                        <a:pt x="888" y="98632"/>
                        <a:pt x="848" y="98632"/>
                      </a:cubicBezTo>
                      <a:cubicBezTo>
                        <a:pt x="569" y="98632"/>
                        <a:pt x="287" y="98609"/>
                        <a:pt x="16" y="98567"/>
                      </a:cubicBezTo>
                      <a:lnTo>
                        <a:pt x="16" y="98750"/>
                      </a:lnTo>
                      <a:cubicBezTo>
                        <a:pt x="357" y="98786"/>
                        <a:pt x="715" y="98789"/>
                        <a:pt x="1078" y="98789"/>
                      </a:cubicBezTo>
                      <a:cubicBezTo>
                        <a:pt x="1139" y="98789"/>
                        <a:pt x="1199" y="98789"/>
                        <a:pt x="1260" y="98789"/>
                      </a:cubicBezTo>
                      <a:cubicBezTo>
                        <a:pt x="1473" y="98789"/>
                        <a:pt x="1686" y="98790"/>
                        <a:pt x="1898" y="98798"/>
                      </a:cubicBezTo>
                      <a:cubicBezTo>
                        <a:pt x="2930" y="98837"/>
                        <a:pt x="2731" y="99409"/>
                        <a:pt x="2731" y="99409"/>
                      </a:cubicBezTo>
                      <a:cubicBezTo>
                        <a:pt x="2620" y="99615"/>
                        <a:pt x="2469" y="99893"/>
                        <a:pt x="2223" y="100282"/>
                      </a:cubicBezTo>
                      <a:cubicBezTo>
                        <a:pt x="1691" y="101091"/>
                        <a:pt x="1032" y="101385"/>
                        <a:pt x="9" y="101457"/>
                      </a:cubicBezTo>
                      <a:lnTo>
                        <a:pt x="9" y="102615"/>
                      </a:lnTo>
                      <a:cubicBezTo>
                        <a:pt x="461" y="102274"/>
                        <a:pt x="1088" y="102052"/>
                        <a:pt x="1755" y="101592"/>
                      </a:cubicBezTo>
                      <a:cubicBezTo>
                        <a:pt x="2803" y="100845"/>
                        <a:pt x="2993" y="99829"/>
                        <a:pt x="3223" y="99218"/>
                      </a:cubicBezTo>
                      <a:cubicBezTo>
                        <a:pt x="3445" y="98615"/>
                        <a:pt x="4509" y="98544"/>
                        <a:pt x="4509" y="98544"/>
                      </a:cubicBezTo>
                      <a:cubicBezTo>
                        <a:pt x="4566" y="98542"/>
                        <a:pt x="4624" y="98541"/>
                        <a:pt x="4684" y="98541"/>
                      </a:cubicBezTo>
                      <a:cubicBezTo>
                        <a:pt x="6472" y="98541"/>
                        <a:pt x="9352" y="99223"/>
                        <a:pt x="10335" y="99845"/>
                      </a:cubicBezTo>
                      <a:cubicBezTo>
                        <a:pt x="11026" y="100274"/>
                        <a:pt x="11065" y="100703"/>
                        <a:pt x="11018" y="100933"/>
                      </a:cubicBezTo>
                      <a:cubicBezTo>
                        <a:pt x="10954" y="101044"/>
                        <a:pt x="10931" y="101171"/>
                        <a:pt x="10962" y="101298"/>
                      </a:cubicBezTo>
                      <a:cubicBezTo>
                        <a:pt x="11089" y="101774"/>
                        <a:pt x="11200" y="102044"/>
                        <a:pt x="10288" y="102536"/>
                      </a:cubicBezTo>
                      <a:cubicBezTo>
                        <a:pt x="9367" y="103036"/>
                        <a:pt x="8724" y="103631"/>
                        <a:pt x="7851" y="104179"/>
                      </a:cubicBezTo>
                      <a:lnTo>
                        <a:pt x="7803" y="104211"/>
                      </a:lnTo>
                      <a:cubicBezTo>
                        <a:pt x="7803" y="104211"/>
                        <a:pt x="7335" y="104600"/>
                        <a:pt x="6279" y="104846"/>
                      </a:cubicBezTo>
                      <a:cubicBezTo>
                        <a:pt x="5216" y="105084"/>
                        <a:pt x="3644" y="105251"/>
                        <a:pt x="3644" y="105251"/>
                      </a:cubicBezTo>
                      <a:cubicBezTo>
                        <a:pt x="2756" y="105395"/>
                        <a:pt x="1856" y="105467"/>
                        <a:pt x="954" y="105467"/>
                      </a:cubicBezTo>
                      <a:cubicBezTo>
                        <a:pt x="864" y="105467"/>
                        <a:pt x="773" y="105466"/>
                        <a:pt x="683" y="105465"/>
                      </a:cubicBezTo>
                      <a:cubicBezTo>
                        <a:pt x="461" y="105457"/>
                        <a:pt x="231" y="105425"/>
                        <a:pt x="9" y="105362"/>
                      </a:cubicBezTo>
                      <a:lnTo>
                        <a:pt x="9" y="105695"/>
                      </a:lnTo>
                      <a:lnTo>
                        <a:pt x="493" y="105846"/>
                      </a:lnTo>
                      <a:cubicBezTo>
                        <a:pt x="1413" y="106148"/>
                        <a:pt x="1953" y="106410"/>
                        <a:pt x="1128" y="107156"/>
                      </a:cubicBezTo>
                      <a:lnTo>
                        <a:pt x="1739" y="107156"/>
                      </a:lnTo>
                      <a:cubicBezTo>
                        <a:pt x="1937" y="106989"/>
                        <a:pt x="2120" y="106806"/>
                        <a:pt x="2287" y="106608"/>
                      </a:cubicBezTo>
                      <a:cubicBezTo>
                        <a:pt x="2660" y="106156"/>
                        <a:pt x="3112" y="105775"/>
                        <a:pt x="3612" y="105473"/>
                      </a:cubicBezTo>
                      <a:cubicBezTo>
                        <a:pt x="3612" y="105473"/>
                        <a:pt x="3858" y="105354"/>
                        <a:pt x="4541" y="105306"/>
                      </a:cubicBezTo>
                      <a:cubicBezTo>
                        <a:pt x="4702" y="105295"/>
                        <a:pt x="4906" y="105284"/>
                        <a:pt x="5129" y="105284"/>
                      </a:cubicBezTo>
                      <a:cubicBezTo>
                        <a:pt x="5845" y="105284"/>
                        <a:pt x="6752" y="105401"/>
                        <a:pt x="7049" y="106013"/>
                      </a:cubicBezTo>
                      <a:cubicBezTo>
                        <a:pt x="7113" y="106219"/>
                        <a:pt x="7240" y="106410"/>
                        <a:pt x="7406" y="106552"/>
                      </a:cubicBezTo>
                      <a:cubicBezTo>
                        <a:pt x="7708" y="106814"/>
                        <a:pt x="7970" y="106989"/>
                        <a:pt x="8208" y="107164"/>
                      </a:cubicBezTo>
                      <a:lnTo>
                        <a:pt x="8660" y="107164"/>
                      </a:lnTo>
                      <a:cubicBezTo>
                        <a:pt x="8549" y="107060"/>
                        <a:pt x="8454" y="106989"/>
                        <a:pt x="8359" y="106894"/>
                      </a:cubicBezTo>
                      <a:cubicBezTo>
                        <a:pt x="8089" y="106640"/>
                        <a:pt x="7049" y="105656"/>
                        <a:pt x="8033" y="104679"/>
                      </a:cubicBezTo>
                      <a:cubicBezTo>
                        <a:pt x="9026" y="103703"/>
                        <a:pt x="8843" y="103655"/>
                        <a:pt x="10018" y="103131"/>
                      </a:cubicBezTo>
                      <a:cubicBezTo>
                        <a:pt x="11192" y="102608"/>
                        <a:pt x="11431" y="102163"/>
                        <a:pt x="11526" y="101568"/>
                      </a:cubicBezTo>
                      <a:cubicBezTo>
                        <a:pt x="11610" y="101040"/>
                        <a:pt x="11801" y="100307"/>
                        <a:pt x="13654" y="100307"/>
                      </a:cubicBezTo>
                      <a:cubicBezTo>
                        <a:pt x="13893" y="100307"/>
                        <a:pt x="14158" y="100319"/>
                        <a:pt x="14455" y="100345"/>
                      </a:cubicBezTo>
                      <a:cubicBezTo>
                        <a:pt x="15606" y="100456"/>
                        <a:pt x="16519" y="100726"/>
                        <a:pt x="16971" y="101639"/>
                      </a:cubicBezTo>
                      <a:cubicBezTo>
                        <a:pt x="17415" y="102552"/>
                        <a:pt x="17812" y="103020"/>
                        <a:pt x="18463" y="103425"/>
                      </a:cubicBezTo>
                      <a:cubicBezTo>
                        <a:pt x="19114" y="103830"/>
                        <a:pt x="20114" y="104552"/>
                        <a:pt x="19876" y="105290"/>
                      </a:cubicBezTo>
                      <a:cubicBezTo>
                        <a:pt x="19638" y="106029"/>
                        <a:pt x="19154" y="106219"/>
                        <a:pt x="18844" y="106759"/>
                      </a:cubicBezTo>
                      <a:cubicBezTo>
                        <a:pt x="18773" y="106886"/>
                        <a:pt x="18717" y="107021"/>
                        <a:pt x="18670" y="107156"/>
                      </a:cubicBezTo>
                      <a:lnTo>
                        <a:pt x="19313" y="107156"/>
                      </a:lnTo>
                      <a:cubicBezTo>
                        <a:pt x="19749" y="106608"/>
                        <a:pt x="20289" y="106156"/>
                        <a:pt x="20900" y="105822"/>
                      </a:cubicBezTo>
                      <a:cubicBezTo>
                        <a:pt x="21503" y="105513"/>
                        <a:pt x="21860" y="104640"/>
                        <a:pt x="22067" y="104084"/>
                      </a:cubicBezTo>
                      <a:cubicBezTo>
                        <a:pt x="22273" y="103520"/>
                        <a:pt x="22718" y="103425"/>
                        <a:pt x="22630" y="102909"/>
                      </a:cubicBezTo>
                      <a:cubicBezTo>
                        <a:pt x="22543" y="102401"/>
                        <a:pt x="22488" y="101282"/>
                        <a:pt x="23138" y="100925"/>
                      </a:cubicBezTo>
                      <a:cubicBezTo>
                        <a:pt x="23460" y="100748"/>
                        <a:pt x="23729" y="100663"/>
                        <a:pt x="24084" y="100663"/>
                      </a:cubicBezTo>
                      <a:cubicBezTo>
                        <a:pt x="24446" y="100663"/>
                        <a:pt x="24897" y="100752"/>
                        <a:pt x="25583" y="100925"/>
                      </a:cubicBezTo>
                      <a:cubicBezTo>
                        <a:pt x="26948" y="101258"/>
                        <a:pt x="27655" y="101607"/>
                        <a:pt x="28147" y="101671"/>
                      </a:cubicBezTo>
                      <a:cubicBezTo>
                        <a:pt x="28647" y="101734"/>
                        <a:pt x="29099" y="101726"/>
                        <a:pt x="29377" y="101774"/>
                      </a:cubicBezTo>
                      <a:cubicBezTo>
                        <a:pt x="30108" y="101909"/>
                        <a:pt x="30489" y="102155"/>
                        <a:pt x="30242" y="102742"/>
                      </a:cubicBezTo>
                      <a:cubicBezTo>
                        <a:pt x="30004" y="103330"/>
                        <a:pt x="29885" y="104124"/>
                        <a:pt x="30028" y="104759"/>
                      </a:cubicBezTo>
                      <a:cubicBezTo>
                        <a:pt x="30171" y="105402"/>
                        <a:pt x="30774" y="105544"/>
                        <a:pt x="31766" y="105854"/>
                      </a:cubicBezTo>
                      <a:cubicBezTo>
                        <a:pt x="32727" y="106148"/>
                        <a:pt x="33298" y="106418"/>
                        <a:pt x="32560" y="107164"/>
                      </a:cubicBezTo>
                      <a:lnTo>
                        <a:pt x="33171" y="107164"/>
                      </a:lnTo>
                      <a:cubicBezTo>
                        <a:pt x="33346" y="106997"/>
                        <a:pt x="33513" y="106814"/>
                        <a:pt x="33656" y="106616"/>
                      </a:cubicBezTo>
                      <a:cubicBezTo>
                        <a:pt x="33973" y="106164"/>
                        <a:pt x="34370" y="105767"/>
                        <a:pt x="34838" y="105473"/>
                      </a:cubicBezTo>
                      <a:cubicBezTo>
                        <a:pt x="34838" y="105473"/>
                        <a:pt x="35076" y="105354"/>
                        <a:pt x="35751" y="105306"/>
                      </a:cubicBezTo>
                      <a:cubicBezTo>
                        <a:pt x="35911" y="105295"/>
                        <a:pt x="36113" y="105284"/>
                        <a:pt x="36335" y="105284"/>
                      </a:cubicBezTo>
                      <a:cubicBezTo>
                        <a:pt x="37050" y="105284"/>
                        <a:pt x="37971" y="105401"/>
                        <a:pt x="38347" y="106013"/>
                      </a:cubicBezTo>
                      <a:cubicBezTo>
                        <a:pt x="38442" y="106219"/>
                        <a:pt x="38585" y="106410"/>
                        <a:pt x="38775" y="106552"/>
                      </a:cubicBezTo>
                      <a:cubicBezTo>
                        <a:pt x="39109" y="106814"/>
                        <a:pt x="39394" y="106989"/>
                        <a:pt x="39656" y="107164"/>
                      </a:cubicBezTo>
                      <a:lnTo>
                        <a:pt x="40109" y="107164"/>
                      </a:lnTo>
                      <a:cubicBezTo>
                        <a:pt x="39982" y="107060"/>
                        <a:pt x="39879" y="106989"/>
                        <a:pt x="39767" y="106894"/>
                      </a:cubicBezTo>
                      <a:cubicBezTo>
                        <a:pt x="39474" y="106640"/>
                        <a:pt x="38299" y="105656"/>
                        <a:pt x="39164" y="104679"/>
                      </a:cubicBezTo>
                      <a:cubicBezTo>
                        <a:pt x="40021" y="103703"/>
                        <a:pt x="39839" y="103655"/>
                        <a:pt x="40950" y="103131"/>
                      </a:cubicBezTo>
                      <a:cubicBezTo>
                        <a:pt x="42053" y="102608"/>
                        <a:pt x="42228" y="102163"/>
                        <a:pt x="42252" y="101568"/>
                      </a:cubicBezTo>
                      <a:cubicBezTo>
                        <a:pt x="42266" y="101040"/>
                        <a:pt x="42361" y="100307"/>
                        <a:pt x="44216" y="100307"/>
                      </a:cubicBezTo>
                      <a:cubicBezTo>
                        <a:pt x="44454" y="100307"/>
                        <a:pt x="44722" y="100319"/>
                        <a:pt x="45022" y="100345"/>
                      </a:cubicBezTo>
                      <a:cubicBezTo>
                        <a:pt x="46189" y="100456"/>
                        <a:pt x="47141" y="100726"/>
                        <a:pt x="47705" y="101639"/>
                      </a:cubicBezTo>
                      <a:cubicBezTo>
                        <a:pt x="48276" y="102552"/>
                        <a:pt x="48729" y="103020"/>
                        <a:pt x="49427" y="103425"/>
                      </a:cubicBezTo>
                      <a:cubicBezTo>
                        <a:pt x="50134" y="103830"/>
                        <a:pt x="51229" y="104552"/>
                        <a:pt x="51086" y="105290"/>
                      </a:cubicBezTo>
                      <a:cubicBezTo>
                        <a:pt x="50936" y="106029"/>
                        <a:pt x="50483" y="106219"/>
                        <a:pt x="50245" y="106759"/>
                      </a:cubicBezTo>
                      <a:cubicBezTo>
                        <a:pt x="50189" y="106886"/>
                        <a:pt x="50150" y="107021"/>
                        <a:pt x="50118" y="107156"/>
                      </a:cubicBezTo>
                      <a:lnTo>
                        <a:pt x="50761" y="107156"/>
                      </a:lnTo>
                      <a:cubicBezTo>
                        <a:pt x="51126" y="106608"/>
                        <a:pt x="51610" y="106148"/>
                        <a:pt x="52174" y="105822"/>
                      </a:cubicBezTo>
                      <a:cubicBezTo>
                        <a:pt x="52737" y="105513"/>
                        <a:pt x="52983" y="104640"/>
                        <a:pt x="53118" y="104084"/>
                      </a:cubicBezTo>
                      <a:cubicBezTo>
                        <a:pt x="53253" y="103520"/>
                        <a:pt x="53690" y="103425"/>
                        <a:pt x="53531" y="102909"/>
                      </a:cubicBezTo>
                      <a:cubicBezTo>
                        <a:pt x="53372" y="102401"/>
                        <a:pt x="53174" y="101282"/>
                        <a:pt x="53777" y="100925"/>
                      </a:cubicBezTo>
                      <a:cubicBezTo>
                        <a:pt x="54075" y="100748"/>
                        <a:pt x="54335" y="100663"/>
                        <a:pt x="54691" y="100663"/>
                      </a:cubicBezTo>
                      <a:cubicBezTo>
                        <a:pt x="55055" y="100663"/>
                        <a:pt x="55519" y="100752"/>
                        <a:pt x="56230" y="100925"/>
                      </a:cubicBezTo>
                      <a:cubicBezTo>
                        <a:pt x="57635" y="101258"/>
                        <a:pt x="58381" y="101607"/>
                        <a:pt x="58889" y="101671"/>
                      </a:cubicBezTo>
                      <a:cubicBezTo>
                        <a:pt x="59397" y="101734"/>
                        <a:pt x="59849" y="101726"/>
                        <a:pt x="60135" y="101774"/>
                      </a:cubicBezTo>
                      <a:cubicBezTo>
                        <a:pt x="60881" y="101909"/>
                        <a:pt x="61286" y="102155"/>
                        <a:pt x="61127" y="102742"/>
                      </a:cubicBezTo>
                      <a:cubicBezTo>
                        <a:pt x="60945" y="103401"/>
                        <a:pt x="60961" y="104108"/>
                        <a:pt x="61167" y="104759"/>
                      </a:cubicBezTo>
                      <a:cubicBezTo>
                        <a:pt x="61397" y="105402"/>
                        <a:pt x="62016" y="105544"/>
                        <a:pt x="63048" y="105854"/>
                      </a:cubicBezTo>
                      <a:cubicBezTo>
                        <a:pt x="64040" y="106148"/>
                        <a:pt x="64652" y="106418"/>
                        <a:pt x="64017" y="107164"/>
                      </a:cubicBezTo>
                      <a:lnTo>
                        <a:pt x="64628" y="107164"/>
                      </a:lnTo>
                      <a:cubicBezTo>
                        <a:pt x="64786" y="106997"/>
                        <a:pt x="64921" y="106814"/>
                        <a:pt x="65040" y="106616"/>
                      </a:cubicBezTo>
                      <a:cubicBezTo>
                        <a:pt x="65294" y="106164"/>
                        <a:pt x="65644" y="105767"/>
                        <a:pt x="66072" y="105473"/>
                      </a:cubicBezTo>
                      <a:cubicBezTo>
                        <a:pt x="66072" y="105473"/>
                        <a:pt x="66287" y="105354"/>
                        <a:pt x="66953" y="105306"/>
                      </a:cubicBezTo>
                      <a:cubicBezTo>
                        <a:pt x="67111" y="105295"/>
                        <a:pt x="67312" y="105284"/>
                        <a:pt x="67534" y="105284"/>
                      </a:cubicBezTo>
                      <a:cubicBezTo>
                        <a:pt x="68250" y="105284"/>
                        <a:pt x="69190" y="105401"/>
                        <a:pt x="69644" y="106013"/>
                      </a:cubicBezTo>
                      <a:cubicBezTo>
                        <a:pt x="69771" y="106227"/>
                        <a:pt x="69938" y="106410"/>
                        <a:pt x="70144" y="106552"/>
                      </a:cubicBezTo>
                      <a:cubicBezTo>
                        <a:pt x="70517" y="106814"/>
                        <a:pt x="70819" y="106989"/>
                        <a:pt x="71105" y="107164"/>
                      </a:cubicBezTo>
                      <a:lnTo>
                        <a:pt x="71446" y="107164"/>
                      </a:lnTo>
                      <a:lnTo>
                        <a:pt x="71446" y="107084"/>
                      </a:lnTo>
                      <a:cubicBezTo>
                        <a:pt x="71359" y="107021"/>
                        <a:pt x="71271" y="106965"/>
                        <a:pt x="71184" y="106902"/>
                      </a:cubicBezTo>
                      <a:cubicBezTo>
                        <a:pt x="70851" y="106648"/>
                        <a:pt x="69557" y="105656"/>
                        <a:pt x="70295" y="104679"/>
                      </a:cubicBezTo>
                      <a:cubicBezTo>
                        <a:pt x="70898" y="103870"/>
                        <a:pt x="70875" y="103695"/>
                        <a:pt x="71454" y="103362"/>
                      </a:cubicBezTo>
                      <a:lnTo>
                        <a:pt x="71454" y="102925"/>
                      </a:lnTo>
                      <a:cubicBezTo>
                        <a:pt x="70946" y="103330"/>
                        <a:pt x="70525" y="103766"/>
                        <a:pt x="69978" y="104179"/>
                      </a:cubicBezTo>
                      <a:cubicBezTo>
                        <a:pt x="69962" y="104195"/>
                        <a:pt x="69954" y="104203"/>
                        <a:pt x="69938" y="104211"/>
                      </a:cubicBezTo>
                      <a:cubicBezTo>
                        <a:pt x="69938" y="104211"/>
                        <a:pt x="69573" y="104600"/>
                        <a:pt x="68581" y="104846"/>
                      </a:cubicBezTo>
                      <a:cubicBezTo>
                        <a:pt x="67580" y="105092"/>
                        <a:pt x="66049" y="105251"/>
                        <a:pt x="66049" y="105251"/>
                      </a:cubicBezTo>
                      <a:cubicBezTo>
                        <a:pt x="65175" y="105395"/>
                        <a:pt x="64296" y="105467"/>
                        <a:pt x="63415" y="105467"/>
                      </a:cubicBezTo>
                      <a:cubicBezTo>
                        <a:pt x="63327" y="105467"/>
                        <a:pt x="63239" y="105466"/>
                        <a:pt x="63151" y="105465"/>
                      </a:cubicBezTo>
                      <a:cubicBezTo>
                        <a:pt x="61564" y="105433"/>
                        <a:pt x="61278" y="104441"/>
                        <a:pt x="61342" y="103441"/>
                      </a:cubicBezTo>
                      <a:cubicBezTo>
                        <a:pt x="61405" y="102441"/>
                        <a:pt x="62350" y="102338"/>
                        <a:pt x="63215" y="101592"/>
                      </a:cubicBezTo>
                      <a:cubicBezTo>
                        <a:pt x="64080" y="100845"/>
                        <a:pt x="64009" y="99829"/>
                        <a:pt x="64072" y="99218"/>
                      </a:cubicBezTo>
                      <a:cubicBezTo>
                        <a:pt x="64136" y="98615"/>
                        <a:pt x="65183" y="98544"/>
                        <a:pt x="65183" y="98544"/>
                      </a:cubicBezTo>
                      <a:cubicBezTo>
                        <a:pt x="65240" y="98542"/>
                        <a:pt x="65298" y="98541"/>
                        <a:pt x="65358" y="98541"/>
                      </a:cubicBezTo>
                      <a:cubicBezTo>
                        <a:pt x="67150" y="98541"/>
                        <a:pt x="70206" y="99223"/>
                        <a:pt x="71351" y="99845"/>
                      </a:cubicBezTo>
                      <a:lnTo>
                        <a:pt x="71454" y="99901"/>
                      </a:lnTo>
                      <a:lnTo>
                        <a:pt x="71454" y="99742"/>
                      </a:lnTo>
                      <a:cubicBezTo>
                        <a:pt x="71057" y="99607"/>
                        <a:pt x="70946" y="99425"/>
                        <a:pt x="70454" y="99210"/>
                      </a:cubicBezTo>
                      <a:cubicBezTo>
                        <a:pt x="70271" y="99139"/>
                        <a:pt x="70097" y="99083"/>
                        <a:pt x="69906" y="99044"/>
                      </a:cubicBezTo>
                      <a:lnTo>
                        <a:pt x="69914" y="99044"/>
                      </a:lnTo>
                      <a:cubicBezTo>
                        <a:pt x="69160" y="98766"/>
                        <a:pt x="68462" y="98329"/>
                        <a:pt x="67882" y="97774"/>
                      </a:cubicBezTo>
                      <a:cubicBezTo>
                        <a:pt x="67549" y="97432"/>
                        <a:pt x="67295" y="97027"/>
                        <a:pt x="67120" y="96583"/>
                      </a:cubicBezTo>
                      <a:cubicBezTo>
                        <a:pt x="67120" y="96583"/>
                        <a:pt x="66557" y="94694"/>
                        <a:pt x="66779" y="94091"/>
                      </a:cubicBezTo>
                      <a:cubicBezTo>
                        <a:pt x="67001" y="93487"/>
                        <a:pt x="68263" y="93218"/>
                        <a:pt x="70382" y="93051"/>
                      </a:cubicBezTo>
                      <a:cubicBezTo>
                        <a:pt x="70803" y="93019"/>
                        <a:pt x="71152" y="92987"/>
                        <a:pt x="71454" y="92956"/>
                      </a:cubicBezTo>
                      <a:lnTo>
                        <a:pt x="71454" y="92686"/>
                      </a:lnTo>
                      <a:cubicBezTo>
                        <a:pt x="70740" y="92821"/>
                        <a:pt x="69938" y="92924"/>
                        <a:pt x="69017" y="93011"/>
                      </a:cubicBezTo>
                      <a:cubicBezTo>
                        <a:pt x="67930" y="93122"/>
                        <a:pt x="67176" y="93265"/>
                        <a:pt x="66707" y="93551"/>
                      </a:cubicBezTo>
                      <a:lnTo>
                        <a:pt x="66707" y="93543"/>
                      </a:lnTo>
                      <a:cubicBezTo>
                        <a:pt x="66699" y="93559"/>
                        <a:pt x="66691" y="93567"/>
                        <a:pt x="66684" y="93575"/>
                      </a:cubicBezTo>
                      <a:cubicBezTo>
                        <a:pt x="66652" y="93591"/>
                        <a:pt x="66620" y="93606"/>
                        <a:pt x="66596" y="93630"/>
                      </a:cubicBezTo>
                      <a:cubicBezTo>
                        <a:pt x="66382" y="93733"/>
                        <a:pt x="66144" y="93789"/>
                        <a:pt x="65906" y="93797"/>
                      </a:cubicBezTo>
                      <a:cubicBezTo>
                        <a:pt x="65795" y="93801"/>
                        <a:pt x="65683" y="93803"/>
                        <a:pt x="65571" y="93803"/>
                      </a:cubicBezTo>
                      <a:cubicBezTo>
                        <a:pt x="65235" y="93803"/>
                        <a:pt x="64898" y="93785"/>
                        <a:pt x="64564" y="93749"/>
                      </a:cubicBezTo>
                      <a:cubicBezTo>
                        <a:pt x="64247" y="93741"/>
                        <a:pt x="63929" y="93702"/>
                        <a:pt x="63628" y="93614"/>
                      </a:cubicBezTo>
                      <a:cubicBezTo>
                        <a:pt x="63167" y="93487"/>
                        <a:pt x="62913" y="93011"/>
                        <a:pt x="62635" y="92511"/>
                      </a:cubicBezTo>
                      <a:cubicBezTo>
                        <a:pt x="62358" y="92019"/>
                        <a:pt x="61913" y="92059"/>
                        <a:pt x="61342" y="91424"/>
                      </a:cubicBezTo>
                      <a:cubicBezTo>
                        <a:pt x="60770" y="90789"/>
                        <a:pt x="60849" y="89733"/>
                        <a:pt x="61246" y="89384"/>
                      </a:cubicBezTo>
                      <a:cubicBezTo>
                        <a:pt x="61643" y="89027"/>
                        <a:pt x="62318" y="88741"/>
                        <a:pt x="62747" y="88066"/>
                      </a:cubicBezTo>
                      <a:cubicBezTo>
                        <a:pt x="62993" y="87669"/>
                        <a:pt x="63318" y="87336"/>
                        <a:pt x="63707" y="87082"/>
                      </a:cubicBezTo>
                      <a:cubicBezTo>
                        <a:pt x="63707" y="87082"/>
                        <a:pt x="63913" y="86987"/>
                        <a:pt x="64532" y="86947"/>
                      </a:cubicBezTo>
                      <a:cubicBezTo>
                        <a:pt x="64678" y="86938"/>
                        <a:pt x="64863" y="86928"/>
                        <a:pt x="65067" y="86928"/>
                      </a:cubicBezTo>
                      <a:cubicBezTo>
                        <a:pt x="65729" y="86928"/>
                        <a:pt x="66596" y="87027"/>
                        <a:pt x="67009" y="87542"/>
                      </a:cubicBezTo>
                      <a:cubicBezTo>
                        <a:pt x="67120" y="87725"/>
                        <a:pt x="67279" y="87884"/>
                        <a:pt x="67461" y="88003"/>
                      </a:cubicBezTo>
                      <a:cubicBezTo>
                        <a:pt x="68271" y="88542"/>
                        <a:pt x="68747" y="88638"/>
                        <a:pt x="69406" y="89352"/>
                      </a:cubicBezTo>
                      <a:cubicBezTo>
                        <a:pt x="69859" y="89836"/>
                        <a:pt x="70692" y="90328"/>
                        <a:pt x="71462" y="90630"/>
                      </a:cubicBezTo>
                      <a:lnTo>
                        <a:pt x="71462" y="90312"/>
                      </a:lnTo>
                      <a:cubicBezTo>
                        <a:pt x="70779" y="90090"/>
                        <a:pt x="70168" y="89796"/>
                        <a:pt x="69724" y="89360"/>
                      </a:cubicBezTo>
                      <a:cubicBezTo>
                        <a:pt x="68954" y="88582"/>
                        <a:pt x="68723" y="88519"/>
                        <a:pt x="68422" y="88296"/>
                      </a:cubicBezTo>
                      <a:cubicBezTo>
                        <a:pt x="68112" y="88082"/>
                        <a:pt x="66922" y="87241"/>
                        <a:pt x="67612" y="86407"/>
                      </a:cubicBezTo>
                      <a:cubicBezTo>
                        <a:pt x="68303" y="85574"/>
                        <a:pt x="68128" y="85526"/>
                        <a:pt x="69104" y="85082"/>
                      </a:cubicBezTo>
                      <a:cubicBezTo>
                        <a:pt x="70073" y="84629"/>
                        <a:pt x="70168" y="84248"/>
                        <a:pt x="70128" y="83740"/>
                      </a:cubicBezTo>
                      <a:cubicBezTo>
                        <a:pt x="70089" y="83327"/>
                        <a:pt x="70097" y="82756"/>
                        <a:pt x="71446" y="82677"/>
                      </a:cubicBezTo>
                      <a:lnTo>
                        <a:pt x="71446" y="82423"/>
                      </a:lnTo>
                      <a:cubicBezTo>
                        <a:pt x="71256" y="82431"/>
                        <a:pt x="71073" y="82446"/>
                        <a:pt x="70914" y="82462"/>
                      </a:cubicBezTo>
                      <a:cubicBezTo>
                        <a:pt x="70883" y="82462"/>
                        <a:pt x="70859" y="82478"/>
                        <a:pt x="70828" y="82478"/>
                      </a:cubicBezTo>
                      <a:lnTo>
                        <a:pt x="70828" y="82478"/>
                      </a:lnTo>
                      <a:cubicBezTo>
                        <a:pt x="70353" y="82477"/>
                        <a:pt x="69823" y="82390"/>
                        <a:pt x="69104" y="82272"/>
                      </a:cubicBezTo>
                      <a:cubicBezTo>
                        <a:pt x="68382" y="82145"/>
                        <a:pt x="68382" y="81962"/>
                        <a:pt x="67803" y="81724"/>
                      </a:cubicBezTo>
                      <a:cubicBezTo>
                        <a:pt x="67644" y="81669"/>
                        <a:pt x="67477" y="81613"/>
                        <a:pt x="67311" y="81581"/>
                      </a:cubicBezTo>
                      <a:lnTo>
                        <a:pt x="67319" y="81581"/>
                      </a:lnTo>
                      <a:cubicBezTo>
                        <a:pt x="66620" y="81343"/>
                        <a:pt x="65985" y="80970"/>
                        <a:pt x="65445" y="80486"/>
                      </a:cubicBezTo>
                      <a:cubicBezTo>
                        <a:pt x="65144" y="80200"/>
                        <a:pt x="64906" y="79851"/>
                        <a:pt x="64747" y="79470"/>
                      </a:cubicBezTo>
                      <a:cubicBezTo>
                        <a:pt x="64747" y="79470"/>
                        <a:pt x="64239" y="77851"/>
                        <a:pt x="64453" y="77327"/>
                      </a:cubicBezTo>
                      <a:cubicBezTo>
                        <a:pt x="64659" y="76803"/>
                        <a:pt x="65842" y="76573"/>
                        <a:pt x="67803" y="76430"/>
                      </a:cubicBezTo>
                      <a:cubicBezTo>
                        <a:pt x="69771" y="76287"/>
                        <a:pt x="70025" y="76136"/>
                        <a:pt x="71009" y="75763"/>
                      </a:cubicBezTo>
                      <a:cubicBezTo>
                        <a:pt x="71152" y="75707"/>
                        <a:pt x="71295" y="75660"/>
                        <a:pt x="71446" y="75628"/>
                      </a:cubicBezTo>
                      <a:lnTo>
                        <a:pt x="71446" y="75406"/>
                      </a:lnTo>
                      <a:cubicBezTo>
                        <a:pt x="71025" y="75573"/>
                        <a:pt x="70589" y="75707"/>
                        <a:pt x="70152" y="75827"/>
                      </a:cubicBezTo>
                      <a:cubicBezTo>
                        <a:pt x="69192" y="76088"/>
                        <a:pt x="68033" y="76255"/>
                        <a:pt x="66541" y="76398"/>
                      </a:cubicBezTo>
                      <a:cubicBezTo>
                        <a:pt x="65533" y="76485"/>
                        <a:pt x="64834" y="76604"/>
                        <a:pt x="64398" y="76858"/>
                      </a:cubicBezTo>
                      <a:lnTo>
                        <a:pt x="64398" y="76850"/>
                      </a:lnTo>
                      <a:cubicBezTo>
                        <a:pt x="64390" y="76858"/>
                        <a:pt x="64382" y="76866"/>
                        <a:pt x="64366" y="76874"/>
                      </a:cubicBezTo>
                      <a:cubicBezTo>
                        <a:pt x="64342" y="76890"/>
                        <a:pt x="64310" y="76906"/>
                        <a:pt x="64286" y="76922"/>
                      </a:cubicBezTo>
                      <a:cubicBezTo>
                        <a:pt x="64088" y="77017"/>
                        <a:pt x="63866" y="77065"/>
                        <a:pt x="63651" y="77065"/>
                      </a:cubicBezTo>
                      <a:cubicBezTo>
                        <a:pt x="63524" y="77070"/>
                        <a:pt x="63397" y="77072"/>
                        <a:pt x="63271" y="77072"/>
                      </a:cubicBezTo>
                      <a:cubicBezTo>
                        <a:pt x="62981" y="77072"/>
                        <a:pt x="62693" y="77058"/>
                        <a:pt x="62405" y="77025"/>
                      </a:cubicBezTo>
                      <a:cubicBezTo>
                        <a:pt x="62112" y="77025"/>
                        <a:pt x="61818" y="76985"/>
                        <a:pt x="61532" y="76914"/>
                      </a:cubicBezTo>
                      <a:cubicBezTo>
                        <a:pt x="61103" y="76803"/>
                        <a:pt x="60873" y="76398"/>
                        <a:pt x="60619" y="75961"/>
                      </a:cubicBezTo>
                      <a:cubicBezTo>
                        <a:pt x="60357" y="75533"/>
                        <a:pt x="59953" y="75573"/>
                        <a:pt x="59429" y="75025"/>
                      </a:cubicBezTo>
                      <a:cubicBezTo>
                        <a:pt x="58905" y="74469"/>
                        <a:pt x="58976" y="73572"/>
                        <a:pt x="59349" y="73263"/>
                      </a:cubicBezTo>
                      <a:cubicBezTo>
                        <a:pt x="59722" y="72953"/>
                        <a:pt x="60349" y="72715"/>
                        <a:pt x="60754" y="72128"/>
                      </a:cubicBezTo>
                      <a:cubicBezTo>
                        <a:pt x="60992" y="71786"/>
                        <a:pt x="61302" y="71493"/>
                        <a:pt x="61659" y="71278"/>
                      </a:cubicBezTo>
                      <a:cubicBezTo>
                        <a:pt x="61659" y="71278"/>
                        <a:pt x="61850" y="71199"/>
                        <a:pt x="62421" y="71159"/>
                      </a:cubicBezTo>
                      <a:cubicBezTo>
                        <a:pt x="62557" y="71152"/>
                        <a:pt x="62729" y="71144"/>
                        <a:pt x="62918" y="71144"/>
                      </a:cubicBezTo>
                      <a:cubicBezTo>
                        <a:pt x="63535" y="71144"/>
                        <a:pt x="64340" y="71228"/>
                        <a:pt x="64723" y="71683"/>
                      </a:cubicBezTo>
                      <a:cubicBezTo>
                        <a:pt x="64826" y="71842"/>
                        <a:pt x="64969" y="71977"/>
                        <a:pt x="65136" y="72080"/>
                      </a:cubicBezTo>
                      <a:cubicBezTo>
                        <a:pt x="65882" y="72540"/>
                        <a:pt x="66326" y="72628"/>
                        <a:pt x="66930" y="73239"/>
                      </a:cubicBezTo>
                      <a:cubicBezTo>
                        <a:pt x="67533" y="73850"/>
                        <a:pt x="68906" y="74477"/>
                        <a:pt x="69708" y="74572"/>
                      </a:cubicBezTo>
                      <a:cubicBezTo>
                        <a:pt x="70263" y="74644"/>
                        <a:pt x="70978" y="74707"/>
                        <a:pt x="71438" y="74811"/>
                      </a:cubicBezTo>
                      <a:lnTo>
                        <a:pt x="71438" y="74390"/>
                      </a:lnTo>
                      <a:cubicBezTo>
                        <a:pt x="71244" y="74447"/>
                        <a:pt x="71041" y="74475"/>
                        <a:pt x="70837" y="74475"/>
                      </a:cubicBezTo>
                      <a:cubicBezTo>
                        <a:pt x="70674" y="74475"/>
                        <a:pt x="70510" y="74457"/>
                        <a:pt x="70351" y="74422"/>
                      </a:cubicBezTo>
                      <a:cubicBezTo>
                        <a:pt x="69160" y="74191"/>
                        <a:pt x="67938" y="73922"/>
                        <a:pt x="67223" y="73247"/>
                      </a:cubicBezTo>
                      <a:cubicBezTo>
                        <a:pt x="66866" y="72890"/>
                        <a:pt x="66461" y="72580"/>
                        <a:pt x="66025" y="72334"/>
                      </a:cubicBezTo>
                      <a:cubicBezTo>
                        <a:pt x="65739" y="72144"/>
                        <a:pt x="64644" y="71421"/>
                        <a:pt x="65294" y="70699"/>
                      </a:cubicBezTo>
                      <a:cubicBezTo>
                        <a:pt x="65937" y="69977"/>
                        <a:pt x="65779" y="69937"/>
                        <a:pt x="66684" y="69548"/>
                      </a:cubicBezTo>
                      <a:cubicBezTo>
                        <a:pt x="67580" y="69167"/>
                        <a:pt x="67700" y="68834"/>
                        <a:pt x="67660" y="68397"/>
                      </a:cubicBezTo>
                      <a:cubicBezTo>
                        <a:pt x="67625" y="68011"/>
                        <a:pt x="67639" y="67463"/>
                        <a:pt x="69233" y="67463"/>
                      </a:cubicBezTo>
                      <a:cubicBezTo>
                        <a:pt x="69440" y="67463"/>
                        <a:pt x="69674" y="67472"/>
                        <a:pt x="69938" y="67492"/>
                      </a:cubicBezTo>
                      <a:cubicBezTo>
                        <a:pt x="70446" y="67516"/>
                        <a:pt x="70954" y="67619"/>
                        <a:pt x="71438" y="67802"/>
                      </a:cubicBezTo>
                      <a:lnTo>
                        <a:pt x="71438" y="67079"/>
                      </a:lnTo>
                      <a:cubicBezTo>
                        <a:pt x="70827" y="67262"/>
                        <a:pt x="69343" y="67183"/>
                        <a:pt x="68406" y="67294"/>
                      </a:cubicBezTo>
                      <a:cubicBezTo>
                        <a:pt x="68375" y="67294"/>
                        <a:pt x="68351" y="67301"/>
                        <a:pt x="68328" y="67302"/>
                      </a:cubicBezTo>
                      <a:lnTo>
                        <a:pt x="68328" y="67302"/>
                      </a:lnTo>
                      <a:cubicBezTo>
                        <a:pt x="67885" y="67301"/>
                        <a:pt x="67394" y="67230"/>
                        <a:pt x="66723" y="67119"/>
                      </a:cubicBezTo>
                      <a:cubicBezTo>
                        <a:pt x="66056" y="67016"/>
                        <a:pt x="66056" y="66857"/>
                        <a:pt x="65517" y="66651"/>
                      </a:cubicBezTo>
                      <a:cubicBezTo>
                        <a:pt x="65366" y="66603"/>
                        <a:pt x="65215" y="66556"/>
                        <a:pt x="65056" y="66524"/>
                      </a:cubicBezTo>
                      <a:lnTo>
                        <a:pt x="65064" y="66524"/>
                      </a:lnTo>
                      <a:cubicBezTo>
                        <a:pt x="64429" y="66325"/>
                        <a:pt x="63842" y="66008"/>
                        <a:pt x="63326" y="65579"/>
                      </a:cubicBezTo>
                      <a:cubicBezTo>
                        <a:pt x="63056" y="65333"/>
                        <a:pt x="62842" y="65032"/>
                        <a:pt x="62691" y="64698"/>
                      </a:cubicBezTo>
                      <a:cubicBezTo>
                        <a:pt x="62691" y="64698"/>
                        <a:pt x="62231" y="63293"/>
                        <a:pt x="62437" y="62833"/>
                      </a:cubicBezTo>
                      <a:cubicBezTo>
                        <a:pt x="62635" y="62380"/>
                        <a:pt x="63739" y="62182"/>
                        <a:pt x="65572" y="62063"/>
                      </a:cubicBezTo>
                      <a:cubicBezTo>
                        <a:pt x="67406" y="61936"/>
                        <a:pt x="67644" y="61809"/>
                        <a:pt x="68565" y="61476"/>
                      </a:cubicBezTo>
                      <a:cubicBezTo>
                        <a:pt x="68897" y="61358"/>
                        <a:pt x="69247" y="61295"/>
                        <a:pt x="69591" y="61295"/>
                      </a:cubicBezTo>
                      <a:cubicBezTo>
                        <a:pt x="70202" y="61295"/>
                        <a:pt x="70792" y="61495"/>
                        <a:pt x="71224" y="61952"/>
                      </a:cubicBezTo>
                      <a:cubicBezTo>
                        <a:pt x="71891" y="62666"/>
                        <a:pt x="70700" y="62976"/>
                        <a:pt x="70343" y="63119"/>
                      </a:cubicBezTo>
                      <a:cubicBezTo>
                        <a:pt x="69978" y="63262"/>
                        <a:pt x="69755" y="63381"/>
                        <a:pt x="69946" y="63770"/>
                      </a:cubicBezTo>
                      <a:cubicBezTo>
                        <a:pt x="70128" y="64166"/>
                        <a:pt x="70105" y="64698"/>
                        <a:pt x="70105" y="64698"/>
                      </a:cubicBezTo>
                      <a:cubicBezTo>
                        <a:pt x="70136" y="65428"/>
                        <a:pt x="70740" y="65325"/>
                        <a:pt x="71446" y="65809"/>
                      </a:cubicBezTo>
                      <a:lnTo>
                        <a:pt x="71446" y="65444"/>
                      </a:lnTo>
                      <a:cubicBezTo>
                        <a:pt x="71065" y="65294"/>
                        <a:pt x="70565" y="65159"/>
                        <a:pt x="70509" y="64698"/>
                      </a:cubicBezTo>
                      <a:cubicBezTo>
                        <a:pt x="70509" y="64698"/>
                        <a:pt x="70271" y="63730"/>
                        <a:pt x="70494" y="63500"/>
                      </a:cubicBezTo>
                      <a:cubicBezTo>
                        <a:pt x="70584" y="63398"/>
                        <a:pt x="70814" y="63350"/>
                        <a:pt x="71124" y="63350"/>
                      </a:cubicBezTo>
                      <a:cubicBezTo>
                        <a:pt x="71224" y="63350"/>
                        <a:pt x="71332" y="63355"/>
                        <a:pt x="71446" y="63365"/>
                      </a:cubicBezTo>
                      <a:lnTo>
                        <a:pt x="71446" y="61682"/>
                      </a:lnTo>
                      <a:cubicBezTo>
                        <a:pt x="71367" y="61642"/>
                        <a:pt x="71287" y="61603"/>
                        <a:pt x="71200" y="61571"/>
                      </a:cubicBezTo>
                      <a:cubicBezTo>
                        <a:pt x="70581" y="61309"/>
                        <a:pt x="70025" y="61261"/>
                        <a:pt x="69819" y="60793"/>
                      </a:cubicBezTo>
                      <a:cubicBezTo>
                        <a:pt x="69620" y="60325"/>
                        <a:pt x="69859" y="59682"/>
                        <a:pt x="70740" y="59594"/>
                      </a:cubicBezTo>
                      <a:cubicBezTo>
                        <a:pt x="70871" y="59581"/>
                        <a:pt x="70999" y="59575"/>
                        <a:pt x="71128" y="59575"/>
                      </a:cubicBezTo>
                      <a:cubicBezTo>
                        <a:pt x="71234" y="59575"/>
                        <a:pt x="71339" y="59579"/>
                        <a:pt x="71446" y="59587"/>
                      </a:cubicBezTo>
                      <a:lnTo>
                        <a:pt x="71446" y="59277"/>
                      </a:lnTo>
                      <a:lnTo>
                        <a:pt x="71367" y="59293"/>
                      </a:lnTo>
                      <a:cubicBezTo>
                        <a:pt x="70327" y="59475"/>
                        <a:pt x="70113" y="59309"/>
                        <a:pt x="69851" y="59658"/>
                      </a:cubicBezTo>
                      <a:cubicBezTo>
                        <a:pt x="69636" y="59947"/>
                        <a:pt x="69239" y="60361"/>
                        <a:pt x="68443" y="60361"/>
                      </a:cubicBezTo>
                      <a:cubicBezTo>
                        <a:pt x="68299" y="60361"/>
                        <a:pt x="68141" y="60347"/>
                        <a:pt x="67969" y="60317"/>
                      </a:cubicBezTo>
                      <a:cubicBezTo>
                        <a:pt x="66850" y="60110"/>
                        <a:pt x="65723" y="59880"/>
                        <a:pt x="65064" y="59293"/>
                      </a:cubicBezTo>
                      <a:cubicBezTo>
                        <a:pt x="64731" y="58975"/>
                        <a:pt x="64358" y="58705"/>
                        <a:pt x="63953" y="58499"/>
                      </a:cubicBezTo>
                      <a:cubicBezTo>
                        <a:pt x="63691" y="58332"/>
                        <a:pt x="62675" y="57705"/>
                        <a:pt x="63286" y="57070"/>
                      </a:cubicBezTo>
                      <a:cubicBezTo>
                        <a:pt x="63897" y="56435"/>
                        <a:pt x="63747" y="56412"/>
                        <a:pt x="64596" y="56070"/>
                      </a:cubicBezTo>
                      <a:cubicBezTo>
                        <a:pt x="65445" y="55729"/>
                        <a:pt x="65556" y="55443"/>
                        <a:pt x="65525" y="55062"/>
                      </a:cubicBezTo>
                      <a:cubicBezTo>
                        <a:pt x="65496" y="54724"/>
                        <a:pt x="65518" y="54243"/>
                        <a:pt x="67010" y="54243"/>
                      </a:cubicBezTo>
                      <a:cubicBezTo>
                        <a:pt x="67202" y="54243"/>
                        <a:pt x="67417" y="54251"/>
                        <a:pt x="67660" y="54268"/>
                      </a:cubicBezTo>
                      <a:cubicBezTo>
                        <a:pt x="68612" y="54332"/>
                        <a:pt x="69390" y="54514"/>
                        <a:pt x="69922" y="55102"/>
                      </a:cubicBezTo>
                      <a:cubicBezTo>
                        <a:pt x="70446" y="55697"/>
                        <a:pt x="70843" y="55999"/>
                        <a:pt x="71438" y="56261"/>
                      </a:cubicBezTo>
                      <a:lnTo>
                        <a:pt x="71438" y="56086"/>
                      </a:lnTo>
                      <a:cubicBezTo>
                        <a:pt x="71049" y="55872"/>
                        <a:pt x="70692" y="55610"/>
                        <a:pt x="70382" y="55292"/>
                      </a:cubicBezTo>
                      <a:cubicBezTo>
                        <a:pt x="69882" y="54745"/>
                        <a:pt x="69732" y="54411"/>
                        <a:pt x="69755" y="54046"/>
                      </a:cubicBezTo>
                      <a:cubicBezTo>
                        <a:pt x="69774" y="53766"/>
                        <a:pt x="69614" y="53663"/>
                        <a:pt x="69831" y="53663"/>
                      </a:cubicBezTo>
                      <a:cubicBezTo>
                        <a:pt x="69896" y="53663"/>
                        <a:pt x="69995" y="53672"/>
                        <a:pt x="70144" y="53689"/>
                      </a:cubicBezTo>
                      <a:cubicBezTo>
                        <a:pt x="70533" y="53729"/>
                        <a:pt x="71009" y="53808"/>
                        <a:pt x="71438" y="53879"/>
                      </a:cubicBezTo>
                      <a:lnTo>
                        <a:pt x="71438" y="53816"/>
                      </a:lnTo>
                      <a:cubicBezTo>
                        <a:pt x="71208" y="53784"/>
                        <a:pt x="70994" y="53745"/>
                        <a:pt x="70835" y="53705"/>
                      </a:cubicBezTo>
                      <a:cubicBezTo>
                        <a:pt x="70517" y="53625"/>
                        <a:pt x="70224" y="53467"/>
                        <a:pt x="69978" y="53252"/>
                      </a:cubicBezTo>
                      <a:cubicBezTo>
                        <a:pt x="69978" y="53237"/>
                        <a:pt x="70041" y="52990"/>
                        <a:pt x="70621" y="52951"/>
                      </a:cubicBezTo>
                      <a:cubicBezTo>
                        <a:pt x="70890" y="52935"/>
                        <a:pt x="71168" y="52903"/>
                        <a:pt x="71438" y="52856"/>
                      </a:cubicBezTo>
                      <a:lnTo>
                        <a:pt x="71438" y="52705"/>
                      </a:lnTo>
                      <a:cubicBezTo>
                        <a:pt x="71390" y="52729"/>
                        <a:pt x="71335" y="52744"/>
                        <a:pt x="71287" y="52760"/>
                      </a:cubicBezTo>
                      <a:cubicBezTo>
                        <a:pt x="70921" y="52849"/>
                        <a:pt x="70358" y="52928"/>
                        <a:pt x="69978" y="52928"/>
                      </a:cubicBezTo>
                      <a:cubicBezTo>
                        <a:pt x="69782" y="52928"/>
                        <a:pt x="69635" y="52907"/>
                        <a:pt x="69589" y="52856"/>
                      </a:cubicBezTo>
                      <a:cubicBezTo>
                        <a:pt x="69525" y="52784"/>
                        <a:pt x="69470" y="52721"/>
                        <a:pt x="69422" y="52673"/>
                      </a:cubicBezTo>
                      <a:cubicBezTo>
                        <a:pt x="69168" y="52403"/>
                        <a:pt x="68287" y="52403"/>
                        <a:pt x="68223" y="51832"/>
                      </a:cubicBezTo>
                      <a:cubicBezTo>
                        <a:pt x="68223" y="51832"/>
                        <a:pt x="68009" y="50982"/>
                        <a:pt x="68215" y="50776"/>
                      </a:cubicBezTo>
                      <a:cubicBezTo>
                        <a:pt x="68303" y="50692"/>
                        <a:pt x="68515" y="50649"/>
                        <a:pt x="68798" y="50649"/>
                      </a:cubicBezTo>
                      <a:cubicBezTo>
                        <a:pt x="69186" y="50649"/>
                        <a:pt x="69706" y="50730"/>
                        <a:pt x="70216" y="50895"/>
                      </a:cubicBezTo>
                      <a:cubicBezTo>
                        <a:pt x="70716" y="51054"/>
                        <a:pt x="71144" y="51363"/>
                        <a:pt x="71438" y="51800"/>
                      </a:cubicBezTo>
                      <a:lnTo>
                        <a:pt x="71438" y="51292"/>
                      </a:lnTo>
                      <a:cubicBezTo>
                        <a:pt x="71240" y="50927"/>
                        <a:pt x="71176" y="50514"/>
                        <a:pt x="71319" y="50276"/>
                      </a:cubicBezTo>
                      <a:cubicBezTo>
                        <a:pt x="71351" y="50228"/>
                        <a:pt x="71390" y="50181"/>
                        <a:pt x="71438" y="50141"/>
                      </a:cubicBezTo>
                      <a:lnTo>
                        <a:pt x="71438" y="49641"/>
                      </a:lnTo>
                      <a:cubicBezTo>
                        <a:pt x="71200" y="49712"/>
                        <a:pt x="71009" y="49800"/>
                        <a:pt x="70978" y="49927"/>
                      </a:cubicBezTo>
                      <a:cubicBezTo>
                        <a:pt x="70893" y="50230"/>
                        <a:pt x="70808" y="50721"/>
                        <a:pt x="70295" y="50721"/>
                      </a:cubicBezTo>
                      <a:cubicBezTo>
                        <a:pt x="70231" y="50721"/>
                        <a:pt x="70160" y="50713"/>
                        <a:pt x="70081" y="50697"/>
                      </a:cubicBezTo>
                      <a:cubicBezTo>
                        <a:pt x="69374" y="50554"/>
                        <a:pt x="69478" y="50236"/>
                        <a:pt x="69612" y="49887"/>
                      </a:cubicBezTo>
                      <a:cubicBezTo>
                        <a:pt x="69755" y="49538"/>
                        <a:pt x="69485" y="49315"/>
                        <a:pt x="68906" y="49085"/>
                      </a:cubicBezTo>
                      <a:cubicBezTo>
                        <a:pt x="68319" y="48855"/>
                        <a:pt x="67803" y="48823"/>
                        <a:pt x="67612" y="48411"/>
                      </a:cubicBezTo>
                      <a:cubicBezTo>
                        <a:pt x="67422" y="47998"/>
                        <a:pt x="67660" y="47426"/>
                        <a:pt x="68493" y="47355"/>
                      </a:cubicBezTo>
                      <a:cubicBezTo>
                        <a:pt x="68630" y="47342"/>
                        <a:pt x="68760" y="47336"/>
                        <a:pt x="68883" y="47336"/>
                      </a:cubicBezTo>
                      <a:cubicBezTo>
                        <a:pt x="69507" y="47336"/>
                        <a:pt x="69974" y="47484"/>
                        <a:pt x="70517" y="47577"/>
                      </a:cubicBezTo>
                      <a:cubicBezTo>
                        <a:pt x="70827" y="47625"/>
                        <a:pt x="71136" y="47696"/>
                        <a:pt x="71438" y="47776"/>
                      </a:cubicBezTo>
                      <a:lnTo>
                        <a:pt x="71438" y="47649"/>
                      </a:lnTo>
                      <a:cubicBezTo>
                        <a:pt x="70644" y="47450"/>
                        <a:pt x="70216" y="47093"/>
                        <a:pt x="70295" y="46775"/>
                      </a:cubicBezTo>
                      <a:cubicBezTo>
                        <a:pt x="70382" y="46402"/>
                        <a:pt x="70986" y="45950"/>
                        <a:pt x="71390" y="45783"/>
                      </a:cubicBezTo>
                      <a:cubicBezTo>
                        <a:pt x="71406" y="45775"/>
                        <a:pt x="71422" y="45767"/>
                        <a:pt x="71438" y="45759"/>
                      </a:cubicBezTo>
                      <a:lnTo>
                        <a:pt x="71438" y="45371"/>
                      </a:lnTo>
                      <a:cubicBezTo>
                        <a:pt x="71365" y="45472"/>
                        <a:pt x="71248" y="45525"/>
                        <a:pt x="71130" y="45525"/>
                      </a:cubicBezTo>
                      <a:cubicBezTo>
                        <a:pt x="71081" y="45525"/>
                        <a:pt x="71032" y="45516"/>
                        <a:pt x="70986" y="45498"/>
                      </a:cubicBezTo>
                      <a:cubicBezTo>
                        <a:pt x="70605" y="45347"/>
                        <a:pt x="71002" y="45053"/>
                        <a:pt x="70224" y="44743"/>
                      </a:cubicBezTo>
                      <a:cubicBezTo>
                        <a:pt x="69446" y="44442"/>
                        <a:pt x="68676" y="44053"/>
                        <a:pt x="68208" y="43569"/>
                      </a:cubicBezTo>
                      <a:cubicBezTo>
                        <a:pt x="67739" y="43085"/>
                        <a:pt x="67596" y="42791"/>
                        <a:pt x="67628" y="42473"/>
                      </a:cubicBezTo>
                      <a:cubicBezTo>
                        <a:pt x="67646" y="42224"/>
                        <a:pt x="67496" y="42133"/>
                        <a:pt x="67698" y="42133"/>
                      </a:cubicBezTo>
                      <a:cubicBezTo>
                        <a:pt x="67759" y="42133"/>
                        <a:pt x="67853" y="42141"/>
                        <a:pt x="67993" y="42156"/>
                      </a:cubicBezTo>
                      <a:cubicBezTo>
                        <a:pt x="68596" y="42211"/>
                        <a:pt x="69438" y="42362"/>
                        <a:pt x="69882" y="42434"/>
                      </a:cubicBezTo>
                      <a:cubicBezTo>
                        <a:pt x="70319" y="42513"/>
                        <a:pt x="70724" y="42489"/>
                        <a:pt x="70994" y="42553"/>
                      </a:cubicBezTo>
                      <a:cubicBezTo>
                        <a:pt x="71176" y="42592"/>
                        <a:pt x="71319" y="42624"/>
                        <a:pt x="71438" y="42664"/>
                      </a:cubicBezTo>
                      <a:lnTo>
                        <a:pt x="71438" y="42465"/>
                      </a:lnTo>
                      <a:cubicBezTo>
                        <a:pt x="70549" y="42410"/>
                        <a:pt x="69271" y="42315"/>
                        <a:pt x="68652" y="42164"/>
                      </a:cubicBezTo>
                      <a:cubicBezTo>
                        <a:pt x="68350" y="42100"/>
                        <a:pt x="68081" y="41965"/>
                        <a:pt x="67850" y="41767"/>
                      </a:cubicBezTo>
                      <a:cubicBezTo>
                        <a:pt x="67850" y="41759"/>
                        <a:pt x="67914" y="41537"/>
                        <a:pt x="68454" y="41505"/>
                      </a:cubicBezTo>
                      <a:cubicBezTo>
                        <a:pt x="68803" y="41481"/>
                        <a:pt x="69231" y="41441"/>
                        <a:pt x="69509" y="41338"/>
                      </a:cubicBezTo>
                      <a:cubicBezTo>
                        <a:pt x="69779" y="41275"/>
                        <a:pt x="70446" y="41219"/>
                        <a:pt x="71438" y="41187"/>
                      </a:cubicBezTo>
                      <a:lnTo>
                        <a:pt x="71438" y="41116"/>
                      </a:lnTo>
                      <a:cubicBezTo>
                        <a:pt x="71002" y="41116"/>
                        <a:pt x="70597" y="41108"/>
                        <a:pt x="70359" y="41100"/>
                      </a:cubicBezTo>
                      <a:cubicBezTo>
                        <a:pt x="69906" y="41084"/>
                        <a:pt x="69771" y="40886"/>
                        <a:pt x="69771" y="40886"/>
                      </a:cubicBezTo>
                      <a:cubicBezTo>
                        <a:pt x="69763" y="40687"/>
                        <a:pt x="69755" y="40545"/>
                        <a:pt x="69700" y="40505"/>
                      </a:cubicBezTo>
                      <a:cubicBezTo>
                        <a:pt x="69176" y="40187"/>
                        <a:pt x="68922" y="39465"/>
                        <a:pt x="69144" y="39132"/>
                      </a:cubicBezTo>
                      <a:cubicBezTo>
                        <a:pt x="69366" y="38806"/>
                        <a:pt x="70184" y="38536"/>
                        <a:pt x="70938" y="38417"/>
                      </a:cubicBezTo>
                      <a:cubicBezTo>
                        <a:pt x="71074" y="38404"/>
                        <a:pt x="71210" y="38391"/>
                        <a:pt x="71346" y="38391"/>
                      </a:cubicBezTo>
                      <a:cubicBezTo>
                        <a:pt x="71377" y="38391"/>
                        <a:pt x="71407" y="38392"/>
                        <a:pt x="71438" y="38393"/>
                      </a:cubicBezTo>
                      <a:lnTo>
                        <a:pt x="71438" y="38298"/>
                      </a:lnTo>
                      <a:cubicBezTo>
                        <a:pt x="71129" y="38274"/>
                        <a:pt x="70906" y="38235"/>
                        <a:pt x="70811" y="38163"/>
                      </a:cubicBezTo>
                      <a:cubicBezTo>
                        <a:pt x="70565" y="37989"/>
                        <a:pt x="70446" y="37544"/>
                        <a:pt x="70295" y="37401"/>
                      </a:cubicBezTo>
                      <a:cubicBezTo>
                        <a:pt x="70136" y="37250"/>
                        <a:pt x="69930" y="37076"/>
                        <a:pt x="70478" y="37060"/>
                      </a:cubicBezTo>
                      <a:cubicBezTo>
                        <a:pt x="70564" y="37056"/>
                        <a:pt x="70641" y="37055"/>
                        <a:pt x="70714" y="37055"/>
                      </a:cubicBezTo>
                      <a:cubicBezTo>
                        <a:pt x="70814" y="37055"/>
                        <a:pt x="70905" y="37057"/>
                        <a:pt x="71001" y="37057"/>
                      </a:cubicBezTo>
                      <a:cubicBezTo>
                        <a:pt x="71129" y="37057"/>
                        <a:pt x="71265" y="37054"/>
                        <a:pt x="71438" y="37036"/>
                      </a:cubicBezTo>
                      <a:lnTo>
                        <a:pt x="71438" y="36822"/>
                      </a:lnTo>
                      <a:cubicBezTo>
                        <a:pt x="71104" y="36879"/>
                        <a:pt x="70767" y="36907"/>
                        <a:pt x="70430" y="36907"/>
                      </a:cubicBezTo>
                      <a:cubicBezTo>
                        <a:pt x="70159" y="36907"/>
                        <a:pt x="69889" y="36889"/>
                        <a:pt x="69620" y="36854"/>
                      </a:cubicBezTo>
                      <a:cubicBezTo>
                        <a:pt x="68660" y="36703"/>
                        <a:pt x="68128" y="36338"/>
                        <a:pt x="68215" y="36012"/>
                      </a:cubicBezTo>
                      <a:cubicBezTo>
                        <a:pt x="68303" y="35687"/>
                        <a:pt x="68882" y="35282"/>
                        <a:pt x="69263" y="35131"/>
                      </a:cubicBezTo>
                      <a:cubicBezTo>
                        <a:pt x="69652" y="34980"/>
                        <a:pt x="69779" y="34536"/>
                        <a:pt x="69843" y="34258"/>
                      </a:cubicBezTo>
                      <a:cubicBezTo>
                        <a:pt x="69914" y="33980"/>
                        <a:pt x="70216" y="33925"/>
                        <a:pt x="70081" y="33671"/>
                      </a:cubicBezTo>
                      <a:cubicBezTo>
                        <a:pt x="69946" y="33409"/>
                        <a:pt x="69747" y="32845"/>
                        <a:pt x="70160" y="32663"/>
                      </a:cubicBezTo>
                      <a:cubicBezTo>
                        <a:pt x="70361" y="32574"/>
                        <a:pt x="70540" y="32532"/>
                        <a:pt x="70789" y="32532"/>
                      </a:cubicBezTo>
                      <a:cubicBezTo>
                        <a:pt x="70961" y="32532"/>
                        <a:pt x="71168" y="32552"/>
                        <a:pt x="71438" y="32591"/>
                      </a:cubicBezTo>
                      <a:lnTo>
                        <a:pt x="71438" y="32345"/>
                      </a:lnTo>
                      <a:cubicBezTo>
                        <a:pt x="70898" y="32274"/>
                        <a:pt x="70351" y="32234"/>
                        <a:pt x="69811" y="32226"/>
                      </a:cubicBezTo>
                      <a:cubicBezTo>
                        <a:pt x="69025" y="32178"/>
                        <a:pt x="67414" y="32091"/>
                        <a:pt x="66707" y="31932"/>
                      </a:cubicBezTo>
                      <a:cubicBezTo>
                        <a:pt x="66437" y="31869"/>
                        <a:pt x="66183" y="31750"/>
                        <a:pt x="65961" y="31575"/>
                      </a:cubicBezTo>
                      <a:cubicBezTo>
                        <a:pt x="65961" y="31567"/>
                        <a:pt x="66025" y="31369"/>
                        <a:pt x="66533" y="31345"/>
                      </a:cubicBezTo>
                      <a:cubicBezTo>
                        <a:pt x="66874" y="31329"/>
                        <a:pt x="67207" y="31282"/>
                        <a:pt x="67525" y="31194"/>
                      </a:cubicBezTo>
                      <a:cubicBezTo>
                        <a:pt x="67874" y="31115"/>
                        <a:pt x="68843" y="31059"/>
                        <a:pt x="70343" y="31043"/>
                      </a:cubicBezTo>
                      <a:cubicBezTo>
                        <a:pt x="70700" y="31043"/>
                        <a:pt x="71073" y="31043"/>
                        <a:pt x="71438" y="31059"/>
                      </a:cubicBezTo>
                      <a:lnTo>
                        <a:pt x="71438" y="30948"/>
                      </a:lnTo>
                      <a:cubicBezTo>
                        <a:pt x="71105" y="30948"/>
                        <a:pt x="70795" y="30980"/>
                        <a:pt x="70406" y="30980"/>
                      </a:cubicBezTo>
                      <a:cubicBezTo>
                        <a:pt x="70069" y="30988"/>
                        <a:pt x="69658" y="30992"/>
                        <a:pt x="69278" y="30992"/>
                      </a:cubicBezTo>
                      <a:cubicBezTo>
                        <a:pt x="68898" y="30992"/>
                        <a:pt x="68549" y="30988"/>
                        <a:pt x="68335" y="30980"/>
                      </a:cubicBezTo>
                      <a:cubicBezTo>
                        <a:pt x="67906" y="30972"/>
                        <a:pt x="67779" y="30789"/>
                        <a:pt x="67779" y="30789"/>
                      </a:cubicBezTo>
                      <a:cubicBezTo>
                        <a:pt x="67779" y="30623"/>
                        <a:pt x="67763" y="30488"/>
                        <a:pt x="67715" y="30456"/>
                      </a:cubicBezTo>
                      <a:cubicBezTo>
                        <a:pt x="67231" y="30170"/>
                        <a:pt x="66993" y="29527"/>
                        <a:pt x="67207" y="29234"/>
                      </a:cubicBezTo>
                      <a:cubicBezTo>
                        <a:pt x="67422" y="28940"/>
                        <a:pt x="68200" y="28702"/>
                        <a:pt x="68906" y="28599"/>
                      </a:cubicBezTo>
                      <a:cubicBezTo>
                        <a:pt x="69047" y="28578"/>
                        <a:pt x="69210" y="28570"/>
                        <a:pt x="69389" y="28570"/>
                      </a:cubicBezTo>
                      <a:cubicBezTo>
                        <a:pt x="69968" y="28570"/>
                        <a:pt x="70717" y="28656"/>
                        <a:pt x="71438" y="28686"/>
                      </a:cubicBezTo>
                      <a:lnTo>
                        <a:pt x="71438" y="28575"/>
                      </a:lnTo>
                      <a:cubicBezTo>
                        <a:pt x="70057" y="28535"/>
                        <a:pt x="69033" y="28543"/>
                        <a:pt x="68795" y="28384"/>
                      </a:cubicBezTo>
                      <a:cubicBezTo>
                        <a:pt x="68557" y="28226"/>
                        <a:pt x="68462" y="27837"/>
                        <a:pt x="68311" y="27702"/>
                      </a:cubicBezTo>
                      <a:cubicBezTo>
                        <a:pt x="68168" y="27575"/>
                        <a:pt x="67977" y="27416"/>
                        <a:pt x="68493" y="27400"/>
                      </a:cubicBezTo>
                      <a:cubicBezTo>
                        <a:pt x="68554" y="27398"/>
                        <a:pt x="68610" y="27398"/>
                        <a:pt x="68663" y="27398"/>
                      </a:cubicBezTo>
                      <a:cubicBezTo>
                        <a:pt x="68779" y="27398"/>
                        <a:pt x="68881" y="27401"/>
                        <a:pt x="68990" y="27401"/>
                      </a:cubicBezTo>
                      <a:cubicBezTo>
                        <a:pt x="69247" y="27401"/>
                        <a:pt x="69538" y="27383"/>
                        <a:pt x="70128" y="27265"/>
                      </a:cubicBezTo>
                      <a:cubicBezTo>
                        <a:pt x="70676" y="27154"/>
                        <a:pt x="71033" y="27019"/>
                        <a:pt x="71438" y="26924"/>
                      </a:cubicBezTo>
                      <a:lnTo>
                        <a:pt x="71438" y="26773"/>
                      </a:lnTo>
                      <a:cubicBezTo>
                        <a:pt x="71232" y="26813"/>
                        <a:pt x="70994" y="26868"/>
                        <a:pt x="70700" y="26940"/>
                      </a:cubicBezTo>
                      <a:cubicBezTo>
                        <a:pt x="69933" y="27130"/>
                        <a:pt x="69135" y="27267"/>
                        <a:pt x="68399" y="27267"/>
                      </a:cubicBezTo>
                      <a:cubicBezTo>
                        <a:pt x="68152" y="27267"/>
                        <a:pt x="67913" y="27251"/>
                        <a:pt x="67684" y="27218"/>
                      </a:cubicBezTo>
                      <a:cubicBezTo>
                        <a:pt x="66771" y="27083"/>
                        <a:pt x="66279" y="26757"/>
                        <a:pt x="66366" y="26471"/>
                      </a:cubicBezTo>
                      <a:cubicBezTo>
                        <a:pt x="66453" y="26178"/>
                        <a:pt x="67001" y="25821"/>
                        <a:pt x="67366" y="25678"/>
                      </a:cubicBezTo>
                      <a:cubicBezTo>
                        <a:pt x="67731" y="25543"/>
                        <a:pt x="67858" y="25154"/>
                        <a:pt x="67922" y="24900"/>
                      </a:cubicBezTo>
                      <a:cubicBezTo>
                        <a:pt x="67985" y="24646"/>
                        <a:pt x="68279" y="24606"/>
                        <a:pt x="68152" y="24376"/>
                      </a:cubicBezTo>
                      <a:cubicBezTo>
                        <a:pt x="68025" y="24146"/>
                        <a:pt x="67842" y="23638"/>
                        <a:pt x="68239" y="23471"/>
                      </a:cubicBezTo>
                      <a:cubicBezTo>
                        <a:pt x="68431" y="23393"/>
                        <a:pt x="68602" y="23355"/>
                        <a:pt x="68841" y="23355"/>
                      </a:cubicBezTo>
                      <a:cubicBezTo>
                        <a:pt x="69086" y="23355"/>
                        <a:pt x="69404" y="23395"/>
                        <a:pt x="69890" y="23471"/>
                      </a:cubicBezTo>
                      <a:cubicBezTo>
                        <a:pt x="70628" y="23590"/>
                        <a:pt x="71105" y="23709"/>
                        <a:pt x="71438" y="23773"/>
                      </a:cubicBezTo>
                      <a:lnTo>
                        <a:pt x="71438" y="23630"/>
                      </a:lnTo>
                      <a:cubicBezTo>
                        <a:pt x="70978" y="23558"/>
                        <a:pt x="70692" y="23447"/>
                        <a:pt x="70144" y="23320"/>
                      </a:cubicBezTo>
                      <a:cubicBezTo>
                        <a:pt x="69287" y="23106"/>
                        <a:pt x="68660" y="23106"/>
                        <a:pt x="67914" y="23074"/>
                      </a:cubicBezTo>
                      <a:cubicBezTo>
                        <a:pt x="67168" y="23035"/>
                        <a:pt x="65652" y="22955"/>
                        <a:pt x="64985" y="22812"/>
                      </a:cubicBezTo>
                      <a:cubicBezTo>
                        <a:pt x="64731" y="22765"/>
                        <a:pt x="64493" y="22654"/>
                        <a:pt x="64278" y="22495"/>
                      </a:cubicBezTo>
                      <a:cubicBezTo>
                        <a:pt x="64278" y="22487"/>
                        <a:pt x="64342" y="22312"/>
                        <a:pt x="64826" y="22288"/>
                      </a:cubicBezTo>
                      <a:cubicBezTo>
                        <a:pt x="65144" y="22280"/>
                        <a:pt x="65461" y="22233"/>
                        <a:pt x="65771" y="22153"/>
                      </a:cubicBezTo>
                      <a:cubicBezTo>
                        <a:pt x="66096" y="22082"/>
                        <a:pt x="67017" y="22034"/>
                        <a:pt x="68430" y="22019"/>
                      </a:cubicBezTo>
                      <a:cubicBezTo>
                        <a:pt x="68486" y="22018"/>
                        <a:pt x="68541" y="22018"/>
                        <a:pt x="68597" y="22018"/>
                      </a:cubicBezTo>
                      <a:cubicBezTo>
                        <a:pt x="69549" y="22018"/>
                        <a:pt x="70501" y="22082"/>
                        <a:pt x="71438" y="22217"/>
                      </a:cubicBezTo>
                      <a:lnTo>
                        <a:pt x="71438" y="22019"/>
                      </a:lnTo>
                      <a:cubicBezTo>
                        <a:pt x="71366" y="22035"/>
                        <a:pt x="71284" y="22042"/>
                        <a:pt x="71190" y="22042"/>
                      </a:cubicBezTo>
                      <a:cubicBezTo>
                        <a:pt x="70963" y="22042"/>
                        <a:pt x="70663" y="22002"/>
                        <a:pt x="70247" y="21963"/>
                      </a:cubicBezTo>
                      <a:cubicBezTo>
                        <a:pt x="69997" y="21943"/>
                        <a:pt x="69784" y="21936"/>
                        <a:pt x="69584" y="21936"/>
                      </a:cubicBezTo>
                      <a:cubicBezTo>
                        <a:pt x="69224" y="21936"/>
                        <a:pt x="68906" y="21958"/>
                        <a:pt x="68493" y="21963"/>
                      </a:cubicBezTo>
                      <a:cubicBezTo>
                        <a:pt x="68176" y="21971"/>
                        <a:pt x="67787" y="21975"/>
                        <a:pt x="67427" y="21975"/>
                      </a:cubicBezTo>
                      <a:cubicBezTo>
                        <a:pt x="67066" y="21975"/>
                        <a:pt x="66735" y="21971"/>
                        <a:pt x="66533" y="21963"/>
                      </a:cubicBezTo>
                      <a:cubicBezTo>
                        <a:pt x="66128" y="21955"/>
                        <a:pt x="66009" y="21796"/>
                        <a:pt x="66009" y="21796"/>
                      </a:cubicBezTo>
                      <a:cubicBezTo>
                        <a:pt x="66009" y="21638"/>
                        <a:pt x="66001" y="21518"/>
                        <a:pt x="65953" y="21495"/>
                      </a:cubicBezTo>
                      <a:cubicBezTo>
                        <a:pt x="65493" y="21241"/>
                        <a:pt x="65279" y="20661"/>
                        <a:pt x="65485" y="20407"/>
                      </a:cubicBezTo>
                      <a:cubicBezTo>
                        <a:pt x="65683" y="20145"/>
                        <a:pt x="66422" y="19923"/>
                        <a:pt x="67096" y="19836"/>
                      </a:cubicBezTo>
                      <a:cubicBezTo>
                        <a:pt x="67232" y="19817"/>
                        <a:pt x="67390" y="19809"/>
                        <a:pt x="67564" y="19809"/>
                      </a:cubicBezTo>
                      <a:cubicBezTo>
                        <a:pt x="68239" y="19809"/>
                        <a:pt x="69160" y="19923"/>
                        <a:pt x="69969" y="19923"/>
                      </a:cubicBezTo>
                      <a:cubicBezTo>
                        <a:pt x="69991" y="19923"/>
                        <a:pt x="70012" y="19923"/>
                        <a:pt x="70033" y="19923"/>
                      </a:cubicBezTo>
                      <a:cubicBezTo>
                        <a:pt x="70501" y="19915"/>
                        <a:pt x="70978" y="19860"/>
                        <a:pt x="71438" y="19756"/>
                      </a:cubicBezTo>
                      <a:lnTo>
                        <a:pt x="71438" y="19534"/>
                      </a:lnTo>
                      <a:cubicBezTo>
                        <a:pt x="70864" y="19695"/>
                        <a:pt x="70790" y="19819"/>
                        <a:pt x="69901" y="19819"/>
                      </a:cubicBezTo>
                      <a:cubicBezTo>
                        <a:pt x="69781" y="19819"/>
                        <a:pt x="69646" y="19817"/>
                        <a:pt x="69493" y="19812"/>
                      </a:cubicBezTo>
                      <a:cubicBezTo>
                        <a:pt x="68200" y="19772"/>
                        <a:pt x="67215" y="19788"/>
                        <a:pt x="66993" y="19645"/>
                      </a:cubicBezTo>
                      <a:cubicBezTo>
                        <a:pt x="66771" y="19502"/>
                        <a:pt x="66684" y="19145"/>
                        <a:pt x="66549" y="19034"/>
                      </a:cubicBezTo>
                      <a:cubicBezTo>
                        <a:pt x="66406" y="18915"/>
                        <a:pt x="66231" y="18772"/>
                        <a:pt x="66715" y="18756"/>
                      </a:cubicBezTo>
                      <a:cubicBezTo>
                        <a:pt x="66747" y="18756"/>
                        <a:pt x="66776" y="18755"/>
                        <a:pt x="66805" y="18755"/>
                      </a:cubicBezTo>
                      <a:cubicBezTo>
                        <a:pt x="66954" y="18755"/>
                        <a:pt x="67075" y="18761"/>
                        <a:pt x="67207" y="18761"/>
                      </a:cubicBezTo>
                      <a:cubicBezTo>
                        <a:pt x="67447" y="18761"/>
                        <a:pt x="67722" y="18742"/>
                        <a:pt x="68263" y="18637"/>
                      </a:cubicBezTo>
                      <a:cubicBezTo>
                        <a:pt x="69168" y="18470"/>
                        <a:pt x="69525" y="18224"/>
                        <a:pt x="70533" y="18209"/>
                      </a:cubicBezTo>
                      <a:cubicBezTo>
                        <a:pt x="70951" y="18202"/>
                        <a:pt x="71176" y="18190"/>
                        <a:pt x="71335" y="18190"/>
                      </a:cubicBezTo>
                      <a:cubicBezTo>
                        <a:pt x="71372" y="18190"/>
                        <a:pt x="71406" y="18191"/>
                        <a:pt x="71438" y="18193"/>
                      </a:cubicBezTo>
                      <a:lnTo>
                        <a:pt x="71438" y="18113"/>
                      </a:lnTo>
                      <a:cubicBezTo>
                        <a:pt x="71303" y="18113"/>
                        <a:pt x="71168" y="18113"/>
                        <a:pt x="71017" y="18105"/>
                      </a:cubicBezTo>
                      <a:cubicBezTo>
                        <a:pt x="70865" y="18101"/>
                        <a:pt x="70730" y="18099"/>
                        <a:pt x="70606" y="18099"/>
                      </a:cubicBezTo>
                      <a:cubicBezTo>
                        <a:pt x="69967" y="18099"/>
                        <a:pt x="69630" y="18157"/>
                        <a:pt x="68819" y="18343"/>
                      </a:cubicBezTo>
                      <a:cubicBezTo>
                        <a:pt x="68084" y="18517"/>
                        <a:pt x="67323" y="18640"/>
                        <a:pt x="66622" y="18640"/>
                      </a:cubicBezTo>
                      <a:cubicBezTo>
                        <a:pt x="66392" y="18640"/>
                        <a:pt x="66168" y="18627"/>
                        <a:pt x="65953" y="18597"/>
                      </a:cubicBezTo>
                      <a:cubicBezTo>
                        <a:pt x="65096" y="18478"/>
                        <a:pt x="64628" y="18185"/>
                        <a:pt x="64715" y="17923"/>
                      </a:cubicBezTo>
                      <a:cubicBezTo>
                        <a:pt x="64802" y="17661"/>
                        <a:pt x="65318" y="17335"/>
                        <a:pt x="65668" y="17216"/>
                      </a:cubicBezTo>
                      <a:cubicBezTo>
                        <a:pt x="66017" y="17089"/>
                        <a:pt x="66136" y="16740"/>
                        <a:pt x="66207" y="16518"/>
                      </a:cubicBezTo>
                      <a:cubicBezTo>
                        <a:pt x="66271" y="16288"/>
                        <a:pt x="66541" y="16248"/>
                        <a:pt x="66430" y="16042"/>
                      </a:cubicBezTo>
                      <a:cubicBezTo>
                        <a:pt x="66310" y="15835"/>
                        <a:pt x="66144" y="15375"/>
                        <a:pt x="66517" y="15232"/>
                      </a:cubicBezTo>
                      <a:cubicBezTo>
                        <a:pt x="66701" y="15162"/>
                        <a:pt x="66863" y="15128"/>
                        <a:pt x="67089" y="15128"/>
                      </a:cubicBezTo>
                      <a:cubicBezTo>
                        <a:pt x="67322" y="15128"/>
                        <a:pt x="67622" y="15164"/>
                        <a:pt x="68081" y="15232"/>
                      </a:cubicBezTo>
                      <a:cubicBezTo>
                        <a:pt x="68993" y="15367"/>
                        <a:pt x="69478" y="15510"/>
                        <a:pt x="69803" y="15534"/>
                      </a:cubicBezTo>
                      <a:cubicBezTo>
                        <a:pt x="70128" y="15557"/>
                        <a:pt x="70422" y="15557"/>
                        <a:pt x="70597" y="15581"/>
                      </a:cubicBezTo>
                      <a:cubicBezTo>
                        <a:pt x="71081" y="15637"/>
                        <a:pt x="71351" y="15732"/>
                        <a:pt x="71256" y="15978"/>
                      </a:cubicBezTo>
                      <a:cubicBezTo>
                        <a:pt x="71160" y="16248"/>
                        <a:pt x="71192" y="16550"/>
                        <a:pt x="71343" y="16796"/>
                      </a:cubicBezTo>
                      <a:cubicBezTo>
                        <a:pt x="71367" y="16835"/>
                        <a:pt x="71398" y="16875"/>
                        <a:pt x="71438" y="16899"/>
                      </a:cubicBezTo>
                      <a:lnTo>
                        <a:pt x="71438" y="16510"/>
                      </a:lnTo>
                      <a:cubicBezTo>
                        <a:pt x="71414" y="16431"/>
                        <a:pt x="71406" y="16343"/>
                        <a:pt x="71414" y="16256"/>
                      </a:cubicBezTo>
                      <a:cubicBezTo>
                        <a:pt x="71414" y="16216"/>
                        <a:pt x="71422" y="16177"/>
                        <a:pt x="71438" y="16137"/>
                      </a:cubicBezTo>
                      <a:lnTo>
                        <a:pt x="71438" y="15454"/>
                      </a:lnTo>
                      <a:cubicBezTo>
                        <a:pt x="71311" y="15458"/>
                        <a:pt x="71174" y="15460"/>
                        <a:pt x="71025" y="15460"/>
                      </a:cubicBezTo>
                      <a:cubicBezTo>
                        <a:pt x="70876" y="15460"/>
                        <a:pt x="70716" y="15458"/>
                        <a:pt x="70541" y="15454"/>
                      </a:cubicBezTo>
                      <a:cubicBezTo>
                        <a:pt x="69335" y="15422"/>
                        <a:pt x="69136" y="15280"/>
                        <a:pt x="68327" y="15089"/>
                      </a:cubicBezTo>
                      <a:cubicBezTo>
                        <a:pt x="67517" y="14907"/>
                        <a:pt x="66914" y="14907"/>
                        <a:pt x="66207" y="14875"/>
                      </a:cubicBezTo>
                      <a:cubicBezTo>
                        <a:pt x="65509" y="14843"/>
                        <a:pt x="64064" y="14772"/>
                        <a:pt x="63437" y="14637"/>
                      </a:cubicBezTo>
                      <a:cubicBezTo>
                        <a:pt x="63199" y="14597"/>
                        <a:pt x="62969" y="14494"/>
                        <a:pt x="62770" y="14351"/>
                      </a:cubicBezTo>
                      <a:cubicBezTo>
                        <a:pt x="62770" y="14343"/>
                        <a:pt x="62834" y="14192"/>
                        <a:pt x="63294" y="14168"/>
                      </a:cubicBezTo>
                      <a:cubicBezTo>
                        <a:pt x="63588" y="14160"/>
                        <a:pt x="63890" y="14121"/>
                        <a:pt x="64183" y="14049"/>
                      </a:cubicBezTo>
                      <a:cubicBezTo>
                        <a:pt x="64493" y="13978"/>
                        <a:pt x="65366" y="13938"/>
                        <a:pt x="66715" y="13922"/>
                      </a:cubicBezTo>
                      <a:cubicBezTo>
                        <a:pt x="66781" y="13922"/>
                        <a:pt x="66846" y="13921"/>
                        <a:pt x="66912" y="13921"/>
                      </a:cubicBezTo>
                      <a:cubicBezTo>
                        <a:pt x="68204" y="13921"/>
                        <a:pt x="69618" y="14065"/>
                        <a:pt x="70184" y="14224"/>
                      </a:cubicBezTo>
                      <a:cubicBezTo>
                        <a:pt x="70563" y="14319"/>
                        <a:pt x="70942" y="14360"/>
                        <a:pt x="71327" y="14360"/>
                      </a:cubicBezTo>
                      <a:cubicBezTo>
                        <a:pt x="71361" y="14360"/>
                        <a:pt x="71396" y="14360"/>
                        <a:pt x="71430" y="14359"/>
                      </a:cubicBezTo>
                      <a:lnTo>
                        <a:pt x="71430" y="14295"/>
                      </a:lnTo>
                      <a:cubicBezTo>
                        <a:pt x="70835" y="14295"/>
                        <a:pt x="70263" y="14232"/>
                        <a:pt x="70120" y="13922"/>
                      </a:cubicBezTo>
                      <a:cubicBezTo>
                        <a:pt x="69978" y="13613"/>
                        <a:pt x="70605" y="13446"/>
                        <a:pt x="70605" y="13446"/>
                      </a:cubicBezTo>
                      <a:cubicBezTo>
                        <a:pt x="70882" y="13383"/>
                        <a:pt x="71160" y="13295"/>
                        <a:pt x="71430" y="13192"/>
                      </a:cubicBezTo>
                      <a:lnTo>
                        <a:pt x="71430" y="13002"/>
                      </a:lnTo>
                      <a:cubicBezTo>
                        <a:pt x="71057" y="13176"/>
                        <a:pt x="70660" y="13327"/>
                        <a:pt x="70263" y="13446"/>
                      </a:cubicBezTo>
                      <a:cubicBezTo>
                        <a:pt x="69859" y="13581"/>
                        <a:pt x="69930" y="13748"/>
                        <a:pt x="69700" y="13875"/>
                      </a:cubicBezTo>
                      <a:cubicBezTo>
                        <a:pt x="69605" y="13927"/>
                        <a:pt x="69488" y="13946"/>
                        <a:pt x="69336" y="13946"/>
                      </a:cubicBezTo>
                      <a:cubicBezTo>
                        <a:pt x="69118" y="13946"/>
                        <a:pt x="68830" y="13907"/>
                        <a:pt x="68438" y="13875"/>
                      </a:cubicBezTo>
                      <a:cubicBezTo>
                        <a:pt x="68196" y="13855"/>
                        <a:pt x="67991" y="13848"/>
                        <a:pt x="67800" y="13848"/>
                      </a:cubicBezTo>
                      <a:cubicBezTo>
                        <a:pt x="67457" y="13848"/>
                        <a:pt x="67158" y="13870"/>
                        <a:pt x="66771" y="13875"/>
                      </a:cubicBezTo>
                      <a:cubicBezTo>
                        <a:pt x="66465" y="13879"/>
                        <a:pt x="66094" y="13881"/>
                        <a:pt x="65752" y="13881"/>
                      </a:cubicBezTo>
                      <a:cubicBezTo>
                        <a:pt x="65410" y="13881"/>
                        <a:pt x="65096" y="13879"/>
                        <a:pt x="64906" y="13875"/>
                      </a:cubicBezTo>
                      <a:cubicBezTo>
                        <a:pt x="64517" y="13867"/>
                        <a:pt x="64413" y="13724"/>
                        <a:pt x="64413" y="13724"/>
                      </a:cubicBezTo>
                      <a:cubicBezTo>
                        <a:pt x="64413" y="13581"/>
                        <a:pt x="64405" y="13478"/>
                        <a:pt x="64358" y="13454"/>
                      </a:cubicBezTo>
                      <a:cubicBezTo>
                        <a:pt x="63929" y="13224"/>
                        <a:pt x="63731" y="12700"/>
                        <a:pt x="63929" y="12462"/>
                      </a:cubicBezTo>
                      <a:cubicBezTo>
                        <a:pt x="64120" y="12232"/>
                        <a:pt x="64818" y="12033"/>
                        <a:pt x="65469" y="11954"/>
                      </a:cubicBezTo>
                      <a:cubicBezTo>
                        <a:pt x="65598" y="11936"/>
                        <a:pt x="65748" y="11929"/>
                        <a:pt x="65913" y="11929"/>
                      </a:cubicBezTo>
                      <a:cubicBezTo>
                        <a:pt x="66552" y="11929"/>
                        <a:pt x="67417" y="12033"/>
                        <a:pt x="68181" y="12033"/>
                      </a:cubicBezTo>
                      <a:cubicBezTo>
                        <a:pt x="68203" y="12033"/>
                        <a:pt x="68225" y="12033"/>
                        <a:pt x="68247" y="12033"/>
                      </a:cubicBezTo>
                      <a:cubicBezTo>
                        <a:pt x="69231" y="12025"/>
                        <a:pt x="69970" y="11771"/>
                        <a:pt x="70486" y="11732"/>
                      </a:cubicBezTo>
                      <a:cubicBezTo>
                        <a:pt x="70553" y="11725"/>
                        <a:pt x="70620" y="11722"/>
                        <a:pt x="70686" y="11722"/>
                      </a:cubicBezTo>
                      <a:cubicBezTo>
                        <a:pt x="70941" y="11722"/>
                        <a:pt x="71191" y="11769"/>
                        <a:pt x="71430" y="11851"/>
                      </a:cubicBezTo>
                      <a:lnTo>
                        <a:pt x="71430" y="11493"/>
                      </a:lnTo>
                      <a:cubicBezTo>
                        <a:pt x="71311" y="11438"/>
                        <a:pt x="71184" y="11374"/>
                        <a:pt x="71073" y="11295"/>
                      </a:cubicBezTo>
                      <a:cubicBezTo>
                        <a:pt x="70692" y="11033"/>
                        <a:pt x="70708" y="10589"/>
                        <a:pt x="70954" y="10438"/>
                      </a:cubicBezTo>
                      <a:cubicBezTo>
                        <a:pt x="71081" y="10358"/>
                        <a:pt x="71256" y="10287"/>
                        <a:pt x="71430" y="10200"/>
                      </a:cubicBezTo>
                      <a:lnTo>
                        <a:pt x="71430" y="9906"/>
                      </a:lnTo>
                      <a:cubicBezTo>
                        <a:pt x="71390" y="9985"/>
                        <a:pt x="71327" y="10049"/>
                        <a:pt x="71248" y="10089"/>
                      </a:cubicBezTo>
                      <a:cubicBezTo>
                        <a:pt x="70887" y="10329"/>
                        <a:pt x="70376" y="10383"/>
                        <a:pt x="69730" y="10383"/>
                      </a:cubicBezTo>
                      <a:cubicBezTo>
                        <a:pt x="69565" y="10383"/>
                        <a:pt x="69390" y="10379"/>
                        <a:pt x="69208" y="10374"/>
                      </a:cubicBezTo>
                      <a:cubicBezTo>
                        <a:pt x="69058" y="10370"/>
                        <a:pt x="68926" y="10368"/>
                        <a:pt x="68805" y="10368"/>
                      </a:cubicBezTo>
                      <a:cubicBezTo>
                        <a:pt x="68202" y="10368"/>
                        <a:pt x="67886" y="10423"/>
                        <a:pt x="67112" y="10589"/>
                      </a:cubicBezTo>
                      <a:cubicBezTo>
                        <a:pt x="66413" y="10744"/>
                        <a:pt x="65688" y="10859"/>
                        <a:pt x="65023" y="10859"/>
                      </a:cubicBezTo>
                      <a:cubicBezTo>
                        <a:pt x="64804" y="10859"/>
                        <a:pt x="64592" y="10846"/>
                        <a:pt x="64390" y="10819"/>
                      </a:cubicBezTo>
                      <a:cubicBezTo>
                        <a:pt x="63572" y="10708"/>
                        <a:pt x="63128" y="10446"/>
                        <a:pt x="63215" y="10208"/>
                      </a:cubicBezTo>
                      <a:cubicBezTo>
                        <a:pt x="63302" y="9969"/>
                        <a:pt x="63794" y="9684"/>
                        <a:pt x="64128" y="9573"/>
                      </a:cubicBezTo>
                      <a:cubicBezTo>
                        <a:pt x="64461" y="9461"/>
                        <a:pt x="64580" y="9144"/>
                        <a:pt x="64644" y="8938"/>
                      </a:cubicBezTo>
                      <a:cubicBezTo>
                        <a:pt x="64715" y="8731"/>
                        <a:pt x="64977" y="8699"/>
                        <a:pt x="64866" y="8509"/>
                      </a:cubicBezTo>
                      <a:cubicBezTo>
                        <a:pt x="64755" y="8318"/>
                        <a:pt x="64596" y="7914"/>
                        <a:pt x="64961" y="7779"/>
                      </a:cubicBezTo>
                      <a:cubicBezTo>
                        <a:pt x="65137" y="7712"/>
                        <a:pt x="65290" y="7680"/>
                        <a:pt x="65503" y="7680"/>
                      </a:cubicBezTo>
                      <a:cubicBezTo>
                        <a:pt x="65723" y="7680"/>
                        <a:pt x="66006" y="7714"/>
                        <a:pt x="66445" y="7779"/>
                      </a:cubicBezTo>
                      <a:cubicBezTo>
                        <a:pt x="67311" y="7906"/>
                        <a:pt x="67771" y="8033"/>
                        <a:pt x="68081" y="8057"/>
                      </a:cubicBezTo>
                      <a:cubicBezTo>
                        <a:pt x="68390" y="8080"/>
                        <a:pt x="68660" y="8072"/>
                        <a:pt x="68835" y="8096"/>
                      </a:cubicBezTo>
                      <a:cubicBezTo>
                        <a:pt x="69295" y="8144"/>
                        <a:pt x="69549" y="8231"/>
                        <a:pt x="69454" y="8445"/>
                      </a:cubicBezTo>
                      <a:cubicBezTo>
                        <a:pt x="69358" y="8692"/>
                        <a:pt x="69390" y="8969"/>
                        <a:pt x="69525" y="9184"/>
                      </a:cubicBezTo>
                      <a:cubicBezTo>
                        <a:pt x="69676" y="9422"/>
                        <a:pt x="70057" y="9469"/>
                        <a:pt x="70684" y="9581"/>
                      </a:cubicBezTo>
                      <a:cubicBezTo>
                        <a:pt x="71097" y="9660"/>
                        <a:pt x="71398" y="9723"/>
                        <a:pt x="71430" y="9842"/>
                      </a:cubicBezTo>
                      <a:lnTo>
                        <a:pt x="71430" y="9438"/>
                      </a:lnTo>
                      <a:cubicBezTo>
                        <a:pt x="71216" y="9446"/>
                        <a:pt x="70978" y="9446"/>
                        <a:pt x="70732" y="9446"/>
                      </a:cubicBezTo>
                      <a:cubicBezTo>
                        <a:pt x="69771" y="9430"/>
                        <a:pt x="69581" y="9073"/>
                        <a:pt x="69597" y="8699"/>
                      </a:cubicBezTo>
                      <a:cubicBezTo>
                        <a:pt x="69620" y="8334"/>
                        <a:pt x="70184" y="8295"/>
                        <a:pt x="70692" y="8025"/>
                      </a:cubicBezTo>
                      <a:cubicBezTo>
                        <a:pt x="71200" y="7747"/>
                        <a:pt x="71136" y="7374"/>
                        <a:pt x="71168" y="7144"/>
                      </a:cubicBezTo>
                      <a:cubicBezTo>
                        <a:pt x="71184" y="7056"/>
                        <a:pt x="71295" y="7001"/>
                        <a:pt x="71430" y="6961"/>
                      </a:cubicBezTo>
                      <a:lnTo>
                        <a:pt x="71430" y="6850"/>
                      </a:lnTo>
                      <a:cubicBezTo>
                        <a:pt x="71367" y="6858"/>
                        <a:pt x="71303" y="6874"/>
                        <a:pt x="71240" y="6890"/>
                      </a:cubicBezTo>
                      <a:cubicBezTo>
                        <a:pt x="71073" y="6929"/>
                        <a:pt x="70279" y="6929"/>
                        <a:pt x="69692" y="6929"/>
                      </a:cubicBezTo>
                      <a:cubicBezTo>
                        <a:pt x="69104" y="6929"/>
                        <a:pt x="68533" y="6882"/>
                        <a:pt x="68398" y="6596"/>
                      </a:cubicBezTo>
                      <a:cubicBezTo>
                        <a:pt x="68263" y="6302"/>
                        <a:pt x="68866" y="6167"/>
                        <a:pt x="68866" y="6167"/>
                      </a:cubicBezTo>
                      <a:cubicBezTo>
                        <a:pt x="69152" y="6096"/>
                        <a:pt x="69430" y="6017"/>
                        <a:pt x="69708" y="5921"/>
                      </a:cubicBezTo>
                      <a:cubicBezTo>
                        <a:pt x="70216" y="5747"/>
                        <a:pt x="70597" y="5612"/>
                        <a:pt x="70898" y="5405"/>
                      </a:cubicBezTo>
                      <a:cubicBezTo>
                        <a:pt x="71099" y="5264"/>
                        <a:pt x="71263" y="5242"/>
                        <a:pt x="71346" y="5242"/>
                      </a:cubicBezTo>
                      <a:cubicBezTo>
                        <a:pt x="71385" y="5242"/>
                        <a:pt x="71406" y="5247"/>
                        <a:pt x="71406" y="5247"/>
                      </a:cubicBezTo>
                      <a:lnTo>
                        <a:pt x="71430" y="5247"/>
                      </a:lnTo>
                      <a:lnTo>
                        <a:pt x="71430" y="5104"/>
                      </a:lnTo>
                      <a:lnTo>
                        <a:pt x="71367" y="5104"/>
                      </a:lnTo>
                      <a:cubicBezTo>
                        <a:pt x="71176" y="5096"/>
                        <a:pt x="70978" y="5080"/>
                        <a:pt x="70787" y="5048"/>
                      </a:cubicBezTo>
                      <a:cubicBezTo>
                        <a:pt x="70501" y="5001"/>
                        <a:pt x="70343" y="4818"/>
                        <a:pt x="70152" y="4628"/>
                      </a:cubicBezTo>
                      <a:cubicBezTo>
                        <a:pt x="69970" y="4445"/>
                        <a:pt x="69700" y="4461"/>
                        <a:pt x="69335" y="4215"/>
                      </a:cubicBezTo>
                      <a:cubicBezTo>
                        <a:pt x="68970" y="3969"/>
                        <a:pt x="68993" y="3572"/>
                        <a:pt x="69231" y="3437"/>
                      </a:cubicBezTo>
                      <a:cubicBezTo>
                        <a:pt x="69470" y="3294"/>
                        <a:pt x="69874" y="3191"/>
                        <a:pt x="70136" y="2929"/>
                      </a:cubicBezTo>
                      <a:cubicBezTo>
                        <a:pt x="70295" y="2762"/>
                        <a:pt x="70494" y="2635"/>
                        <a:pt x="70708" y="2548"/>
                      </a:cubicBezTo>
                      <a:cubicBezTo>
                        <a:pt x="70875" y="2516"/>
                        <a:pt x="71049" y="2500"/>
                        <a:pt x="71216" y="2500"/>
                      </a:cubicBezTo>
                      <a:cubicBezTo>
                        <a:pt x="71279" y="2500"/>
                        <a:pt x="71351" y="2492"/>
                        <a:pt x="71430" y="2492"/>
                      </a:cubicBezTo>
                      <a:lnTo>
                        <a:pt x="71430" y="2421"/>
                      </a:lnTo>
                      <a:cubicBezTo>
                        <a:pt x="71033" y="2461"/>
                        <a:pt x="70692" y="2476"/>
                        <a:pt x="70692" y="2476"/>
                      </a:cubicBezTo>
                      <a:cubicBezTo>
                        <a:pt x="70206" y="2525"/>
                        <a:pt x="69720" y="2549"/>
                        <a:pt x="69233" y="2549"/>
                      </a:cubicBezTo>
                      <a:cubicBezTo>
                        <a:pt x="69164" y="2549"/>
                        <a:pt x="69095" y="2549"/>
                        <a:pt x="69025" y="2548"/>
                      </a:cubicBezTo>
                      <a:cubicBezTo>
                        <a:pt x="68112" y="2540"/>
                        <a:pt x="67938" y="2207"/>
                        <a:pt x="67961" y="1881"/>
                      </a:cubicBezTo>
                      <a:cubicBezTo>
                        <a:pt x="67977" y="1548"/>
                        <a:pt x="68517" y="1508"/>
                        <a:pt x="69009" y="1262"/>
                      </a:cubicBezTo>
                      <a:cubicBezTo>
                        <a:pt x="69501" y="1008"/>
                        <a:pt x="69446" y="667"/>
                        <a:pt x="69478" y="468"/>
                      </a:cubicBezTo>
                      <a:cubicBezTo>
                        <a:pt x="69509" y="262"/>
                        <a:pt x="70113" y="238"/>
                        <a:pt x="70113" y="238"/>
                      </a:cubicBezTo>
                      <a:cubicBezTo>
                        <a:pt x="70169" y="237"/>
                        <a:pt x="70225" y="237"/>
                        <a:pt x="70282" y="237"/>
                      </a:cubicBezTo>
                      <a:cubicBezTo>
                        <a:pt x="70670" y="237"/>
                        <a:pt x="71058" y="260"/>
                        <a:pt x="71446" y="302"/>
                      </a:cubicBezTo>
                      <a:lnTo>
                        <a:pt x="71446" y="238"/>
                      </a:lnTo>
                      <a:lnTo>
                        <a:pt x="71422" y="238"/>
                      </a:lnTo>
                      <a:cubicBezTo>
                        <a:pt x="70882" y="175"/>
                        <a:pt x="70113" y="167"/>
                        <a:pt x="70113" y="167"/>
                      </a:cubicBezTo>
                      <a:cubicBezTo>
                        <a:pt x="69930" y="167"/>
                        <a:pt x="69747" y="191"/>
                        <a:pt x="69565" y="230"/>
                      </a:cubicBezTo>
                      <a:cubicBezTo>
                        <a:pt x="69414" y="262"/>
                        <a:pt x="68652" y="262"/>
                        <a:pt x="68088" y="262"/>
                      </a:cubicBezTo>
                      <a:cubicBezTo>
                        <a:pt x="67557" y="262"/>
                        <a:pt x="67057" y="222"/>
                        <a:pt x="66890" y="0"/>
                      </a:cubicBezTo>
                      <a:lnTo>
                        <a:pt x="65239" y="0"/>
                      </a:lnTo>
                      <a:cubicBezTo>
                        <a:pt x="65953" y="48"/>
                        <a:pt x="66588" y="119"/>
                        <a:pt x="66914" y="206"/>
                      </a:cubicBezTo>
                      <a:cubicBezTo>
                        <a:pt x="67293" y="307"/>
                        <a:pt x="67699" y="317"/>
                        <a:pt x="68116" y="317"/>
                      </a:cubicBezTo>
                      <a:cubicBezTo>
                        <a:pt x="68224" y="317"/>
                        <a:pt x="68333" y="316"/>
                        <a:pt x="68443" y="316"/>
                      </a:cubicBezTo>
                      <a:cubicBezTo>
                        <a:pt x="68513" y="316"/>
                        <a:pt x="68582" y="317"/>
                        <a:pt x="68652" y="318"/>
                      </a:cubicBezTo>
                      <a:cubicBezTo>
                        <a:pt x="69263" y="325"/>
                        <a:pt x="69239" y="524"/>
                        <a:pt x="69239" y="524"/>
                      </a:cubicBezTo>
                      <a:cubicBezTo>
                        <a:pt x="69200" y="627"/>
                        <a:pt x="69144" y="722"/>
                        <a:pt x="69089" y="818"/>
                      </a:cubicBezTo>
                      <a:cubicBezTo>
                        <a:pt x="68888" y="1138"/>
                        <a:pt x="68464" y="1223"/>
                        <a:pt x="67683" y="1223"/>
                      </a:cubicBezTo>
                      <a:cubicBezTo>
                        <a:pt x="67535" y="1223"/>
                        <a:pt x="67374" y="1219"/>
                        <a:pt x="67199" y="1214"/>
                      </a:cubicBezTo>
                      <a:cubicBezTo>
                        <a:pt x="66112" y="1191"/>
                        <a:pt x="65937" y="1072"/>
                        <a:pt x="65207" y="921"/>
                      </a:cubicBezTo>
                      <a:cubicBezTo>
                        <a:pt x="64469" y="762"/>
                        <a:pt x="63921" y="770"/>
                        <a:pt x="63286" y="738"/>
                      </a:cubicBezTo>
                      <a:cubicBezTo>
                        <a:pt x="62651" y="714"/>
                        <a:pt x="61350" y="651"/>
                        <a:pt x="60778" y="548"/>
                      </a:cubicBezTo>
                      <a:cubicBezTo>
                        <a:pt x="60564" y="508"/>
                        <a:pt x="60365" y="429"/>
                        <a:pt x="60183" y="318"/>
                      </a:cubicBezTo>
                      <a:cubicBezTo>
                        <a:pt x="60183" y="310"/>
                        <a:pt x="60238" y="183"/>
                        <a:pt x="60659" y="159"/>
                      </a:cubicBezTo>
                      <a:cubicBezTo>
                        <a:pt x="60929" y="151"/>
                        <a:pt x="61207" y="119"/>
                        <a:pt x="61469" y="56"/>
                      </a:cubicBezTo>
                      <a:cubicBezTo>
                        <a:pt x="61683" y="24"/>
                        <a:pt x="61889" y="8"/>
                        <a:pt x="62104" y="0"/>
                      </a:cubicBezTo>
                      <a:lnTo>
                        <a:pt x="61326" y="0"/>
                      </a:lnTo>
                      <a:cubicBezTo>
                        <a:pt x="61270" y="24"/>
                        <a:pt x="61207" y="40"/>
                        <a:pt x="61151" y="56"/>
                      </a:cubicBezTo>
                      <a:cubicBezTo>
                        <a:pt x="60887" y="102"/>
                        <a:pt x="60481" y="142"/>
                        <a:pt x="60206" y="142"/>
                      </a:cubicBezTo>
                      <a:cubicBezTo>
                        <a:pt x="60060" y="142"/>
                        <a:pt x="59951" y="131"/>
                        <a:pt x="59921" y="103"/>
                      </a:cubicBezTo>
                      <a:cubicBezTo>
                        <a:pt x="59881" y="64"/>
                        <a:pt x="59841" y="32"/>
                        <a:pt x="59810" y="0"/>
                      </a:cubicBezTo>
                      <a:lnTo>
                        <a:pt x="59373" y="0"/>
                      </a:lnTo>
                      <a:cubicBezTo>
                        <a:pt x="59452" y="32"/>
                        <a:pt x="59532" y="64"/>
                        <a:pt x="59611" y="103"/>
                      </a:cubicBezTo>
                      <a:cubicBezTo>
                        <a:pt x="60087" y="357"/>
                        <a:pt x="59937" y="540"/>
                        <a:pt x="59572" y="635"/>
                      </a:cubicBezTo>
                      <a:cubicBezTo>
                        <a:pt x="59206" y="738"/>
                        <a:pt x="58119" y="698"/>
                        <a:pt x="57444" y="746"/>
                      </a:cubicBezTo>
                      <a:cubicBezTo>
                        <a:pt x="57428" y="746"/>
                        <a:pt x="57413" y="746"/>
                        <a:pt x="57397" y="754"/>
                      </a:cubicBezTo>
                      <a:cubicBezTo>
                        <a:pt x="57032" y="746"/>
                        <a:pt x="56674" y="714"/>
                        <a:pt x="56317" y="675"/>
                      </a:cubicBezTo>
                      <a:cubicBezTo>
                        <a:pt x="55873" y="627"/>
                        <a:pt x="55873" y="548"/>
                        <a:pt x="55523" y="460"/>
                      </a:cubicBezTo>
                      <a:cubicBezTo>
                        <a:pt x="55420" y="437"/>
                        <a:pt x="55325" y="413"/>
                        <a:pt x="55222" y="397"/>
                      </a:cubicBezTo>
                      <a:cubicBezTo>
                        <a:pt x="54833" y="318"/>
                        <a:pt x="54468" y="183"/>
                        <a:pt x="54126" y="0"/>
                      </a:cubicBezTo>
                      <a:lnTo>
                        <a:pt x="54007" y="0"/>
                      </a:lnTo>
                      <a:cubicBezTo>
                        <a:pt x="54103" y="64"/>
                        <a:pt x="54150" y="119"/>
                        <a:pt x="54142" y="175"/>
                      </a:cubicBezTo>
                      <a:cubicBezTo>
                        <a:pt x="54142" y="222"/>
                        <a:pt x="53769" y="238"/>
                        <a:pt x="53769" y="238"/>
                      </a:cubicBezTo>
                      <a:cubicBezTo>
                        <a:pt x="53237" y="175"/>
                        <a:pt x="52467" y="167"/>
                        <a:pt x="52467" y="167"/>
                      </a:cubicBezTo>
                      <a:cubicBezTo>
                        <a:pt x="52277" y="167"/>
                        <a:pt x="52094" y="191"/>
                        <a:pt x="51904" y="230"/>
                      </a:cubicBezTo>
                      <a:cubicBezTo>
                        <a:pt x="51753" y="262"/>
                        <a:pt x="50991" y="262"/>
                        <a:pt x="50428" y="262"/>
                      </a:cubicBezTo>
                      <a:cubicBezTo>
                        <a:pt x="49896" y="262"/>
                        <a:pt x="49404" y="222"/>
                        <a:pt x="49261" y="0"/>
                      </a:cubicBezTo>
                      <a:lnTo>
                        <a:pt x="47618" y="0"/>
                      </a:lnTo>
                      <a:cubicBezTo>
                        <a:pt x="48332" y="48"/>
                        <a:pt x="48959" y="119"/>
                        <a:pt x="49269" y="206"/>
                      </a:cubicBezTo>
                      <a:cubicBezTo>
                        <a:pt x="49636" y="307"/>
                        <a:pt x="50043" y="317"/>
                        <a:pt x="50462" y="317"/>
                      </a:cubicBezTo>
                      <a:cubicBezTo>
                        <a:pt x="50570" y="317"/>
                        <a:pt x="50680" y="316"/>
                        <a:pt x="50790" y="316"/>
                      </a:cubicBezTo>
                      <a:cubicBezTo>
                        <a:pt x="50859" y="316"/>
                        <a:pt x="50929" y="317"/>
                        <a:pt x="50999" y="318"/>
                      </a:cubicBezTo>
                      <a:cubicBezTo>
                        <a:pt x="51602" y="325"/>
                        <a:pt x="51555" y="524"/>
                        <a:pt x="51555" y="524"/>
                      </a:cubicBezTo>
                      <a:cubicBezTo>
                        <a:pt x="51499" y="627"/>
                        <a:pt x="51436" y="730"/>
                        <a:pt x="51364" y="818"/>
                      </a:cubicBezTo>
                      <a:cubicBezTo>
                        <a:pt x="51124" y="1138"/>
                        <a:pt x="50687" y="1223"/>
                        <a:pt x="49908" y="1223"/>
                      </a:cubicBezTo>
                      <a:cubicBezTo>
                        <a:pt x="49761" y="1223"/>
                        <a:pt x="49601" y="1219"/>
                        <a:pt x="49427" y="1214"/>
                      </a:cubicBezTo>
                      <a:cubicBezTo>
                        <a:pt x="48348" y="1191"/>
                        <a:pt x="48181" y="1072"/>
                        <a:pt x="47467" y="921"/>
                      </a:cubicBezTo>
                      <a:cubicBezTo>
                        <a:pt x="46760" y="762"/>
                        <a:pt x="46213" y="762"/>
                        <a:pt x="45578" y="738"/>
                      </a:cubicBezTo>
                      <a:cubicBezTo>
                        <a:pt x="44943" y="714"/>
                        <a:pt x="43649" y="651"/>
                        <a:pt x="43093" y="548"/>
                      </a:cubicBezTo>
                      <a:cubicBezTo>
                        <a:pt x="42887" y="516"/>
                        <a:pt x="42696" y="429"/>
                        <a:pt x="42522" y="310"/>
                      </a:cubicBezTo>
                      <a:cubicBezTo>
                        <a:pt x="42522" y="310"/>
                        <a:pt x="42601" y="175"/>
                        <a:pt x="43022" y="159"/>
                      </a:cubicBezTo>
                      <a:cubicBezTo>
                        <a:pt x="43300" y="151"/>
                        <a:pt x="43577" y="111"/>
                        <a:pt x="43847" y="56"/>
                      </a:cubicBezTo>
                      <a:cubicBezTo>
                        <a:pt x="44054" y="24"/>
                        <a:pt x="44268" y="8"/>
                        <a:pt x="44482" y="0"/>
                      </a:cubicBezTo>
                      <a:lnTo>
                        <a:pt x="43712" y="0"/>
                      </a:lnTo>
                      <a:cubicBezTo>
                        <a:pt x="43649" y="24"/>
                        <a:pt x="43585" y="40"/>
                        <a:pt x="43522" y="56"/>
                      </a:cubicBezTo>
                      <a:cubicBezTo>
                        <a:pt x="43252" y="102"/>
                        <a:pt x="42841" y="142"/>
                        <a:pt x="42566" y="142"/>
                      </a:cubicBezTo>
                      <a:cubicBezTo>
                        <a:pt x="42419" y="142"/>
                        <a:pt x="42311" y="131"/>
                        <a:pt x="42284" y="103"/>
                      </a:cubicBezTo>
                      <a:cubicBezTo>
                        <a:pt x="42252" y="64"/>
                        <a:pt x="42212" y="32"/>
                        <a:pt x="42180" y="0"/>
                      </a:cubicBezTo>
                      <a:lnTo>
                        <a:pt x="41752" y="0"/>
                      </a:lnTo>
                      <a:cubicBezTo>
                        <a:pt x="41831" y="32"/>
                        <a:pt x="41903" y="64"/>
                        <a:pt x="41974" y="103"/>
                      </a:cubicBezTo>
                      <a:cubicBezTo>
                        <a:pt x="42419" y="357"/>
                        <a:pt x="42244" y="540"/>
                        <a:pt x="41879" y="635"/>
                      </a:cubicBezTo>
                      <a:cubicBezTo>
                        <a:pt x="41506" y="738"/>
                        <a:pt x="40418" y="698"/>
                        <a:pt x="39736" y="746"/>
                      </a:cubicBezTo>
                      <a:cubicBezTo>
                        <a:pt x="39720" y="746"/>
                        <a:pt x="39704" y="746"/>
                        <a:pt x="39688" y="754"/>
                      </a:cubicBezTo>
                      <a:cubicBezTo>
                        <a:pt x="39331" y="746"/>
                        <a:pt x="38974" y="714"/>
                        <a:pt x="38624" y="667"/>
                      </a:cubicBezTo>
                      <a:cubicBezTo>
                        <a:pt x="38180" y="619"/>
                        <a:pt x="38196" y="548"/>
                        <a:pt x="37855" y="460"/>
                      </a:cubicBezTo>
                      <a:cubicBezTo>
                        <a:pt x="37759" y="429"/>
                        <a:pt x="37656" y="413"/>
                        <a:pt x="37561" y="397"/>
                      </a:cubicBezTo>
                      <a:cubicBezTo>
                        <a:pt x="37196" y="325"/>
                        <a:pt x="36846" y="191"/>
                        <a:pt x="36521" y="0"/>
                      </a:cubicBezTo>
                      <a:lnTo>
                        <a:pt x="36402" y="0"/>
                      </a:lnTo>
                      <a:cubicBezTo>
                        <a:pt x="36497" y="64"/>
                        <a:pt x="36529" y="119"/>
                        <a:pt x="36521" y="175"/>
                      </a:cubicBezTo>
                      <a:cubicBezTo>
                        <a:pt x="36505" y="230"/>
                        <a:pt x="36132" y="238"/>
                        <a:pt x="36132" y="238"/>
                      </a:cubicBezTo>
                      <a:cubicBezTo>
                        <a:pt x="35608" y="183"/>
                        <a:pt x="34838" y="175"/>
                        <a:pt x="34838" y="175"/>
                      </a:cubicBezTo>
                      <a:cubicBezTo>
                        <a:pt x="34648" y="175"/>
                        <a:pt x="34457" y="191"/>
                        <a:pt x="34275" y="230"/>
                      </a:cubicBezTo>
                      <a:cubicBezTo>
                        <a:pt x="34108" y="262"/>
                        <a:pt x="33354" y="262"/>
                        <a:pt x="32790" y="262"/>
                      </a:cubicBezTo>
                      <a:cubicBezTo>
                        <a:pt x="32259" y="262"/>
                        <a:pt x="31766" y="222"/>
                        <a:pt x="31655" y="0"/>
                      </a:cubicBezTo>
                      <a:lnTo>
                        <a:pt x="30004" y="0"/>
                      </a:lnTo>
                      <a:cubicBezTo>
                        <a:pt x="30711" y="48"/>
                        <a:pt x="31322" y="127"/>
                        <a:pt x="31624" y="206"/>
                      </a:cubicBezTo>
                      <a:cubicBezTo>
                        <a:pt x="31980" y="307"/>
                        <a:pt x="32387" y="317"/>
                        <a:pt x="32807" y="317"/>
                      </a:cubicBezTo>
                      <a:cubicBezTo>
                        <a:pt x="32916" y="317"/>
                        <a:pt x="33026" y="316"/>
                        <a:pt x="33137" y="316"/>
                      </a:cubicBezTo>
                      <a:cubicBezTo>
                        <a:pt x="33206" y="316"/>
                        <a:pt x="33276" y="317"/>
                        <a:pt x="33346" y="318"/>
                      </a:cubicBezTo>
                      <a:cubicBezTo>
                        <a:pt x="33949" y="325"/>
                        <a:pt x="33878" y="524"/>
                        <a:pt x="33878" y="524"/>
                      </a:cubicBezTo>
                      <a:cubicBezTo>
                        <a:pt x="33806" y="627"/>
                        <a:pt x="33727" y="730"/>
                        <a:pt x="33648" y="825"/>
                      </a:cubicBezTo>
                      <a:cubicBezTo>
                        <a:pt x="33355" y="1152"/>
                        <a:pt x="32899" y="1228"/>
                        <a:pt x="32095" y="1228"/>
                      </a:cubicBezTo>
                      <a:cubicBezTo>
                        <a:pt x="31961" y="1228"/>
                        <a:pt x="31817" y="1226"/>
                        <a:pt x="31663" y="1222"/>
                      </a:cubicBezTo>
                      <a:cubicBezTo>
                        <a:pt x="30576" y="1191"/>
                        <a:pt x="30433" y="1079"/>
                        <a:pt x="29734" y="921"/>
                      </a:cubicBezTo>
                      <a:cubicBezTo>
                        <a:pt x="29044" y="770"/>
                        <a:pt x="28496" y="770"/>
                        <a:pt x="27869" y="746"/>
                      </a:cubicBezTo>
                      <a:cubicBezTo>
                        <a:pt x="27242" y="714"/>
                        <a:pt x="25948" y="659"/>
                        <a:pt x="25409" y="556"/>
                      </a:cubicBezTo>
                      <a:cubicBezTo>
                        <a:pt x="25210" y="516"/>
                        <a:pt x="25028" y="437"/>
                        <a:pt x="24869" y="318"/>
                      </a:cubicBezTo>
                      <a:cubicBezTo>
                        <a:pt x="24869" y="310"/>
                        <a:pt x="24964" y="183"/>
                        <a:pt x="25385" y="159"/>
                      </a:cubicBezTo>
                      <a:cubicBezTo>
                        <a:pt x="25663" y="151"/>
                        <a:pt x="25948" y="119"/>
                        <a:pt x="26226" y="64"/>
                      </a:cubicBezTo>
                      <a:cubicBezTo>
                        <a:pt x="26432" y="32"/>
                        <a:pt x="26647" y="8"/>
                        <a:pt x="26869" y="0"/>
                      </a:cubicBezTo>
                      <a:lnTo>
                        <a:pt x="26091" y="0"/>
                      </a:lnTo>
                      <a:cubicBezTo>
                        <a:pt x="26028" y="24"/>
                        <a:pt x="25956" y="40"/>
                        <a:pt x="25893" y="56"/>
                      </a:cubicBezTo>
                      <a:cubicBezTo>
                        <a:pt x="25613" y="102"/>
                        <a:pt x="25198" y="142"/>
                        <a:pt x="24924" y="142"/>
                      </a:cubicBezTo>
                      <a:cubicBezTo>
                        <a:pt x="24778" y="142"/>
                        <a:pt x="24671" y="131"/>
                        <a:pt x="24647" y="103"/>
                      </a:cubicBezTo>
                      <a:cubicBezTo>
                        <a:pt x="24615" y="64"/>
                        <a:pt x="24591" y="32"/>
                        <a:pt x="24567" y="0"/>
                      </a:cubicBezTo>
                      <a:lnTo>
                        <a:pt x="24131" y="0"/>
                      </a:lnTo>
                      <a:cubicBezTo>
                        <a:pt x="24202" y="32"/>
                        <a:pt x="24273" y="64"/>
                        <a:pt x="24345" y="103"/>
                      </a:cubicBezTo>
                      <a:cubicBezTo>
                        <a:pt x="24750" y="357"/>
                        <a:pt x="24559" y="540"/>
                        <a:pt x="24170" y="635"/>
                      </a:cubicBezTo>
                      <a:cubicBezTo>
                        <a:pt x="23781" y="738"/>
                        <a:pt x="22710" y="698"/>
                        <a:pt x="22019" y="746"/>
                      </a:cubicBezTo>
                      <a:cubicBezTo>
                        <a:pt x="22003" y="746"/>
                        <a:pt x="21987" y="746"/>
                        <a:pt x="21972" y="754"/>
                      </a:cubicBezTo>
                      <a:cubicBezTo>
                        <a:pt x="21614" y="746"/>
                        <a:pt x="21265" y="722"/>
                        <a:pt x="20916" y="675"/>
                      </a:cubicBezTo>
                      <a:cubicBezTo>
                        <a:pt x="20479" y="627"/>
                        <a:pt x="20503" y="548"/>
                        <a:pt x="20170" y="460"/>
                      </a:cubicBezTo>
                      <a:cubicBezTo>
                        <a:pt x="20075" y="437"/>
                        <a:pt x="19979" y="413"/>
                        <a:pt x="19876" y="397"/>
                      </a:cubicBezTo>
                      <a:cubicBezTo>
                        <a:pt x="19527" y="325"/>
                        <a:pt x="19193" y="191"/>
                        <a:pt x="18892" y="0"/>
                      </a:cubicBezTo>
                      <a:lnTo>
                        <a:pt x="18773" y="0"/>
                      </a:lnTo>
                      <a:cubicBezTo>
                        <a:pt x="18860" y="64"/>
                        <a:pt x="18884" y="119"/>
                        <a:pt x="18868" y="175"/>
                      </a:cubicBezTo>
                      <a:cubicBezTo>
                        <a:pt x="18852" y="230"/>
                        <a:pt x="18471" y="238"/>
                        <a:pt x="18471" y="238"/>
                      </a:cubicBezTo>
                      <a:cubicBezTo>
                        <a:pt x="17955" y="183"/>
                        <a:pt x="17193" y="175"/>
                        <a:pt x="17193" y="175"/>
                      </a:cubicBezTo>
                      <a:cubicBezTo>
                        <a:pt x="16995" y="175"/>
                        <a:pt x="16804" y="191"/>
                        <a:pt x="16614" y="230"/>
                      </a:cubicBezTo>
                      <a:cubicBezTo>
                        <a:pt x="16447" y="262"/>
                        <a:pt x="15693" y="262"/>
                        <a:pt x="15129" y="262"/>
                      </a:cubicBezTo>
                      <a:cubicBezTo>
                        <a:pt x="14598" y="262"/>
                        <a:pt x="14106" y="230"/>
                        <a:pt x="14034" y="0"/>
                      </a:cubicBezTo>
                      <a:lnTo>
                        <a:pt x="12391" y="0"/>
                      </a:lnTo>
                      <a:cubicBezTo>
                        <a:pt x="13090" y="48"/>
                        <a:pt x="13693" y="127"/>
                        <a:pt x="13986" y="214"/>
                      </a:cubicBezTo>
                      <a:cubicBezTo>
                        <a:pt x="14318" y="307"/>
                        <a:pt x="14709" y="317"/>
                        <a:pt x="15116" y="317"/>
                      </a:cubicBezTo>
                      <a:cubicBezTo>
                        <a:pt x="15236" y="317"/>
                        <a:pt x="15358" y="316"/>
                        <a:pt x="15480" y="316"/>
                      </a:cubicBezTo>
                      <a:cubicBezTo>
                        <a:pt x="15548" y="316"/>
                        <a:pt x="15617" y="317"/>
                        <a:pt x="15685" y="318"/>
                      </a:cubicBezTo>
                      <a:cubicBezTo>
                        <a:pt x="16288" y="333"/>
                        <a:pt x="16193" y="524"/>
                        <a:pt x="16193" y="524"/>
                      </a:cubicBezTo>
                      <a:cubicBezTo>
                        <a:pt x="16106" y="635"/>
                        <a:pt x="16018" y="730"/>
                        <a:pt x="15923" y="825"/>
                      </a:cubicBezTo>
                      <a:cubicBezTo>
                        <a:pt x="15590" y="1152"/>
                        <a:pt x="15122" y="1228"/>
                        <a:pt x="14316" y="1228"/>
                      </a:cubicBezTo>
                      <a:cubicBezTo>
                        <a:pt x="14181" y="1228"/>
                        <a:pt x="14037" y="1226"/>
                        <a:pt x="13883" y="1222"/>
                      </a:cubicBezTo>
                      <a:cubicBezTo>
                        <a:pt x="12812" y="1199"/>
                        <a:pt x="12677" y="1079"/>
                        <a:pt x="12002" y="921"/>
                      </a:cubicBezTo>
                      <a:cubicBezTo>
                        <a:pt x="11327" y="770"/>
                        <a:pt x="10780" y="770"/>
                        <a:pt x="10153" y="746"/>
                      </a:cubicBezTo>
                      <a:cubicBezTo>
                        <a:pt x="9526" y="722"/>
                        <a:pt x="8248" y="651"/>
                        <a:pt x="7716" y="548"/>
                      </a:cubicBezTo>
                      <a:cubicBezTo>
                        <a:pt x="7525" y="516"/>
                        <a:pt x="7351" y="437"/>
                        <a:pt x="7208" y="310"/>
                      </a:cubicBezTo>
                      <a:cubicBezTo>
                        <a:pt x="7208" y="302"/>
                        <a:pt x="7319" y="175"/>
                        <a:pt x="7740" y="159"/>
                      </a:cubicBezTo>
                      <a:cubicBezTo>
                        <a:pt x="8025" y="151"/>
                        <a:pt x="8311" y="111"/>
                        <a:pt x="8597" y="56"/>
                      </a:cubicBezTo>
                      <a:cubicBezTo>
                        <a:pt x="8811" y="24"/>
                        <a:pt x="9033" y="8"/>
                        <a:pt x="9256" y="0"/>
                      </a:cubicBezTo>
                      <a:lnTo>
                        <a:pt x="8478" y="0"/>
                      </a:lnTo>
                      <a:cubicBezTo>
                        <a:pt x="8414" y="24"/>
                        <a:pt x="8351" y="40"/>
                        <a:pt x="8279" y="56"/>
                      </a:cubicBezTo>
                      <a:cubicBezTo>
                        <a:pt x="8000" y="102"/>
                        <a:pt x="7578" y="142"/>
                        <a:pt x="7303" y="142"/>
                      </a:cubicBezTo>
                      <a:cubicBezTo>
                        <a:pt x="7157" y="142"/>
                        <a:pt x="7052" y="131"/>
                        <a:pt x="7033" y="103"/>
                      </a:cubicBezTo>
                      <a:cubicBezTo>
                        <a:pt x="7001" y="64"/>
                        <a:pt x="6978" y="32"/>
                        <a:pt x="6954" y="0"/>
                      </a:cubicBezTo>
                      <a:lnTo>
                        <a:pt x="6525" y="0"/>
                      </a:lnTo>
                      <a:cubicBezTo>
                        <a:pt x="6597" y="32"/>
                        <a:pt x="6660" y="64"/>
                        <a:pt x="6724" y="103"/>
                      </a:cubicBezTo>
                      <a:cubicBezTo>
                        <a:pt x="7105" y="357"/>
                        <a:pt x="6882" y="540"/>
                        <a:pt x="6486" y="635"/>
                      </a:cubicBezTo>
                      <a:cubicBezTo>
                        <a:pt x="6081" y="738"/>
                        <a:pt x="5001" y="698"/>
                        <a:pt x="4311" y="746"/>
                      </a:cubicBezTo>
                      <a:cubicBezTo>
                        <a:pt x="4295" y="746"/>
                        <a:pt x="4271" y="746"/>
                        <a:pt x="4255" y="754"/>
                      </a:cubicBezTo>
                      <a:lnTo>
                        <a:pt x="4255" y="754"/>
                      </a:lnTo>
                      <a:cubicBezTo>
                        <a:pt x="3909" y="746"/>
                        <a:pt x="3562" y="722"/>
                        <a:pt x="3215" y="675"/>
                      </a:cubicBezTo>
                      <a:cubicBezTo>
                        <a:pt x="2787" y="627"/>
                        <a:pt x="2818" y="548"/>
                        <a:pt x="2501" y="460"/>
                      </a:cubicBezTo>
                      <a:cubicBezTo>
                        <a:pt x="2406" y="429"/>
                        <a:pt x="2310" y="413"/>
                        <a:pt x="2215" y="397"/>
                      </a:cubicBezTo>
                      <a:cubicBezTo>
                        <a:pt x="1882" y="325"/>
                        <a:pt x="1564" y="191"/>
                        <a:pt x="1279" y="0"/>
                      </a:cubicBezTo>
                      <a:close/>
                    </a:path>
                  </a:pathLst>
                </a:custGeom>
                <a:solidFill>
                  <a:srgbClr val="3E4355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76" name="Google Shape;3976;p39"/>
                <p:cNvSpPr/>
                <p:nvPr/>
              </p:nvSpPr>
              <p:spPr>
                <a:xfrm>
                  <a:off x="4400683" y="119986"/>
                  <a:ext cx="4743142" cy="5391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23" h="107164" extrusionOk="0">
                      <a:moveTo>
                        <a:pt x="64901" y="529"/>
                      </a:moveTo>
                      <a:cubicBezTo>
                        <a:pt x="65067" y="529"/>
                        <a:pt x="64969" y="579"/>
                        <a:pt x="65056" y="722"/>
                      </a:cubicBezTo>
                      <a:cubicBezTo>
                        <a:pt x="65160" y="913"/>
                        <a:pt x="65128" y="1087"/>
                        <a:pt x="64898" y="1373"/>
                      </a:cubicBezTo>
                      <a:cubicBezTo>
                        <a:pt x="64668" y="1651"/>
                        <a:pt x="64175" y="1881"/>
                        <a:pt x="63659" y="2064"/>
                      </a:cubicBezTo>
                      <a:cubicBezTo>
                        <a:pt x="63151" y="2246"/>
                        <a:pt x="63525" y="2413"/>
                        <a:pt x="63278" y="2500"/>
                      </a:cubicBezTo>
                      <a:cubicBezTo>
                        <a:pt x="63241" y="2513"/>
                        <a:pt x="63204" y="2519"/>
                        <a:pt x="63168" y="2519"/>
                      </a:cubicBezTo>
                      <a:cubicBezTo>
                        <a:pt x="62955" y="2519"/>
                        <a:pt x="62759" y="2325"/>
                        <a:pt x="62643" y="2230"/>
                      </a:cubicBezTo>
                      <a:cubicBezTo>
                        <a:pt x="62509" y="2119"/>
                        <a:pt x="62413" y="1968"/>
                        <a:pt x="62366" y="1810"/>
                      </a:cubicBezTo>
                      <a:cubicBezTo>
                        <a:pt x="62294" y="1635"/>
                        <a:pt x="62247" y="1595"/>
                        <a:pt x="62064" y="1254"/>
                      </a:cubicBezTo>
                      <a:cubicBezTo>
                        <a:pt x="61881" y="905"/>
                        <a:pt x="61977" y="873"/>
                        <a:pt x="62493" y="770"/>
                      </a:cubicBezTo>
                      <a:cubicBezTo>
                        <a:pt x="62683" y="738"/>
                        <a:pt x="63009" y="754"/>
                        <a:pt x="63318" y="706"/>
                      </a:cubicBezTo>
                      <a:cubicBezTo>
                        <a:pt x="63636" y="659"/>
                        <a:pt x="64247" y="571"/>
                        <a:pt x="64691" y="540"/>
                      </a:cubicBezTo>
                      <a:cubicBezTo>
                        <a:pt x="64788" y="533"/>
                        <a:pt x="64855" y="529"/>
                        <a:pt x="64901" y="529"/>
                      </a:cubicBezTo>
                      <a:close/>
                      <a:moveTo>
                        <a:pt x="11852" y="529"/>
                      </a:moveTo>
                      <a:cubicBezTo>
                        <a:pt x="12023" y="529"/>
                        <a:pt x="11906" y="581"/>
                        <a:pt x="11931" y="730"/>
                      </a:cubicBezTo>
                      <a:cubicBezTo>
                        <a:pt x="11970" y="913"/>
                        <a:pt x="11867" y="1095"/>
                        <a:pt x="11526" y="1373"/>
                      </a:cubicBezTo>
                      <a:cubicBezTo>
                        <a:pt x="11185" y="1659"/>
                        <a:pt x="10605" y="1889"/>
                        <a:pt x="10026" y="2072"/>
                      </a:cubicBezTo>
                      <a:cubicBezTo>
                        <a:pt x="9438" y="2254"/>
                        <a:pt x="9756" y="2421"/>
                        <a:pt x="9470" y="2508"/>
                      </a:cubicBezTo>
                      <a:cubicBezTo>
                        <a:pt x="9428" y="2521"/>
                        <a:pt x="9389" y="2526"/>
                        <a:pt x="9353" y="2526"/>
                      </a:cubicBezTo>
                      <a:cubicBezTo>
                        <a:pt x="9135" y="2526"/>
                        <a:pt x="9013" y="2326"/>
                        <a:pt x="8938" y="2230"/>
                      </a:cubicBezTo>
                      <a:cubicBezTo>
                        <a:pt x="8851" y="2111"/>
                        <a:pt x="8811" y="1961"/>
                        <a:pt x="8827" y="1810"/>
                      </a:cubicBezTo>
                      <a:cubicBezTo>
                        <a:pt x="8827" y="1635"/>
                        <a:pt x="8788" y="1603"/>
                        <a:pt x="8740" y="1254"/>
                      </a:cubicBezTo>
                      <a:cubicBezTo>
                        <a:pt x="8684" y="905"/>
                        <a:pt x="8788" y="873"/>
                        <a:pt x="9351" y="770"/>
                      </a:cubicBezTo>
                      <a:lnTo>
                        <a:pt x="9351" y="778"/>
                      </a:lnTo>
                      <a:cubicBezTo>
                        <a:pt x="9557" y="746"/>
                        <a:pt x="9875" y="754"/>
                        <a:pt x="10200" y="706"/>
                      </a:cubicBezTo>
                      <a:cubicBezTo>
                        <a:pt x="10534" y="667"/>
                        <a:pt x="11177" y="579"/>
                        <a:pt x="11637" y="540"/>
                      </a:cubicBezTo>
                      <a:cubicBezTo>
                        <a:pt x="11736" y="533"/>
                        <a:pt x="11805" y="529"/>
                        <a:pt x="11852" y="529"/>
                      </a:cubicBezTo>
                      <a:close/>
                      <a:moveTo>
                        <a:pt x="29533" y="529"/>
                      </a:moveTo>
                      <a:cubicBezTo>
                        <a:pt x="29704" y="529"/>
                        <a:pt x="29596" y="581"/>
                        <a:pt x="29639" y="730"/>
                      </a:cubicBezTo>
                      <a:cubicBezTo>
                        <a:pt x="29695" y="913"/>
                        <a:pt x="29616" y="1095"/>
                        <a:pt x="29314" y="1373"/>
                      </a:cubicBezTo>
                      <a:cubicBezTo>
                        <a:pt x="29012" y="1659"/>
                        <a:pt x="28457" y="1889"/>
                        <a:pt x="27901" y="2072"/>
                      </a:cubicBezTo>
                      <a:cubicBezTo>
                        <a:pt x="27337" y="2254"/>
                        <a:pt x="27671" y="2421"/>
                        <a:pt x="27401" y="2508"/>
                      </a:cubicBezTo>
                      <a:cubicBezTo>
                        <a:pt x="27363" y="2521"/>
                        <a:pt x="27326" y="2526"/>
                        <a:pt x="27291" y="2526"/>
                      </a:cubicBezTo>
                      <a:cubicBezTo>
                        <a:pt x="27081" y="2526"/>
                        <a:pt x="26933" y="2326"/>
                        <a:pt x="26837" y="2230"/>
                      </a:cubicBezTo>
                      <a:cubicBezTo>
                        <a:pt x="26742" y="2111"/>
                        <a:pt x="26679" y="1968"/>
                        <a:pt x="26671" y="1810"/>
                      </a:cubicBezTo>
                      <a:cubicBezTo>
                        <a:pt x="26655" y="1635"/>
                        <a:pt x="26607" y="1603"/>
                        <a:pt x="26512" y="1254"/>
                      </a:cubicBezTo>
                      <a:cubicBezTo>
                        <a:pt x="26417" y="905"/>
                        <a:pt x="26520" y="873"/>
                        <a:pt x="27068" y="770"/>
                      </a:cubicBezTo>
                      <a:lnTo>
                        <a:pt x="27068" y="778"/>
                      </a:lnTo>
                      <a:cubicBezTo>
                        <a:pt x="27266" y="746"/>
                        <a:pt x="27584" y="754"/>
                        <a:pt x="27909" y="706"/>
                      </a:cubicBezTo>
                      <a:cubicBezTo>
                        <a:pt x="28234" y="667"/>
                        <a:pt x="28869" y="579"/>
                        <a:pt x="29322" y="540"/>
                      </a:cubicBezTo>
                      <a:cubicBezTo>
                        <a:pt x="29419" y="533"/>
                        <a:pt x="29487" y="529"/>
                        <a:pt x="29533" y="529"/>
                      </a:cubicBezTo>
                      <a:close/>
                      <a:moveTo>
                        <a:pt x="47224" y="534"/>
                      </a:moveTo>
                      <a:cubicBezTo>
                        <a:pt x="47381" y="534"/>
                        <a:pt x="47287" y="589"/>
                        <a:pt x="47348" y="730"/>
                      </a:cubicBezTo>
                      <a:cubicBezTo>
                        <a:pt x="47427" y="921"/>
                        <a:pt x="47372" y="1095"/>
                        <a:pt x="47102" y="1373"/>
                      </a:cubicBezTo>
                      <a:cubicBezTo>
                        <a:pt x="46840" y="1659"/>
                        <a:pt x="46316" y="1889"/>
                        <a:pt x="45776" y="2072"/>
                      </a:cubicBezTo>
                      <a:cubicBezTo>
                        <a:pt x="45244" y="2254"/>
                        <a:pt x="45602" y="2421"/>
                        <a:pt x="45340" y="2508"/>
                      </a:cubicBezTo>
                      <a:cubicBezTo>
                        <a:pt x="45301" y="2521"/>
                        <a:pt x="45264" y="2526"/>
                        <a:pt x="45228" y="2526"/>
                      </a:cubicBezTo>
                      <a:cubicBezTo>
                        <a:pt x="45011" y="2526"/>
                        <a:pt x="44840" y="2326"/>
                        <a:pt x="44744" y="2230"/>
                      </a:cubicBezTo>
                      <a:cubicBezTo>
                        <a:pt x="44625" y="2119"/>
                        <a:pt x="44546" y="1968"/>
                        <a:pt x="44514" y="1810"/>
                      </a:cubicBezTo>
                      <a:cubicBezTo>
                        <a:pt x="44475" y="1635"/>
                        <a:pt x="44427" y="1603"/>
                        <a:pt x="44284" y="1254"/>
                      </a:cubicBezTo>
                      <a:cubicBezTo>
                        <a:pt x="44149" y="913"/>
                        <a:pt x="44244" y="873"/>
                        <a:pt x="44784" y="770"/>
                      </a:cubicBezTo>
                      <a:lnTo>
                        <a:pt x="44784" y="778"/>
                      </a:lnTo>
                      <a:cubicBezTo>
                        <a:pt x="44983" y="746"/>
                        <a:pt x="45292" y="754"/>
                        <a:pt x="45618" y="706"/>
                      </a:cubicBezTo>
                      <a:cubicBezTo>
                        <a:pt x="45935" y="667"/>
                        <a:pt x="46554" y="579"/>
                        <a:pt x="47007" y="548"/>
                      </a:cubicBezTo>
                      <a:cubicBezTo>
                        <a:pt x="47108" y="539"/>
                        <a:pt x="47177" y="534"/>
                        <a:pt x="47224" y="534"/>
                      </a:cubicBezTo>
                      <a:close/>
                      <a:moveTo>
                        <a:pt x="54621" y="229"/>
                      </a:moveTo>
                      <a:cubicBezTo>
                        <a:pt x="54655" y="229"/>
                        <a:pt x="54689" y="230"/>
                        <a:pt x="54722" y="230"/>
                      </a:cubicBezTo>
                      <a:cubicBezTo>
                        <a:pt x="54722" y="230"/>
                        <a:pt x="55333" y="254"/>
                        <a:pt x="55444" y="460"/>
                      </a:cubicBezTo>
                      <a:cubicBezTo>
                        <a:pt x="55555" y="667"/>
                        <a:pt x="55635" y="1008"/>
                        <a:pt x="56222" y="1254"/>
                      </a:cubicBezTo>
                      <a:cubicBezTo>
                        <a:pt x="56801" y="1500"/>
                        <a:pt x="57365" y="1540"/>
                        <a:pt x="57508" y="1873"/>
                      </a:cubicBezTo>
                      <a:cubicBezTo>
                        <a:pt x="57659" y="2207"/>
                        <a:pt x="57611" y="2532"/>
                        <a:pt x="56698" y="2548"/>
                      </a:cubicBezTo>
                      <a:cubicBezTo>
                        <a:pt x="56135" y="2548"/>
                        <a:pt x="55571" y="2524"/>
                        <a:pt x="55016" y="2476"/>
                      </a:cubicBezTo>
                      <a:cubicBezTo>
                        <a:pt x="55016" y="2476"/>
                        <a:pt x="54111" y="2421"/>
                        <a:pt x="53507" y="2342"/>
                      </a:cubicBezTo>
                      <a:cubicBezTo>
                        <a:pt x="52904" y="2262"/>
                        <a:pt x="52650" y="2127"/>
                        <a:pt x="52650" y="2127"/>
                      </a:cubicBezTo>
                      <a:lnTo>
                        <a:pt x="52626" y="2119"/>
                      </a:lnTo>
                      <a:cubicBezTo>
                        <a:pt x="52134" y="1937"/>
                        <a:pt x="51777" y="1738"/>
                        <a:pt x="51261" y="1572"/>
                      </a:cubicBezTo>
                      <a:cubicBezTo>
                        <a:pt x="50737" y="1405"/>
                        <a:pt x="50817" y="1318"/>
                        <a:pt x="50904" y="1159"/>
                      </a:cubicBezTo>
                      <a:cubicBezTo>
                        <a:pt x="50920" y="1119"/>
                        <a:pt x="50912" y="1064"/>
                        <a:pt x="50872" y="1040"/>
                      </a:cubicBezTo>
                      <a:cubicBezTo>
                        <a:pt x="50856" y="960"/>
                        <a:pt x="50888" y="818"/>
                        <a:pt x="51301" y="675"/>
                      </a:cubicBezTo>
                      <a:cubicBezTo>
                        <a:pt x="51885" y="460"/>
                        <a:pt x="53578" y="229"/>
                        <a:pt x="54621" y="229"/>
                      </a:cubicBezTo>
                      <a:close/>
                      <a:moveTo>
                        <a:pt x="19331" y="237"/>
                      </a:moveTo>
                      <a:cubicBezTo>
                        <a:pt x="19365" y="237"/>
                        <a:pt x="19399" y="238"/>
                        <a:pt x="19432" y="238"/>
                      </a:cubicBezTo>
                      <a:cubicBezTo>
                        <a:pt x="19432" y="238"/>
                        <a:pt x="20043" y="262"/>
                        <a:pt x="20098" y="468"/>
                      </a:cubicBezTo>
                      <a:cubicBezTo>
                        <a:pt x="20154" y="667"/>
                        <a:pt x="20146" y="1008"/>
                        <a:pt x="20662" y="1262"/>
                      </a:cubicBezTo>
                      <a:cubicBezTo>
                        <a:pt x="21186" y="1508"/>
                        <a:pt x="21734" y="1548"/>
                        <a:pt x="21797" y="1881"/>
                      </a:cubicBezTo>
                      <a:cubicBezTo>
                        <a:pt x="21861" y="2207"/>
                        <a:pt x="21726" y="2540"/>
                        <a:pt x="20813" y="2548"/>
                      </a:cubicBezTo>
                      <a:cubicBezTo>
                        <a:pt x="20743" y="2549"/>
                        <a:pt x="20674" y="2549"/>
                        <a:pt x="20604" y="2549"/>
                      </a:cubicBezTo>
                      <a:cubicBezTo>
                        <a:pt x="20116" y="2549"/>
                        <a:pt x="19624" y="2525"/>
                        <a:pt x="19138" y="2476"/>
                      </a:cubicBezTo>
                      <a:cubicBezTo>
                        <a:pt x="19138" y="2476"/>
                        <a:pt x="18257" y="2429"/>
                        <a:pt x="17670" y="2342"/>
                      </a:cubicBezTo>
                      <a:cubicBezTo>
                        <a:pt x="17090" y="2262"/>
                        <a:pt x="16868" y="2135"/>
                        <a:pt x="16868" y="2135"/>
                      </a:cubicBezTo>
                      <a:lnTo>
                        <a:pt x="16844" y="2127"/>
                      </a:lnTo>
                      <a:cubicBezTo>
                        <a:pt x="16400" y="1937"/>
                        <a:pt x="16098" y="1746"/>
                        <a:pt x="15622" y="1580"/>
                      </a:cubicBezTo>
                      <a:cubicBezTo>
                        <a:pt x="15145" y="1413"/>
                        <a:pt x="15241" y="1318"/>
                        <a:pt x="15368" y="1159"/>
                      </a:cubicBezTo>
                      <a:lnTo>
                        <a:pt x="15368" y="1159"/>
                      </a:lnTo>
                      <a:lnTo>
                        <a:pt x="15368" y="1167"/>
                      </a:lnTo>
                      <a:cubicBezTo>
                        <a:pt x="15399" y="1127"/>
                        <a:pt x="15399" y="1079"/>
                        <a:pt x="15376" y="1040"/>
                      </a:cubicBezTo>
                      <a:cubicBezTo>
                        <a:pt x="15376" y="960"/>
                        <a:pt x="15447" y="818"/>
                        <a:pt x="15892" y="675"/>
                      </a:cubicBezTo>
                      <a:cubicBezTo>
                        <a:pt x="16537" y="467"/>
                        <a:pt x="18284" y="237"/>
                        <a:pt x="19331" y="237"/>
                      </a:cubicBezTo>
                      <a:close/>
                      <a:moveTo>
                        <a:pt x="36976" y="237"/>
                      </a:moveTo>
                      <a:cubicBezTo>
                        <a:pt x="37010" y="237"/>
                        <a:pt x="37044" y="238"/>
                        <a:pt x="37077" y="238"/>
                      </a:cubicBezTo>
                      <a:cubicBezTo>
                        <a:pt x="37077" y="238"/>
                        <a:pt x="37688" y="262"/>
                        <a:pt x="37767" y="468"/>
                      </a:cubicBezTo>
                      <a:cubicBezTo>
                        <a:pt x="37855" y="667"/>
                        <a:pt x="37886" y="1016"/>
                        <a:pt x="38442" y="1262"/>
                      </a:cubicBezTo>
                      <a:cubicBezTo>
                        <a:pt x="38990" y="1508"/>
                        <a:pt x="39545" y="1548"/>
                        <a:pt x="39649" y="1881"/>
                      </a:cubicBezTo>
                      <a:cubicBezTo>
                        <a:pt x="39760" y="2207"/>
                        <a:pt x="39664" y="2540"/>
                        <a:pt x="38760" y="2548"/>
                      </a:cubicBezTo>
                      <a:cubicBezTo>
                        <a:pt x="38689" y="2549"/>
                        <a:pt x="38619" y="2549"/>
                        <a:pt x="38548" y="2549"/>
                      </a:cubicBezTo>
                      <a:cubicBezTo>
                        <a:pt x="38055" y="2549"/>
                        <a:pt x="37562" y="2525"/>
                        <a:pt x="37069" y="2476"/>
                      </a:cubicBezTo>
                      <a:cubicBezTo>
                        <a:pt x="37069" y="2476"/>
                        <a:pt x="36180" y="2429"/>
                        <a:pt x="35585" y="2342"/>
                      </a:cubicBezTo>
                      <a:cubicBezTo>
                        <a:pt x="34989" y="2262"/>
                        <a:pt x="34751" y="2135"/>
                        <a:pt x="34751" y="2135"/>
                      </a:cubicBezTo>
                      <a:lnTo>
                        <a:pt x="34727" y="2127"/>
                      </a:lnTo>
                      <a:cubicBezTo>
                        <a:pt x="34259" y="1945"/>
                        <a:pt x="33934" y="1746"/>
                        <a:pt x="33433" y="1580"/>
                      </a:cubicBezTo>
                      <a:cubicBezTo>
                        <a:pt x="32941" y="1413"/>
                        <a:pt x="33029" y="1326"/>
                        <a:pt x="33132" y="1167"/>
                      </a:cubicBezTo>
                      <a:cubicBezTo>
                        <a:pt x="33164" y="1127"/>
                        <a:pt x="33156" y="1072"/>
                        <a:pt x="33124" y="1040"/>
                      </a:cubicBezTo>
                      <a:cubicBezTo>
                        <a:pt x="33116" y="960"/>
                        <a:pt x="33164" y="818"/>
                        <a:pt x="33592" y="675"/>
                      </a:cubicBezTo>
                      <a:cubicBezTo>
                        <a:pt x="34207" y="467"/>
                        <a:pt x="35930" y="237"/>
                        <a:pt x="36976" y="237"/>
                      </a:cubicBezTo>
                      <a:close/>
                      <a:moveTo>
                        <a:pt x="61050" y="946"/>
                      </a:moveTo>
                      <a:cubicBezTo>
                        <a:pt x="61254" y="946"/>
                        <a:pt x="61413" y="973"/>
                        <a:pt x="61604" y="1032"/>
                      </a:cubicBezTo>
                      <a:cubicBezTo>
                        <a:pt x="61985" y="1151"/>
                        <a:pt x="61993" y="1532"/>
                        <a:pt x="61953" y="1699"/>
                      </a:cubicBezTo>
                      <a:cubicBezTo>
                        <a:pt x="61921" y="1873"/>
                        <a:pt x="62183" y="1905"/>
                        <a:pt x="62310" y="2088"/>
                      </a:cubicBezTo>
                      <a:cubicBezTo>
                        <a:pt x="62445" y="2270"/>
                        <a:pt x="62683" y="2564"/>
                        <a:pt x="63040" y="2667"/>
                      </a:cubicBezTo>
                      <a:cubicBezTo>
                        <a:pt x="63390" y="2762"/>
                        <a:pt x="63969" y="3024"/>
                        <a:pt x="64136" y="3238"/>
                      </a:cubicBezTo>
                      <a:cubicBezTo>
                        <a:pt x="64302" y="3453"/>
                        <a:pt x="63977" y="3691"/>
                        <a:pt x="63239" y="3794"/>
                      </a:cubicBezTo>
                      <a:cubicBezTo>
                        <a:pt x="63059" y="3817"/>
                        <a:pt x="62866" y="3828"/>
                        <a:pt x="62662" y="3828"/>
                      </a:cubicBezTo>
                      <a:cubicBezTo>
                        <a:pt x="62027" y="3828"/>
                        <a:pt x="61291" y="3726"/>
                        <a:pt x="60564" y="3588"/>
                      </a:cubicBezTo>
                      <a:cubicBezTo>
                        <a:pt x="59766" y="3436"/>
                        <a:pt x="59445" y="3383"/>
                        <a:pt x="58877" y="3383"/>
                      </a:cubicBezTo>
                      <a:cubicBezTo>
                        <a:pt x="58761" y="3383"/>
                        <a:pt x="58635" y="3385"/>
                        <a:pt x="58492" y="3389"/>
                      </a:cubicBezTo>
                      <a:cubicBezTo>
                        <a:pt x="58327" y="3394"/>
                        <a:pt x="58168" y="3397"/>
                        <a:pt x="58016" y="3397"/>
                      </a:cubicBezTo>
                      <a:cubicBezTo>
                        <a:pt x="57392" y="3397"/>
                        <a:pt x="56872" y="3344"/>
                        <a:pt x="56444" y="3127"/>
                      </a:cubicBezTo>
                      <a:cubicBezTo>
                        <a:pt x="55912" y="2865"/>
                        <a:pt x="56238" y="2778"/>
                        <a:pt x="56794" y="2675"/>
                      </a:cubicBezTo>
                      <a:cubicBezTo>
                        <a:pt x="57349" y="2572"/>
                        <a:pt x="57690" y="2524"/>
                        <a:pt x="57754" y="2318"/>
                      </a:cubicBezTo>
                      <a:cubicBezTo>
                        <a:pt x="57817" y="2103"/>
                        <a:pt x="57714" y="1841"/>
                        <a:pt x="57556" y="1643"/>
                      </a:cubicBezTo>
                      <a:cubicBezTo>
                        <a:pt x="57389" y="1445"/>
                        <a:pt x="57603" y="1365"/>
                        <a:pt x="58016" y="1318"/>
                      </a:cubicBezTo>
                      <a:cubicBezTo>
                        <a:pt x="58175" y="1302"/>
                        <a:pt x="58437" y="1310"/>
                        <a:pt x="58722" y="1286"/>
                      </a:cubicBezTo>
                      <a:cubicBezTo>
                        <a:pt x="59008" y="1262"/>
                        <a:pt x="59397" y="1151"/>
                        <a:pt x="60183" y="1032"/>
                      </a:cubicBezTo>
                      <a:cubicBezTo>
                        <a:pt x="60578" y="975"/>
                        <a:pt x="60839" y="946"/>
                        <a:pt x="61050" y="946"/>
                      </a:cubicBezTo>
                      <a:close/>
                      <a:moveTo>
                        <a:pt x="7833" y="946"/>
                      </a:moveTo>
                      <a:cubicBezTo>
                        <a:pt x="8037" y="946"/>
                        <a:pt x="8183" y="973"/>
                        <a:pt x="8351" y="1032"/>
                      </a:cubicBezTo>
                      <a:cubicBezTo>
                        <a:pt x="8692" y="1151"/>
                        <a:pt x="8549" y="1532"/>
                        <a:pt x="8454" y="1699"/>
                      </a:cubicBezTo>
                      <a:cubicBezTo>
                        <a:pt x="8351" y="1873"/>
                        <a:pt x="8597" y="1905"/>
                        <a:pt x="8661" y="2088"/>
                      </a:cubicBezTo>
                      <a:cubicBezTo>
                        <a:pt x="8724" y="2270"/>
                        <a:pt x="8843" y="2564"/>
                        <a:pt x="9161" y="2667"/>
                      </a:cubicBezTo>
                      <a:cubicBezTo>
                        <a:pt x="9470" y="2762"/>
                        <a:pt x="9954" y="3024"/>
                        <a:pt x="10034" y="3238"/>
                      </a:cubicBezTo>
                      <a:cubicBezTo>
                        <a:pt x="10113" y="3453"/>
                        <a:pt x="9700" y="3691"/>
                        <a:pt x="8922" y="3794"/>
                      </a:cubicBezTo>
                      <a:cubicBezTo>
                        <a:pt x="8728" y="3818"/>
                        <a:pt x="8524" y="3829"/>
                        <a:pt x="8314" y="3829"/>
                      </a:cubicBezTo>
                      <a:cubicBezTo>
                        <a:pt x="7683" y="3829"/>
                        <a:pt x="6994" y="3731"/>
                        <a:pt x="6327" y="3588"/>
                      </a:cubicBezTo>
                      <a:cubicBezTo>
                        <a:pt x="5573" y="3431"/>
                        <a:pt x="5272" y="3386"/>
                        <a:pt x="4664" y="3386"/>
                      </a:cubicBezTo>
                      <a:cubicBezTo>
                        <a:pt x="4561" y="3386"/>
                        <a:pt x="4450" y="3387"/>
                        <a:pt x="4327" y="3389"/>
                      </a:cubicBezTo>
                      <a:cubicBezTo>
                        <a:pt x="4158" y="3394"/>
                        <a:pt x="3998" y="3397"/>
                        <a:pt x="3845" y="3397"/>
                      </a:cubicBezTo>
                      <a:cubicBezTo>
                        <a:pt x="3225" y="3397"/>
                        <a:pt x="2734" y="3345"/>
                        <a:pt x="2390" y="3135"/>
                      </a:cubicBezTo>
                      <a:cubicBezTo>
                        <a:pt x="1953" y="2865"/>
                        <a:pt x="2318" y="2770"/>
                        <a:pt x="2914" y="2675"/>
                      </a:cubicBezTo>
                      <a:cubicBezTo>
                        <a:pt x="3517" y="2572"/>
                        <a:pt x="3874" y="2524"/>
                        <a:pt x="4009" y="2318"/>
                      </a:cubicBezTo>
                      <a:cubicBezTo>
                        <a:pt x="4144" y="2111"/>
                        <a:pt x="4160" y="1865"/>
                        <a:pt x="4073" y="1643"/>
                      </a:cubicBezTo>
                      <a:cubicBezTo>
                        <a:pt x="3985" y="1445"/>
                        <a:pt x="4223" y="1365"/>
                        <a:pt x="4660" y="1318"/>
                      </a:cubicBezTo>
                      <a:cubicBezTo>
                        <a:pt x="4819" y="1302"/>
                        <a:pt x="5081" y="1310"/>
                        <a:pt x="5374" y="1286"/>
                      </a:cubicBezTo>
                      <a:cubicBezTo>
                        <a:pt x="5668" y="1262"/>
                        <a:pt x="6113" y="1151"/>
                        <a:pt x="6930" y="1032"/>
                      </a:cubicBezTo>
                      <a:cubicBezTo>
                        <a:pt x="7350" y="975"/>
                        <a:pt x="7622" y="946"/>
                        <a:pt x="7833" y="946"/>
                      </a:cubicBezTo>
                      <a:close/>
                      <a:moveTo>
                        <a:pt x="25574" y="953"/>
                      </a:moveTo>
                      <a:cubicBezTo>
                        <a:pt x="25779" y="953"/>
                        <a:pt x="25932" y="981"/>
                        <a:pt x="26107" y="1040"/>
                      </a:cubicBezTo>
                      <a:cubicBezTo>
                        <a:pt x="26456" y="1159"/>
                        <a:pt x="26369" y="1532"/>
                        <a:pt x="26282" y="1707"/>
                      </a:cubicBezTo>
                      <a:cubicBezTo>
                        <a:pt x="26202" y="1873"/>
                        <a:pt x="26456" y="1905"/>
                        <a:pt x="26544" y="2095"/>
                      </a:cubicBezTo>
                      <a:cubicBezTo>
                        <a:pt x="26631" y="2278"/>
                        <a:pt x="26790" y="2564"/>
                        <a:pt x="27115" y="2667"/>
                      </a:cubicBezTo>
                      <a:cubicBezTo>
                        <a:pt x="27449" y="2770"/>
                        <a:pt x="27957" y="3032"/>
                        <a:pt x="28068" y="3246"/>
                      </a:cubicBezTo>
                      <a:cubicBezTo>
                        <a:pt x="28179" y="3461"/>
                        <a:pt x="27790" y="3699"/>
                        <a:pt x="27028" y="3794"/>
                      </a:cubicBezTo>
                      <a:cubicBezTo>
                        <a:pt x="26831" y="3820"/>
                        <a:pt x="26624" y="3832"/>
                        <a:pt x="26408" y="3832"/>
                      </a:cubicBezTo>
                      <a:cubicBezTo>
                        <a:pt x="25781" y="3832"/>
                        <a:pt x="25088" y="3732"/>
                        <a:pt x="24409" y="3596"/>
                      </a:cubicBezTo>
                      <a:cubicBezTo>
                        <a:pt x="23663" y="3440"/>
                        <a:pt x="23352" y="3390"/>
                        <a:pt x="22800" y="3390"/>
                      </a:cubicBezTo>
                      <a:cubicBezTo>
                        <a:pt x="22676" y="3390"/>
                        <a:pt x="22540" y="3393"/>
                        <a:pt x="22384" y="3397"/>
                      </a:cubicBezTo>
                      <a:cubicBezTo>
                        <a:pt x="22234" y="3400"/>
                        <a:pt x="22090" y="3402"/>
                        <a:pt x="21951" y="3402"/>
                      </a:cubicBezTo>
                      <a:cubicBezTo>
                        <a:pt x="21306" y="3402"/>
                        <a:pt x="20787" y="3357"/>
                        <a:pt x="20408" y="3135"/>
                      </a:cubicBezTo>
                      <a:cubicBezTo>
                        <a:pt x="19940" y="2865"/>
                        <a:pt x="20289" y="2778"/>
                        <a:pt x="20876" y="2675"/>
                      </a:cubicBezTo>
                      <a:cubicBezTo>
                        <a:pt x="21464" y="2572"/>
                        <a:pt x="21813" y="2524"/>
                        <a:pt x="21924" y="2318"/>
                      </a:cubicBezTo>
                      <a:cubicBezTo>
                        <a:pt x="22027" y="2103"/>
                        <a:pt x="22019" y="1849"/>
                        <a:pt x="21900" y="1643"/>
                      </a:cubicBezTo>
                      <a:cubicBezTo>
                        <a:pt x="21789" y="1445"/>
                        <a:pt x="22019" y="1373"/>
                        <a:pt x="22448" y="1326"/>
                      </a:cubicBezTo>
                      <a:cubicBezTo>
                        <a:pt x="22607" y="1310"/>
                        <a:pt x="22869" y="1310"/>
                        <a:pt x="23162" y="1286"/>
                      </a:cubicBezTo>
                      <a:cubicBezTo>
                        <a:pt x="23456" y="1270"/>
                        <a:pt x="23877" y="1151"/>
                        <a:pt x="24686" y="1040"/>
                      </a:cubicBezTo>
                      <a:cubicBezTo>
                        <a:pt x="25094" y="983"/>
                        <a:pt x="25362" y="953"/>
                        <a:pt x="25574" y="953"/>
                      </a:cubicBezTo>
                      <a:close/>
                      <a:moveTo>
                        <a:pt x="43312" y="953"/>
                      </a:moveTo>
                      <a:cubicBezTo>
                        <a:pt x="43515" y="953"/>
                        <a:pt x="43668" y="981"/>
                        <a:pt x="43847" y="1040"/>
                      </a:cubicBezTo>
                      <a:cubicBezTo>
                        <a:pt x="44221" y="1159"/>
                        <a:pt x="44173" y="1532"/>
                        <a:pt x="44117" y="1707"/>
                      </a:cubicBezTo>
                      <a:cubicBezTo>
                        <a:pt x="44062" y="1873"/>
                        <a:pt x="44316" y="1905"/>
                        <a:pt x="44427" y="2095"/>
                      </a:cubicBezTo>
                      <a:cubicBezTo>
                        <a:pt x="44538" y="2278"/>
                        <a:pt x="44736" y="2564"/>
                        <a:pt x="45078" y="2667"/>
                      </a:cubicBezTo>
                      <a:cubicBezTo>
                        <a:pt x="45419" y="2770"/>
                        <a:pt x="45967" y="3032"/>
                        <a:pt x="46102" y="3246"/>
                      </a:cubicBezTo>
                      <a:cubicBezTo>
                        <a:pt x="46237" y="3461"/>
                        <a:pt x="45879" y="3699"/>
                        <a:pt x="45133" y="3802"/>
                      </a:cubicBezTo>
                      <a:cubicBezTo>
                        <a:pt x="44950" y="3825"/>
                        <a:pt x="44755" y="3836"/>
                        <a:pt x="44550" y="3836"/>
                      </a:cubicBezTo>
                      <a:cubicBezTo>
                        <a:pt x="43914" y="3836"/>
                        <a:pt x="43191" y="3734"/>
                        <a:pt x="42482" y="3596"/>
                      </a:cubicBezTo>
                      <a:cubicBezTo>
                        <a:pt x="41724" y="3440"/>
                        <a:pt x="41405" y="3390"/>
                        <a:pt x="40850" y="3390"/>
                      </a:cubicBezTo>
                      <a:cubicBezTo>
                        <a:pt x="40726" y="3390"/>
                        <a:pt x="40590" y="3393"/>
                        <a:pt x="40434" y="3397"/>
                      </a:cubicBezTo>
                      <a:cubicBezTo>
                        <a:pt x="40285" y="3400"/>
                        <a:pt x="40142" y="3402"/>
                        <a:pt x="40004" y="3402"/>
                      </a:cubicBezTo>
                      <a:cubicBezTo>
                        <a:pt x="39362" y="3402"/>
                        <a:pt x="38838" y="3357"/>
                        <a:pt x="38426" y="3135"/>
                      </a:cubicBezTo>
                      <a:cubicBezTo>
                        <a:pt x="37926" y="2865"/>
                        <a:pt x="38267" y="2778"/>
                        <a:pt x="38839" y="2675"/>
                      </a:cubicBezTo>
                      <a:cubicBezTo>
                        <a:pt x="39410" y="2572"/>
                        <a:pt x="39752" y="2532"/>
                        <a:pt x="39839" y="2318"/>
                      </a:cubicBezTo>
                      <a:cubicBezTo>
                        <a:pt x="39910" y="2088"/>
                        <a:pt x="39871" y="1834"/>
                        <a:pt x="39728" y="1643"/>
                      </a:cubicBezTo>
                      <a:cubicBezTo>
                        <a:pt x="39585" y="1445"/>
                        <a:pt x="39807" y="1365"/>
                        <a:pt x="40228" y="1318"/>
                      </a:cubicBezTo>
                      <a:lnTo>
                        <a:pt x="40236" y="1326"/>
                      </a:lnTo>
                      <a:cubicBezTo>
                        <a:pt x="40395" y="1310"/>
                        <a:pt x="40657" y="1310"/>
                        <a:pt x="40942" y="1294"/>
                      </a:cubicBezTo>
                      <a:cubicBezTo>
                        <a:pt x="41228" y="1270"/>
                        <a:pt x="41641" y="1151"/>
                        <a:pt x="42435" y="1040"/>
                      </a:cubicBezTo>
                      <a:cubicBezTo>
                        <a:pt x="42838" y="983"/>
                        <a:pt x="43102" y="953"/>
                        <a:pt x="43312" y="953"/>
                      </a:cubicBezTo>
                      <a:close/>
                      <a:moveTo>
                        <a:pt x="49373" y="828"/>
                      </a:moveTo>
                      <a:cubicBezTo>
                        <a:pt x="50437" y="828"/>
                        <a:pt x="50528" y="1071"/>
                        <a:pt x="50563" y="1246"/>
                      </a:cubicBezTo>
                      <a:cubicBezTo>
                        <a:pt x="50610" y="1445"/>
                        <a:pt x="50737" y="1595"/>
                        <a:pt x="51396" y="1770"/>
                      </a:cubicBezTo>
                      <a:cubicBezTo>
                        <a:pt x="52063" y="1945"/>
                        <a:pt x="51968" y="1961"/>
                        <a:pt x="52507" y="2286"/>
                      </a:cubicBezTo>
                      <a:cubicBezTo>
                        <a:pt x="53039" y="2603"/>
                        <a:pt x="52420" y="2937"/>
                        <a:pt x="52261" y="3016"/>
                      </a:cubicBezTo>
                      <a:cubicBezTo>
                        <a:pt x="52015" y="3119"/>
                        <a:pt x="51793" y="3254"/>
                        <a:pt x="51594" y="3421"/>
                      </a:cubicBezTo>
                      <a:cubicBezTo>
                        <a:pt x="51213" y="3723"/>
                        <a:pt x="50451" y="3842"/>
                        <a:pt x="49689" y="3945"/>
                      </a:cubicBezTo>
                      <a:cubicBezTo>
                        <a:pt x="49570" y="3961"/>
                        <a:pt x="49459" y="3968"/>
                        <a:pt x="49354" y="3968"/>
                      </a:cubicBezTo>
                      <a:cubicBezTo>
                        <a:pt x="48791" y="3968"/>
                        <a:pt x="48438" y="3759"/>
                        <a:pt x="48237" y="3612"/>
                      </a:cubicBezTo>
                      <a:cubicBezTo>
                        <a:pt x="47991" y="3437"/>
                        <a:pt x="47864" y="3516"/>
                        <a:pt x="47086" y="3421"/>
                      </a:cubicBezTo>
                      <a:cubicBezTo>
                        <a:pt x="46316" y="3334"/>
                        <a:pt x="46419" y="3151"/>
                        <a:pt x="46245" y="2977"/>
                      </a:cubicBezTo>
                      <a:cubicBezTo>
                        <a:pt x="46078" y="2794"/>
                        <a:pt x="45800" y="2738"/>
                        <a:pt x="45681" y="2492"/>
                      </a:cubicBezTo>
                      <a:cubicBezTo>
                        <a:pt x="45554" y="2246"/>
                        <a:pt x="46141" y="2008"/>
                        <a:pt x="46522" y="1873"/>
                      </a:cubicBezTo>
                      <a:cubicBezTo>
                        <a:pt x="46864" y="1754"/>
                        <a:pt x="47173" y="1548"/>
                        <a:pt x="47411" y="1278"/>
                      </a:cubicBezTo>
                      <a:cubicBezTo>
                        <a:pt x="47689" y="968"/>
                        <a:pt x="48221" y="881"/>
                        <a:pt x="48896" y="841"/>
                      </a:cubicBezTo>
                      <a:cubicBezTo>
                        <a:pt x="49073" y="832"/>
                        <a:pt x="49232" y="828"/>
                        <a:pt x="49373" y="828"/>
                      </a:cubicBezTo>
                      <a:close/>
                      <a:moveTo>
                        <a:pt x="67085" y="828"/>
                      </a:moveTo>
                      <a:cubicBezTo>
                        <a:pt x="68154" y="828"/>
                        <a:pt x="68279" y="1078"/>
                        <a:pt x="68343" y="1246"/>
                      </a:cubicBezTo>
                      <a:cubicBezTo>
                        <a:pt x="68406" y="1445"/>
                        <a:pt x="68549" y="1595"/>
                        <a:pt x="69240" y="1770"/>
                      </a:cubicBezTo>
                      <a:cubicBezTo>
                        <a:pt x="69922" y="1945"/>
                        <a:pt x="69835" y="1961"/>
                        <a:pt x="70406" y="2286"/>
                      </a:cubicBezTo>
                      <a:cubicBezTo>
                        <a:pt x="70986" y="2603"/>
                        <a:pt x="70406" y="2937"/>
                        <a:pt x="70256" y="3016"/>
                      </a:cubicBezTo>
                      <a:cubicBezTo>
                        <a:pt x="70033" y="3119"/>
                        <a:pt x="69827" y="3254"/>
                        <a:pt x="69644" y="3421"/>
                      </a:cubicBezTo>
                      <a:cubicBezTo>
                        <a:pt x="69303" y="3723"/>
                        <a:pt x="68549" y="3842"/>
                        <a:pt x="67803" y="3945"/>
                      </a:cubicBezTo>
                      <a:cubicBezTo>
                        <a:pt x="67692" y="3964"/>
                        <a:pt x="67581" y="3973"/>
                        <a:pt x="67469" y="3973"/>
                      </a:cubicBezTo>
                      <a:cubicBezTo>
                        <a:pt x="67060" y="3973"/>
                        <a:pt x="66654" y="3849"/>
                        <a:pt x="66311" y="3612"/>
                      </a:cubicBezTo>
                      <a:cubicBezTo>
                        <a:pt x="66049" y="3437"/>
                        <a:pt x="65930" y="3516"/>
                        <a:pt x="65144" y="3421"/>
                      </a:cubicBezTo>
                      <a:cubicBezTo>
                        <a:pt x="64358" y="3334"/>
                        <a:pt x="64429" y="3151"/>
                        <a:pt x="64239" y="2977"/>
                      </a:cubicBezTo>
                      <a:cubicBezTo>
                        <a:pt x="64048" y="2794"/>
                        <a:pt x="63771" y="2738"/>
                        <a:pt x="63612" y="2492"/>
                      </a:cubicBezTo>
                      <a:cubicBezTo>
                        <a:pt x="63453" y="2246"/>
                        <a:pt x="64009" y="2008"/>
                        <a:pt x="64374" y="1873"/>
                      </a:cubicBezTo>
                      <a:cubicBezTo>
                        <a:pt x="64699" y="1762"/>
                        <a:pt x="64985" y="1556"/>
                        <a:pt x="65191" y="1278"/>
                      </a:cubicBezTo>
                      <a:cubicBezTo>
                        <a:pt x="65430" y="968"/>
                        <a:pt x="65953" y="873"/>
                        <a:pt x="66620" y="841"/>
                      </a:cubicBezTo>
                      <a:cubicBezTo>
                        <a:pt x="66792" y="832"/>
                        <a:pt x="66947" y="828"/>
                        <a:pt x="67085" y="828"/>
                      </a:cubicBezTo>
                      <a:close/>
                      <a:moveTo>
                        <a:pt x="13917" y="828"/>
                      </a:moveTo>
                      <a:cubicBezTo>
                        <a:pt x="14987" y="828"/>
                        <a:pt x="15018" y="1078"/>
                        <a:pt x="15011" y="1254"/>
                      </a:cubicBezTo>
                      <a:cubicBezTo>
                        <a:pt x="15003" y="1453"/>
                        <a:pt x="15090" y="1603"/>
                        <a:pt x="15701" y="1778"/>
                      </a:cubicBezTo>
                      <a:cubicBezTo>
                        <a:pt x="16320" y="1953"/>
                        <a:pt x="16217" y="1968"/>
                        <a:pt x="16677" y="2286"/>
                      </a:cubicBezTo>
                      <a:cubicBezTo>
                        <a:pt x="17130" y="2611"/>
                        <a:pt x="16423" y="2937"/>
                        <a:pt x="16241" y="3024"/>
                      </a:cubicBezTo>
                      <a:cubicBezTo>
                        <a:pt x="15971" y="3127"/>
                        <a:pt x="15709" y="3262"/>
                        <a:pt x="15471" y="3429"/>
                      </a:cubicBezTo>
                      <a:cubicBezTo>
                        <a:pt x="15018" y="3723"/>
                        <a:pt x="14217" y="3850"/>
                        <a:pt x="13431" y="3953"/>
                      </a:cubicBezTo>
                      <a:cubicBezTo>
                        <a:pt x="13311" y="3969"/>
                        <a:pt x="13200" y="3976"/>
                        <a:pt x="13097" y="3976"/>
                      </a:cubicBezTo>
                      <a:cubicBezTo>
                        <a:pt x="12531" y="3976"/>
                        <a:pt x="12227" y="3759"/>
                        <a:pt x="12066" y="3612"/>
                      </a:cubicBezTo>
                      <a:cubicBezTo>
                        <a:pt x="11867" y="3437"/>
                        <a:pt x="11716" y="3524"/>
                        <a:pt x="10970" y="3429"/>
                      </a:cubicBezTo>
                      <a:cubicBezTo>
                        <a:pt x="10224" y="3334"/>
                        <a:pt x="10367" y="3151"/>
                        <a:pt x="10248" y="2977"/>
                      </a:cubicBezTo>
                      <a:cubicBezTo>
                        <a:pt x="10121" y="2802"/>
                        <a:pt x="9867" y="2738"/>
                        <a:pt x="9804" y="2492"/>
                      </a:cubicBezTo>
                      <a:cubicBezTo>
                        <a:pt x="9740" y="2246"/>
                        <a:pt x="10391" y="2008"/>
                        <a:pt x="10804" y="1873"/>
                      </a:cubicBezTo>
                      <a:cubicBezTo>
                        <a:pt x="11193" y="1754"/>
                        <a:pt x="11550" y="1556"/>
                        <a:pt x="11851" y="1278"/>
                      </a:cubicBezTo>
                      <a:cubicBezTo>
                        <a:pt x="12209" y="968"/>
                        <a:pt x="12764" y="873"/>
                        <a:pt x="13447" y="841"/>
                      </a:cubicBezTo>
                      <a:cubicBezTo>
                        <a:pt x="13622" y="832"/>
                        <a:pt x="13778" y="828"/>
                        <a:pt x="13917" y="828"/>
                      </a:cubicBezTo>
                      <a:close/>
                      <a:moveTo>
                        <a:pt x="31640" y="828"/>
                      </a:moveTo>
                      <a:cubicBezTo>
                        <a:pt x="32711" y="828"/>
                        <a:pt x="32769" y="1078"/>
                        <a:pt x="32783" y="1254"/>
                      </a:cubicBezTo>
                      <a:cubicBezTo>
                        <a:pt x="32798" y="1453"/>
                        <a:pt x="32910" y="1603"/>
                        <a:pt x="33553" y="1778"/>
                      </a:cubicBezTo>
                      <a:cubicBezTo>
                        <a:pt x="34195" y="1953"/>
                        <a:pt x="34092" y="1968"/>
                        <a:pt x="34592" y="2286"/>
                      </a:cubicBezTo>
                      <a:cubicBezTo>
                        <a:pt x="35084" y="2611"/>
                        <a:pt x="34418" y="2937"/>
                        <a:pt x="34251" y="3024"/>
                      </a:cubicBezTo>
                      <a:cubicBezTo>
                        <a:pt x="33989" y="3119"/>
                        <a:pt x="33751" y="3262"/>
                        <a:pt x="33529" y="3429"/>
                      </a:cubicBezTo>
                      <a:cubicBezTo>
                        <a:pt x="33116" y="3723"/>
                        <a:pt x="32330" y="3850"/>
                        <a:pt x="31560" y="3953"/>
                      </a:cubicBezTo>
                      <a:cubicBezTo>
                        <a:pt x="31441" y="3969"/>
                        <a:pt x="31331" y="3976"/>
                        <a:pt x="31228" y="3976"/>
                      </a:cubicBezTo>
                      <a:cubicBezTo>
                        <a:pt x="30660" y="3976"/>
                        <a:pt x="30336" y="3759"/>
                        <a:pt x="30147" y="3612"/>
                      </a:cubicBezTo>
                      <a:cubicBezTo>
                        <a:pt x="29925" y="3437"/>
                        <a:pt x="29790" y="3524"/>
                        <a:pt x="29028" y="3429"/>
                      </a:cubicBezTo>
                      <a:cubicBezTo>
                        <a:pt x="28266" y="3334"/>
                        <a:pt x="28393" y="3151"/>
                        <a:pt x="28242" y="2977"/>
                      </a:cubicBezTo>
                      <a:cubicBezTo>
                        <a:pt x="28099" y="2802"/>
                        <a:pt x="27830" y="2738"/>
                        <a:pt x="27734" y="2492"/>
                      </a:cubicBezTo>
                      <a:cubicBezTo>
                        <a:pt x="27639" y="2246"/>
                        <a:pt x="28258" y="2008"/>
                        <a:pt x="28655" y="1873"/>
                      </a:cubicBezTo>
                      <a:cubicBezTo>
                        <a:pt x="29028" y="1762"/>
                        <a:pt x="29362" y="1556"/>
                        <a:pt x="29631" y="1278"/>
                      </a:cubicBezTo>
                      <a:cubicBezTo>
                        <a:pt x="29949" y="968"/>
                        <a:pt x="30489" y="873"/>
                        <a:pt x="31171" y="841"/>
                      </a:cubicBezTo>
                      <a:cubicBezTo>
                        <a:pt x="31346" y="832"/>
                        <a:pt x="31502" y="828"/>
                        <a:pt x="31640" y="828"/>
                      </a:cubicBezTo>
                      <a:close/>
                      <a:moveTo>
                        <a:pt x="22074" y="3462"/>
                      </a:moveTo>
                      <a:cubicBezTo>
                        <a:pt x="22220" y="3462"/>
                        <a:pt x="22429" y="3470"/>
                        <a:pt x="22837" y="3477"/>
                      </a:cubicBezTo>
                      <a:cubicBezTo>
                        <a:pt x="23750" y="3492"/>
                        <a:pt x="24107" y="3691"/>
                        <a:pt x="24940" y="3826"/>
                      </a:cubicBezTo>
                      <a:cubicBezTo>
                        <a:pt x="25470" y="3916"/>
                        <a:pt x="25719" y="3927"/>
                        <a:pt x="25943" y="3927"/>
                      </a:cubicBezTo>
                      <a:cubicBezTo>
                        <a:pt x="26018" y="3927"/>
                        <a:pt x="26090" y="3926"/>
                        <a:pt x="26169" y="3926"/>
                      </a:cubicBezTo>
                      <a:cubicBezTo>
                        <a:pt x="26228" y="3926"/>
                        <a:pt x="26291" y="3927"/>
                        <a:pt x="26361" y="3929"/>
                      </a:cubicBezTo>
                      <a:cubicBezTo>
                        <a:pt x="26806" y="3945"/>
                        <a:pt x="26655" y="4056"/>
                        <a:pt x="26544" y="4151"/>
                      </a:cubicBezTo>
                      <a:cubicBezTo>
                        <a:pt x="26441" y="4247"/>
                        <a:pt x="26401" y="4532"/>
                        <a:pt x="26218" y="4651"/>
                      </a:cubicBezTo>
                      <a:cubicBezTo>
                        <a:pt x="26036" y="4770"/>
                        <a:pt x="25155" y="4755"/>
                        <a:pt x="23980" y="4786"/>
                      </a:cubicBezTo>
                      <a:cubicBezTo>
                        <a:pt x="23826" y="4792"/>
                        <a:pt x="23692" y="4794"/>
                        <a:pt x="23574" y="4794"/>
                      </a:cubicBezTo>
                      <a:cubicBezTo>
                        <a:pt x="22798" y="4794"/>
                        <a:pt x="22713" y="4687"/>
                        <a:pt x="22162" y="4556"/>
                      </a:cubicBezTo>
                      <a:cubicBezTo>
                        <a:pt x="21938" y="4502"/>
                        <a:pt x="21756" y="4492"/>
                        <a:pt x="21601" y="4492"/>
                      </a:cubicBezTo>
                      <a:cubicBezTo>
                        <a:pt x="21507" y="4492"/>
                        <a:pt x="21422" y="4496"/>
                        <a:pt x="21345" y="4496"/>
                      </a:cubicBezTo>
                      <a:cubicBezTo>
                        <a:pt x="21194" y="4496"/>
                        <a:pt x="21068" y="4481"/>
                        <a:pt x="20940" y="4397"/>
                      </a:cubicBezTo>
                      <a:cubicBezTo>
                        <a:pt x="20630" y="4199"/>
                        <a:pt x="21146" y="4032"/>
                        <a:pt x="21186" y="3858"/>
                      </a:cubicBezTo>
                      <a:cubicBezTo>
                        <a:pt x="21226" y="3683"/>
                        <a:pt x="21154" y="3564"/>
                        <a:pt x="21551" y="3508"/>
                      </a:cubicBezTo>
                      <a:cubicBezTo>
                        <a:pt x="21805" y="3473"/>
                        <a:pt x="21893" y="3462"/>
                        <a:pt x="22074" y="3462"/>
                      </a:cubicBezTo>
                      <a:close/>
                      <a:moveTo>
                        <a:pt x="4013" y="3462"/>
                      </a:moveTo>
                      <a:cubicBezTo>
                        <a:pt x="4160" y="3462"/>
                        <a:pt x="4366" y="3470"/>
                        <a:pt x="4771" y="3477"/>
                      </a:cubicBezTo>
                      <a:cubicBezTo>
                        <a:pt x="5676" y="3492"/>
                        <a:pt x="6009" y="3691"/>
                        <a:pt x="6827" y="3826"/>
                      </a:cubicBezTo>
                      <a:cubicBezTo>
                        <a:pt x="7341" y="3916"/>
                        <a:pt x="7592" y="3927"/>
                        <a:pt x="7816" y="3927"/>
                      </a:cubicBezTo>
                      <a:cubicBezTo>
                        <a:pt x="7891" y="3927"/>
                        <a:pt x="7963" y="3926"/>
                        <a:pt x="8042" y="3926"/>
                      </a:cubicBezTo>
                      <a:cubicBezTo>
                        <a:pt x="8101" y="3926"/>
                        <a:pt x="8163" y="3927"/>
                        <a:pt x="8232" y="3929"/>
                      </a:cubicBezTo>
                      <a:cubicBezTo>
                        <a:pt x="8676" y="3945"/>
                        <a:pt x="8518" y="4056"/>
                        <a:pt x="8391" y="4151"/>
                      </a:cubicBezTo>
                      <a:cubicBezTo>
                        <a:pt x="8272" y="4247"/>
                        <a:pt x="8192" y="4540"/>
                        <a:pt x="7994" y="4651"/>
                      </a:cubicBezTo>
                      <a:cubicBezTo>
                        <a:pt x="7795" y="4770"/>
                        <a:pt x="6914" y="4762"/>
                        <a:pt x="5740" y="4794"/>
                      </a:cubicBezTo>
                      <a:cubicBezTo>
                        <a:pt x="5610" y="4798"/>
                        <a:pt x="5495" y="4799"/>
                        <a:pt x="5392" y="4799"/>
                      </a:cubicBezTo>
                      <a:cubicBezTo>
                        <a:pt x="4559" y="4799"/>
                        <a:pt x="4505" y="4690"/>
                        <a:pt x="3954" y="4556"/>
                      </a:cubicBezTo>
                      <a:cubicBezTo>
                        <a:pt x="3744" y="4508"/>
                        <a:pt x="3570" y="4498"/>
                        <a:pt x="3421" y="4498"/>
                      </a:cubicBezTo>
                      <a:cubicBezTo>
                        <a:pt x="3312" y="4498"/>
                        <a:pt x="3216" y="4503"/>
                        <a:pt x="3129" y="4503"/>
                      </a:cubicBezTo>
                      <a:cubicBezTo>
                        <a:pt x="2983" y="4503"/>
                        <a:pt x="2862" y="4488"/>
                        <a:pt x="2747" y="4405"/>
                      </a:cubicBezTo>
                      <a:cubicBezTo>
                        <a:pt x="2469" y="4207"/>
                        <a:pt x="3009" y="4032"/>
                        <a:pt x="3073" y="3858"/>
                      </a:cubicBezTo>
                      <a:cubicBezTo>
                        <a:pt x="3136" y="3683"/>
                        <a:pt x="3073" y="3564"/>
                        <a:pt x="3477" y="3508"/>
                      </a:cubicBezTo>
                      <a:cubicBezTo>
                        <a:pt x="3741" y="3473"/>
                        <a:pt x="3832" y="3462"/>
                        <a:pt x="4013" y="3462"/>
                      </a:cubicBezTo>
                      <a:close/>
                      <a:moveTo>
                        <a:pt x="40141" y="3462"/>
                      </a:moveTo>
                      <a:cubicBezTo>
                        <a:pt x="40289" y="3462"/>
                        <a:pt x="40499" y="3470"/>
                        <a:pt x="40911" y="3477"/>
                      </a:cubicBezTo>
                      <a:cubicBezTo>
                        <a:pt x="41823" y="3492"/>
                        <a:pt x="42196" y="3691"/>
                        <a:pt x="43054" y="3826"/>
                      </a:cubicBezTo>
                      <a:cubicBezTo>
                        <a:pt x="43598" y="3916"/>
                        <a:pt x="43850" y="3927"/>
                        <a:pt x="44073" y="3927"/>
                      </a:cubicBezTo>
                      <a:cubicBezTo>
                        <a:pt x="44148" y="3927"/>
                        <a:pt x="44220" y="3926"/>
                        <a:pt x="44299" y="3926"/>
                      </a:cubicBezTo>
                      <a:cubicBezTo>
                        <a:pt x="44357" y="3926"/>
                        <a:pt x="44420" y="3927"/>
                        <a:pt x="44490" y="3929"/>
                      </a:cubicBezTo>
                      <a:cubicBezTo>
                        <a:pt x="44927" y="3945"/>
                        <a:pt x="44800" y="4056"/>
                        <a:pt x="44705" y="4151"/>
                      </a:cubicBezTo>
                      <a:cubicBezTo>
                        <a:pt x="44602" y="4247"/>
                        <a:pt x="44602" y="4540"/>
                        <a:pt x="44435" y="4651"/>
                      </a:cubicBezTo>
                      <a:cubicBezTo>
                        <a:pt x="44268" y="4770"/>
                        <a:pt x="43387" y="4762"/>
                        <a:pt x="42220" y="4794"/>
                      </a:cubicBezTo>
                      <a:cubicBezTo>
                        <a:pt x="42092" y="4798"/>
                        <a:pt x="41977" y="4799"/>
                        <a:pt x="41874" y="4799"/>
                      </a:cubicBezTo>
                      <a:cubicBezTo>
                        <a:pt x="41041" y="4799"/>
                        <a:pt x="40957" y="4690"/>
                        <a:pt x="40371" y="4556"/>
                      </a:cubicBezTo>
                      <a:cubicBezTo>
                        <a:pt x="40151" y="4508"/>
                        <a:pt x="39975" y="4498"/>
                        <a:pt x="39826" y="4498"/>
                      </a:cubicBezTo>
                      <a:cubicBezTo>
                        <a:pt x="39717" y="4498"/>
                        <a:pt x="39623" y="4503"/>
                        <a:pt x="39536" y="4503"/>
                      </a:cubicBezTo>
                      <a:cubicBezTo>
                        <a:pt x="39389" y="4503"/>
                        <a:pt x="39263" y="4488"/>
                        <a:pt x="39125" y="4405"/>
                      </a:cubicBezTo>
                      <a:cubicBezTo>
                        <a:pt x="38799" y="4207"/>
                        <a:pt x="39291" y="4040"/>
                        <a:pt x="39307" y="3858"/>
                      </a:cubicBezTo>
                      <a:cubicBezTo>
                        <a:pt x="39315" y="3683"/>
                        <a:pt x="39236" y="3564"/>
                        <a:pt x="39617" y="3508"/>
                      </a:cubicBezTo>
                      <a:cubicBezTo>
                        <a:pt x="39871" y="3473"/>
                        <a:pt x="39958" y="3462"/>
                        <a:pt x="40141" y="3462"/>
                      </a:cubicBezTo>
                      <a:close/>
                      <a:moveTo>
                        <a:pt x="58199" y="3462"/>
                      </a:moveTo>
                      <a:cubicBezTo>
                        <a:pt x="58346" y="3462"/>
                        <a:pt x="58557" y="3470"/>
                        <a:pt x="58968" y="3477"/>
                      </a:cubicBezTo>
                      <a:cubicBezTo>
                        <a:pt x="59881" y="3492"/>
                        <a:pt x="60294" y="3691"/>
                        <a:pt x="61159" y="3826"/>
                      </a:cubicBezTo>
                      <a:cubicBezTo>
                        <a:pt x="61709" y="3916"/>
                        <a:pt x="61963" y="3927"/>
                        <a:pt x="62186" y="3927"/>
                      </a:cubicBezTo>
                      <a:cubicBezTo>
                        <a:pt x="62261" y="3927"/>
                        <a:pt x="62333" y="3926"/>
                        <a:pt x="62412" y="3926"/>
                      </a:cubicBezTo>
                      <a:cubicBezTo>
                        <a:pt x="62471" y="3926"/>
                        <a:pt x="62533" y="3927"/>
                        <a:pt x="62604" y="3929"/>
                      </a:cubicBezTo>
                      <a:cubicBezTo>
                        <a:pt x="63048" y="3945"/>
                        <a:pt x="62937" y="4056"/>
                        <a:pt x="62850" y="4151"/>
                      </a:cubicBezTo>
                      <a:cubicBezTo>
                        <a:pt x="62763" y="4247"/>
                        <a:pt x="62802" y="4540"/>
                        <a:pt x="62651" y="4651"/>
                      </a:cubicBezTo>
                      <a:cubicBezTo>
                        <a:pt x="62501" y="4770"/>
                        <a:pt x="61612" y="4762"/>
                        <a:pt x="60453" y="4794"/>
                      </a:cubicBezTo>
                      <a:cubicBezTo>
                        <a:pt x="60324" y="4798"/>
                        <a:pt x="60210" y="4799"/>
                        <a:pt x="60106" y="4799"/>
                      </a:cubicBezTo>
                      <a:cubicBezTo>
                        <a:pt x="59270" y="4799"/>
                        <a:pt x="59173" y="4690"/>
                        <a:pt x="58579" y="4556"/>
                      </a:cubicBezTo>
                      <a:cubicBezTo>
                        <a:pt x="58351" y="4508"/>
                        <a:pt x="58172" y="4498"/>
                        <a:pt x="58021" y="4498"/>
                      </a:cubicBezTo>
                      <a:cubicBezTo>
                        <a:pt x="57911" y="4498"/>
                        <a:pt x="57817" y="4503"/>
                        <a:pt x="57729" y="4503"/>
                      </a:cubicBezTo>
                      <a:cubicBezTo>
                        <a:pt x="57582" y="4503"/>
                        <a:pt x="57454" y="4488"/>
                        <a:pt x="57309" y="4405"/>
                      </a:cubicBezTo>
                      <a:cubicBezTo>
                        <a:pt x="56952" y="4207"/>
                        <a:pt x="57429" y="4040"/>
                        <a:pt x="57413" y="3858"/>
                      </a:cubicBezTo>
                      <a:cubicBezTo>
                        <a:pt x="57405" y="3683"/>
                        <a:pt x="57302" y="3564"/>
                        <a:pt x="57690" y="3508"/>
                      </a:cubicBezTo>
                      <a:lnTo>
                        <a:pt x="57683" y="3508"/>
                      </a:lnTo>
                      <a:cubicBezTo>
                        <a:pt x="57933" y="3473"/>
                        <a:pt x="58018" y="3462"/>
                        <a:pt x="58199" y="3462"/>
                      </a:cubicBezTo>
                      <a:close/>
                      <a:moveTo>
                        <a:pt x="18283" y="2477"/>
                      </a:moveTo>
                      <a:cubicBezTo>
                        <a:pt x="18410" y="2477"/>
                        <a:pt x="18524" y="2481"/>
                        <a:pt x="18614" y="2484"/>
                      </a:cubicBezTo>
                      <a:cubicBezTo>
                        <a:pt x="18789" y="2484"/>
                        <a:pt x="18963" y="2508"/>
                        <a:pt x="19130" y="2540"/>
                      </a:cubicBezTo>
                      <a:cubicBezTo>
                        <a:pt x="19360" y="2627"/>
                        <a:pt x="19575" y="2754"/>
                        <a:pt x="19757" y="2921"/>
                      </a:cubicBezTo>
                      <a:cubicBezTo>
                        <a:pt x="20043" y="3183"/>
                        <a:pt x="20472" y="3286"/>
                        <a:pt x="20726" y="3429"/>
                      </a:cubicBezTo>
                      <a:cubicBezTo>
                        <a:pt x="20980" y="3564"/>
                        <a:pt x="21051" y="3969"/>
                        <a:pt x="20718" y="4215"/>
                      </a:cubicBezTo>
                      <a:cubicBezTo>
                        <a:pt x="20384" y="4453"/>
                        <a:pt x="20114" y="4437"/>
                        <a:pt x="19956" y="4628"/>
                      </a:cubicBezTo>
                      <a:cubicBezTo>
                        <a:pt x="19797" y="4818"/>
                        <a:pt x="19662" y="4993"/>
                        <a:pt x="19376" y="5048"/>
                      </a:cubicBezTo>
                      <a:cubicBezTo>
                        <a:pt x="19186" y="5080"/>
                        <a:pt x="18995" y="5096"/>
                        <a:pt x="18805" y="5096"/>
                      </a:cubicBezTo>
                      <a:cubicBezTo>
                        <a:pt x="18678" y="5102"/>
                        <a:pt x="18492" y="5117"/>
                        <a:pt x="18239" y="5117"/>
                      </a:cubicBezTo>
                      <a:cubicBezTo>
                        <a:pt x="18159" y="5117"/>
                        <a:pt x="18073" y="5116"/>
                        <a:pt x="17979" y="5112"/>
                      </a:cubicBezTo>
                      <a:cubicBezTo>
                        <a:pt x="17828" y="5112"/>
                        <a:pt x="17685" y="5088"/>
                        <a:pt x="17551" y="5048"/>
                      </a:cubicBezTo>
                      <a:cubicBezTo>
                        <a:pt x="17535" y="5040"/>
                        <a:pt x="17511" y="5032"/>
                        <a:pt x="17495" y="5032"/>
                      </a:cubicBezTo>
                      <a:cubicBezTo>
                        <a:pt x="17487" y="5024"/>
                        <a:pt x="17479" y="5024"/>
                        <a:pt x="17479" y="5016"/>
                      </a:cubicBezTo>
                      <a:cubicBezTo>
                        <a:pt x="17177" y="4905"/>
                        <a:pt x="16709" y="4858"/>
                        <a:pt x="16034" y="4810"/>
                      </a:cubicBezTo>
                      <a:cubicBezTo>
                        <a:pt x="15225" y="4778"/>
                        <a:pt x="14415" y="4691"/>
                        <a:pt x="13621" y="4564"/>
                      </a:cubicBezTo>
                      <a:cubicBezTo>
                        <a:pt x="12971" y="4445"/>
                        <a:pt x="12296" y="4302"/>
                        <a:pt x="12439" y="4199"/>
                      </a:cubicBezTo>
                      <a:cubicBezTo>
                        <a:pt x="12574" y="4096"/>
                        <a:pt x="13328" y="4056"/>
                        <a:pt x="13860" y="4008"/>
                      </a:cubicBezTo>
                      <a:cubicBezTo>
                        <a:pt x="14399" y="3969"/>
                        <a:pt x="15288" y="3691"/>
                        <a:pt x="15669" y="3413"/>
                      </a:cubicBezTo>
                      <a:cubicBezTo>
                        <a:pt x="16050" y="3135"/>
                        <a:pt x="16344" y="3104"/>
                        <a:pt x="16828" y="2897"/>
                      </a:cubicBezTo>
                      <a:cubicBezTo>
                        <a:pt x="16931" y="2857"/>
                        <a:pt x="17019" y="2794"/>
                        <a:pt x="17090" y="2723"/>
                      </a:cubicBezTo>
                      <a:cubicBezTo>
                        <a:pt x="17333" y="2516"/>
                        <a:pt x="17872" y="2477"/>
                        <a:pt x="18283" y="2477"/>
                      </a:cubicBezTo>
                      <a:close/>
                      <a:moveTo>
                        <a:pt x="36214" y="2477"/>
                      </a:moveTo>
                      <a:cubicBezTo>
                        <a:pt x="36341" y="2477"/>
                        <a:pt x="36455" y="2481"/>
                        <a:pt x="36545" y="2484"/>
                      </a:cubicBezTo>
                      <a:cubicBezTo>
                        <a:pt x="36720" y="2484"/>
                        <a:pt x="36894" y="2508"/>
                        <a:pt x="37069" y="2540"/>
                      </a:cubicBezTo>
                      <a:cubicBezTo>
                        <a:pt x="37315" y="2627"/>
                        <a:pt x="37537" y="2754"/>
                        <a:pt x="37744" y="2921"/>
                      </a:cubicBezTo>
                      <a:cubicBezTo>
                        <a:pt x="38069" y="3183"/>
                        <a:pt x="38506" y="3286"/>
                        <a:pt x="38783" y="3429"/>
                      </a:cubicBezTo>
                      <a:cubicBezTo>
                        <a:pt x="39101" y="3564"/>
                        <a:pt x="39156" y="3993"/>
                        <a:pt x="38879" y="4215"/>
                      </a:cubicBezTo>
                      <a:cubicBezTo>
                        <a:pt x="38577" y="4453"/>
                        <a:pt x="38307" y="4437"/>
                        <a:pt x="38172" y="4628"/>
                      </a:cubicBezTo>
                      <a:cubicBezTo>
                        <a:pt x="38037" y="4818"/>
                        <a:pt x="37918" y="4993"/>
                        <a:pt x="37640" y="5048"/>
                      </a:cubicBezTo>
                      <a:cubicBezTo>
                        <a:pt x="37458" y="5080"/>
                        <a:pt x="37267" y="5096"/>
                        <a:pt x="37077" y="5096"/>
                      </a:cubicBezTo>
                      <a:cubicBezTo>
                        <a:pt x="36950" y="5102"/>
                        <a:pt x="36769" y="5117"/>
                        <a:pt x="36515" y="5117"/>
                      </a:cubicBezTo>
                      <a:cubicBezTo>
                        <a:pt x="36434" y="5117"/>
                        <a:pt x="36347" y="5116"/>
                        <a:pt x="36251" y="5112"/>
                      </a:cubicBezTo>
                      <a:cubicBezTo>
                        <a:pt x="36108" y="5112"/>
                        <a:pt x="35958" y="5088"/>
                        <a:pt x="35815" y="5048"/>
                      </a:cubicBezTo>
                      <a:cubicBezTo>
                        <a:pt x="35799" y="5040"/>
                        <a:pt x="35775" y="5032"/>
                        <a:pt x="35759" y="5032"/>
                      </a:cubicBezTo>
                      <a:cubicBezTo>
                        <a:pt x="35751" y="5024"/>
                        <a:pt x="35743" y="5024"/>
                        <a:pt x="35735" y="5016"/>
                      </a:cubicBezTo>
                      <a:cubicBezTo>
                        <a:pt x="35426" y="4905"/>
                        <a:pt x="34950" y="4858"/>
                        <a:pt x="34275" y="4810"/>
                      </a:cubicBezTo>
                      <a:cubicBezTo>
                        <a:pt x="33457" y="4778"/>
                        <a:pt x="32632" y="4691"/>
                        <a:pt x="31822" y="4564"/>
                      </a:cubicBezTo>
                      <a:cubicBezTo>
                        <a:pt x="31163" y="4445"/>
                        <a:pt x="30473" y="4302"/>
                        <a:pt x="30592" y="4199"/>
                      </a:cubicBezTo>
                      <a:cubicBezTo>
                        <a:pt x="30719" y="4096"/>
                        <a:pt x="31465" y="4056"/>
                        <a:pt x="31997" y="4008"/>
                      </a:cubicBezTo>
                      <a:cubicBezTo>
                        <a:pt x="32529" y="3969"/>
                        <a:pt x="33386" y="3691"/>
                        <a:pt x="33727" y="3413"/>
                      </a:cubicBezTo>
                      <a:cubicBezTo>
                        <a:pt x="34068" y="3135"/>
                        <a:pt x="34362" y="3104"/>
                        <a:pt x="34823" y="2897"/>
                      </a:cubicBezTo>
                      <a:cubicBezTo>
                        <a:pt x="34910" y="2857"/>
                        <a:pt x="34997" y="2794"/>
                        <a:pt x="35061" y="2723"/>
                      </a:cubicBezTo>
                      <a:cubicBezTo>
                        <a:pt x="35273" y="2516"/>
                        <a:pt x="35805" y="2477"/>
                        <a:pt x="36214" y="2477"/>
                      </a:cubicBezTo>
                      <a:close/>
                      <a:moveTo>
                        <a:pt x="54157" y="2477"/>
                      </a:moveTo>
                      <a:cubicBezTo>
                        <a:pt x="54284" y="2477"/>
                        <a:pt x="54400" y="2481"/>
                        <a:pt x="54492" y="2484"/>
                      </a:cubicBezTo>
                      <a:cubicBezTo>
                        <a:pt x="54674" y="2492"/>
                        <a:pt x="54849" y="2508"/>
                        <a:pt x="55023" y="2540"/>
                      </a:cubicBezTo>
                      <a:cubicBezTo>
                        <a:pt x="55285" y="2635"/>
                        <a:pt x="55524" y="2762"/>
                        <a:pt x="55746" y="2921"/>
                      </a:cubicBezTo>
                      <a:cubicBezTo>
                        <a:pt x="56103" y="3183"/>
                        <a:pt x="56555" y="3286"/>
                        <a:pt x="56849" y="3429"/>
                      </a:cubicBezTo>
                      <a:cubicBezTo>
                        <a:pt x="57135" y="3564"/>
                        <a:pt x="57309" y="3969"/>
                        <a:pt x="57040" y="4215"/>
                      </a:cubicBezTo>
                      <a:cubicBezTo>
                        <a:pt x="56770" y="4461"/>
                        <a:pt x="56492" y="4445"/>
                        <a:pt x="56381" y="4628"/>
                      </a:cubicBezTo>
                      <a:cubicBezTo>
                        <a:pt x="56270" y="4818"/>
                        <a:pt x="56174" y="5001"/>
                        <a:pt x="55912" y="5048"/>
                      </a:cubicBezTo>
                      <a:cubicBezTo>
                        <a:pt x="55722" y="5080"/>
                        <a:pt x="55539" y="5096"/>
                        <a:pt x="55349" y="5096"/>
                      </a:cubicBezTo>
                      <a:cubicBezTo>
                        <a:pt x="55228" y="5102"/>
                        <a:pt x="55048" y="5117"/>
                        <a:pt x="54795" y="5117"/>
                      </a:cubicBezTo>
                      <a:cubicBezTo>
                        <a:pt x="54714" y="5117"/>
                        <a:pt x="54627" y="5116"/>
                        <a:pt x="54531" y="5112"/>
                      </a:cubicBezTo>
                      <a:cubicBezTo>
                        <a:pt x="54381" y="5112"/>
                        <a:pt x="54230" y="5096"/>
                        <a:pt x="54087" y="5056"/>
                      </a:cubicBezTo>
                      <a:cubicBezTo>
                        <a:pt x="54063" y="5048"/>
                        <a:pt x="54047" y="5040"/>
                        <a:pt x="54023" y="5032"/>
                      </a:cubicBezTo>
                      <a:lnTo>
                        <a:pt x="54000" y="5016"/>
                      </a:lnTo>
                      <a:cubicBezTo>
                        <a:pt x="53674" y="4913"/>
                        <a:pt x="53198" y="4858"/>
                        <a:pt x="52515" y="4818"/>
                      </a:cubicBezTo>
                      <a:cubicBezTo>
                        <a:pt x="51682" y="4778"/>
                        <a:pt x="50856" y="4691"/>
                        <a:pt x="50031" y="4564"/>
                      </a:cubicBezTo>
                      <a:cubicBezTo>
                        <a:pt x="49356" y="4445"/>
                        <a:pt x="48642" y="4302"/>
                        <a:pt x="48761" y="4199"/>
                      </a:cubicBezTo>
                      <a:cubicBezTo>
                        <a:pt x="48872" y="4096"/>
                        <a:pt x="49610" y="4056"/>
                        <a:pt x="50134" y="4008"/>
                      </a:cubicBezTo>
                      <a:cubicBezTo>
                        <a:pt x="50658" y="3969"/>
                        <a:pt x="51483" y="3691"/>
                        <a:pt x="51793" y="3413"/>
                      </a:cubicBezTo>
                      <a:cubicBezTo>
                        <a:pt x="52102" y="3135"/>
                        <a:pt x="52388" y="3104"/>
                        <a:pt x="52817" y="2897"/>
                      </a:cubicBezTo>
                      <a:cubicBezTo>
                        <a:pt x="52904" y="2857"/>
                        <a:pt x="52976" y="2802"/>
                        <a:pt x="53031" y="2723"/>
                      </a:cubicBezTo>
                      <a:cubicBezTo>
                        <a:pt x="53219" y="2516"/>
                        <a:pt x="53746" y="2477"/>
                        <a:pt x="54157" y="2477"/>
                      </a:cubicBezTo>
                      <a:close/>
                      <a:moveTo>
                        <a:pt x="65350" y="3568"/>
                      </a:moveTo>
                      <a:cubicBezTo>
                        <a:pt x="65446" y="3568"/>
                        <a:pt x="65549" y="3572"/>
                        <a:pt x="65660" y="3580"/>
                      </a:cubicBezTo>
                      <a:cubicBezTo>
                        <a:pt x="66319" y="3619"/>
                        <a:pt x="66636" y="3953"/>
                        <a:pt x="66604" y="4191"/>
                      </a:cubicBezTo>
                      <a:cubicBezTo>
                        <a:pt x="66565" y="4421"/>
                        <a:pt x="66176" y="4453"/>
                        <a:pt x="65795" y="4588"/>
                      </a:cubicBezTo>
                      <a:lnTo>
                        <a:pt x="65795" y="4580"/>
                      </a:lnTo>
                      <a:cubicBezTo>
                        <a:pt x="65414" y="4715"/>
                        <a:pt x="65271" y="4842"/>
                        <a:pt x="65461" y="5040"/>
                      </a:cubicBezTo>
                      <a:cubicBezTo>
                        <a:pt x="65660" y="5247"/>
                        <a:pt x="65811" y="5429"/>
                        <a:pt x="65318" y="5509"/>
                      </a:cubicBezTo>
                      <a:cubicBezTo>
                        <a:pt x="65262" y="5518"/>
                        <a:pt x="65210" y="5523"/>
                        <a:pt x="65160" y="5523"/>
                      </a:cubicBezTo>
                      <a:cubicBezTo>
                        <a:pt x="64769" y="5523"/>
                        <a:pt x="64578" y="5240"/>
                        <a:pt x="64437" y="5064"/>
                      </a:cubicBezTo>
                      <a:cubicBezTo>
                        <a:pt x="64279" y="4874"/>
                        <a:pt x="63334" y="4826"/>
                        <a:pt x="63048" y="4707"/>
                      </a:cubicBezTo>
                      <a:cubicBezTo>
                        <a:pt x="62770" y="4580"/>
                        <a:pt x="62977" y="4294"/>
                        <a:pt x="63136" y="4064"/>
                      </a:cubicBezTo>
                      <a:cubicBezTo>
                        <a:pt x="63294" y="3842"/>
                        <a:pt x="63525" y="3802"/>
                        <a:pt x="64175" y="3707"/>
                      </a:cubicBezTo>
                      <a:cubicBezTo>
                        <a:pt x="64558" y="3654"/>
                        <a:pt x="64875" y="3568"/>
                        <a:pt x="65350" y="3568"/>
                      </a:cubicBezTo>
                      <a:close/>
                      <a:moveTo>
                        <a:pt x="11151" y="3571"/>
                      </a:moveTo>
                      <a:cubicBezTo>
                        <a:pt x="11239" y="3571"/>
                        <a:pt x="11332" y="3574"/>
                        <a:pt x="11431" y="3580"/>
                      </a:cubicBezTo>
                      <a:cubicBezTo>
                        <a:pt x="12074" y="3627"/>
                        <a:pt x="12256" y="3953"/>
                        <a:pt x="12129" y="4191"/>
                      </a:cubicBezTo>
                      <a:cubicBezTo>
                        <a:pt x="12002" y="4429"/>
                        <a:pt x="11605" y="4453"/>
                        <a:pt x="11177" y="4588"/>
                      </a:cubicBezTo>
                      <a:cubicBezTo>
                        <a:pt x="10740" y="4723"/>
                        <a:pt x="10550" y="4850"/>
                        <a:pt x="10661" y="5048"/>
                      </a:cubicBezTo>
                      <a:cubicBezTo>
                        <a:pt x="10780" y="5255"/>
                        <a:pt x="10859" y="5429"/>
                        <a:pt x="10335" y="5517"/>
                      </a:cubicBezTo>
                      <a:cubicBezTo>
                        <a:pt x="10277" y="5526"/>
                        <a:pt x="10223" y="5531"/>
                        <a:pt x="10175" y="5531"/>
                      </a:cubicBezTo>
                      <a:cubicBezTo>
                        <a:pt x="9790" y="5531"/>
                        <a:pt x="9706" y="5248"/>
                        <a:pt x="9629" y="5072"/>
                      </a:cubicBezTo>
                      <a:cubicBezTo>
                        <a:pt x="9550" y="4874"/>
                        <a:pt x="8621" y="4834"/>
                        <a:pt x="8383" y="4707"/>
                      </a:cubicBezTo>
                      <a:cubicBezTo>
                        <a:pt x="8153" y="4588"/>
                        <a:pt x="8470" y="4302"/>
                        <a:pt x="8716" y="4072"/>
                      </a:cubicBezTo>
                      <a:cubicBezTo>
                        <a:pt x="8970" y="3850"/>
                        <a:pt x="9216" y="3810"/>
                        <a:pt x="9891" y="3715"/>
                      </a:cubicBezTo>
                      <a:cubicBezTo>
                        <a:pt x="10314" y="3654"/>
                        <a:pt x="10664" y="3571"/>
                        <a:pt x="11151" y="3571"/>
                      </a:cubicBezTo>
                      <a:close/>
                      <a:moveTo>
                        <a:pt x="29225" y="3571"/>
                      </a:moveTo>
                      <a:cubicBezTo>
                        <a:pt x="29313" y="3571"/>
                        <a:pt x="29406" y="3574"/>
                        <a:pt x="29504" y="3580"/>
                      </a:cubicBezTo>
                      <a:cubicBezTo>
                        <a:pt x="30147" y="3627"/>
                        <a:pt x="30385" y="3953"/>
                        <a:pt x="30290" y="4191"/>
                      </a:cubicBezTo>
                      <a:cubicBezTo>
                        <a:pt x="30187" y="4429"/>
                        <a:pt x="29798" y="4453"/>
                        <a:pt x="29385" y="4588"/>
                      </a:cubicBezTo>
                      <a:cubicBezTo>
                        <a:pt x="28965" y="4723"/>
                        <a:pt x="28790" y="4850"/>
                        <a:pt x="28933" y="5048"/>
                      </a:cubicBezTo>
                      <a:cubicBezTo>
                        <a:pt x="29068" y="5255"/>
                        <a:pt x="29179" y="5429"/>
                        <a:pt x="28663" y="5517"/>
                      </a:cubicBezTo>
                      <a:cubicBezTo>
                        <a:pt x="28604" y="5526"/>
                        <a:pt x="28550" y="5531"/>
                        <a:pt x="28501" y="5531"/>
                      </a:cubicBezTo>
                      <a:cubicBezTo>
                        <a:pt x="28109" y="5531"/>
                        <a:pt x="27993" y="5248"/>
                        <a:pt x="27901" y="5072"/>
                      </a:cubicBezTo>
                      <a:cubicBezTo>
                        <a:pt x="27790" y="4874"/>
                        <a:pt x="26853" y="4834"/>
                        <a:pt x="26607" y="4707"/>
                      </a:cubicBezTo>
                      <a:cubicBezTo>
                        <a:pt x="26369" y="4588"/>
                        <a:pt x="26639" y="4302"/>
                        <a:pt x="26861" y="4072"/>
                      </a:cubicBezTo>
                      <a:cubicBezTo>
                        <a:pt x="27083" y="3850"/>
                        <a:pt x="27322" y="3810"/>
                        <a:pt x="27988" y="3715"/>
                      </a:cubicBezTo>
                      <a:cubicBezTo>
                        <a:pt x="28398" y="3654"/>
                        <a:pt x="28740" y="3571"/>
                        <a:pt x="29225" y="3571"/>
                      </a:cubicBezTo>
                      <a:close/>
                      <a:moveTo>
                        <a:pt x="47304" y="3571"/>
                      </a:moveTo>
                      <a:cubicBezTo>
                        <a:pt x="47393" y="3571"/>
                        <a:pt x="47486" y="3574"/>
                        <a:pt x="47586" y="3580"/>
                      </a:cubicBezTo>
                      <a:cubicBezTo>
                        <a:pt x="48229" y="3627"/>
                        <a:pt x="48507" y="3953"/>
                        <a:pt x="48443" y="4191"/>
                      </a:cubicBezTo>
                      <a:cubicBezTo>
                        <a:pt x="48380" y="4429"/>
                        <a:pt x="47991" y="4453"/>
                        <a:pt x="47586" y="4588"/>
                      </a:cubicBezTo>
                      <a:cubicBezTo>
                        <a:pt x="47189" y="4723"/>
                        <a:pt x="47030" y="4850"/>
                        <a:pt x="47189" y="5048"/>
                      </a:cubicBezTo>
                      <a:cubicBezTo>
                        <a:pt x="47356" y="5255"/>
                        <a:pt x="47491" y="5429"/>
                        <a:pt x="46991" y="5517"/>
                      </a:cubicBezTo>
                      <a:cubicBezTo>
                        <a:pt x="46934" y="5526"/>
                        <a:pt x="46881" y="5531"/>
                        <a:pt x="46832" y="5531"/>
                      </a:cubicBezTo>
                      <a:cubicBezTo>
                        <a:pt x="46442" y="5531"/>
                        <a:pt x="46285" y="5248"/>
                        <a:pt x="46165" y="5072"/>
                      </a:cubicBezTo>
                      <a:cubicBezTo>
                        <a:pt x="46038" y="4874"/>
                        <a:pt x="45094" y="4834"/>
                        <a:pt x="44832" y="4707"/>
                      </a:cubicBezTo>
                      <a:cubicBezTo>
                        <a:pt x="44570" y="4588"/>
                        <a:pt x="44808" y="4302"/>
                        <a:pt x="44998" y="4072"/>
                      </a:cubicBezTo>
                      <a:cubicBezTo>
                        <a:pt x="45189" y="3850"/>
                        <a:pt x="45419" y="3810"/>
                        <a:pt x="46078" y="3715"/>
                      </a:cubicBezTo>
                      <a:cubicBezTo>
                        <a:pt x="46481" y="3654"/>
                        <a:pt x="46816" y="3571"/>
                        <a:pt x="47304" y="3571"/>
                      </a:cubicBezTo>
                      <a:close/>
                      <a:moveTo>
                        <a:pt x="2966" y="4591"/>
                      </a:moveTo>
                      <a:cubicBezTo>
                        <a:pt x="3019" y="4591"/>
                        <a:pt x="3074" y="4592"/>
                        <a:pt x="3128" y="4596"/>
                      </a:cubicBezTo>
                      <a:cubicBezTo>
                        <a:pt x="3620" y="4635"/>
                        <a:pt x="4327" y="4866"/>
                        <a:pt x="5263" y="4874"/>
                      </a:cubicBezTo>
                      <a:cubicBezTo>
                        <a:pt x="5286" y="4874"/>
                        <a:pt x="5309" y="4874"/>
                        <a:pt x="5332" y="4874"/>
                      </a:cubicBezTo>
                      <a:cubicBezTo>
                        <a:pt x="6057" y="4874"/>
                        <a:pt x="6878" y="4780"/>
                        <a:pt x="7484" y="4780"/>
                      </a:cubicBezTo>
                      <a:cubicBezTo>
                        <a:pt x="7641" y="4780"/>
                        <a:pt x="7784" y="4786"/>
                        <a:pt x="7906" y="4802"/>
                      </a:cubicBezTo>
                      <a:cubicBezTo>
                        <a:pt x="8526" y="4874"/>
                        <a:pt x="9192" y="5056"/>
                        <a:pt x="9383" y="5263"/>
                      </a:cubicBezTo>
                      <a:cubicBezTo>
                        <a:pt x="9565" y="5477"/>
                        <a:pt x="9383" y="5953"/>
                        <a:pt x="8978" y="6159"/>
                      </a:cubicBezTo>
                      <a:cubicBezTo>
                        <a:pt x="8930" y="6183"/>
                        <a:pt x="8922" y="6279"/>
                        <a:pt x="8922" y="6406"/>
                      </a:cubicBezTo>
                      <a:cubicBezTo>
                        <a:pt x="8922" y="6406"/>
                        <a:pt x="8827" y="6533"/>
                        <a:pt x="8462" y="6540"/>
                      </a:cubicBezTo>
                      <a:cubicBezTo>
                        <a:pt x="8280" y="6548"/>
                        <a:pt x="7982" y="6552"/>
                        <a:pt x="7656" y="6552"/>
                      </a:cubicBezTo>
                      <a:cubicBezTo>
                        <a:pt x="7331" y="6552"/>
                        <a:pt x="6978" y="6548"/>
                        <a:pt x="6684" y="6540"/>
                      </a:cubicBezTo>
                      <a:cubicBezTo>
                        <a:pt x="6314" y="6535"/>
                        <a:pt x="6032" y="6517"/>
                        <a:pt x="5709" y="6517"/>
                      </a:cubicBezTo>
                      <a:cubicBezTo>
                        <a:pt x="5526" y="6517"/>
                        <a:pt x="5329" y="6523"/>
                        <a:pt x="5097" y="6540"/>
                      </a:cubicBezTo>
                      <a:cubicBezTo>
                        <a:pt x="4726" y="6573"/>
                        <a:pt x="4456" y="6608"/>
                        <a:pt x="4250" y="6608"/>
                      </a:cubicBezTo>
                      <a:cubicBezTo>
                        <a:pt x="4104" y="6608"/>
                        <a:pt x="3991" y="6590"/>
                        <a:pt x="3898" y="6540"/>
                      </a:cubicBezTo>
                      <a:cubicBezTo>
                        <a:pt x="3676" y="6429"/>
                        <a:pt x="3747" y="6279"/>
                        <a:pt x="3358" y="6159"/>
                      </a:cubicBezTo>
                      <a:cubicBezTo>
                        <a:pt x="2961" y="6048"/>
                        <a:pt x="2565" y="5905"/>
                        <a:pt x="2191" y="5739"/>
                      </a:cubicBezTo>
                      <a:cubicBezTo>
                        <a:pt x="1715" y="5509"/>
                        <a:pt x="1152" y="5350"/>
                        <a:pt x="1414" y="5215"/>
                      </a:cubicBezTo>
                      <a:cubicBezTo>
                        <a:pt x="1676" y="5072"/>
                        <a:pt x="1937" y="4945"/>
                        <a:pt x="2049" y="4818"/>
                      </a:cubicBezTo>
                      <a:cubicBezTo>
                        <a:pt x="2147" y="4698"/>
                        <a:pt x="2535" y="4591"/>
                        <a:pt x="2966" y="4591"/>
                      </a:cubicBezTo>
                      <a:close/>
                      <a:moveTo>
                        <a:pt x="57555" y="4596"/>
                      </a:moveTo>
                      <a:cubicBezTo>
                        <a:pt x="57620" y="4596"/>
                        <a:pt x="57686" y="4598"/>
                        <a:pt x="57754" y="4604"/>
                      </a:cubicBezTo>
                      <a:cubicBezTo>
                        <a:pt x="58262" y="4635"/>
                        <a:pt x="59064" y="4866"/>
                        <a:pt x="60000" y="4874"/>
                      </a:cubicBezTo>
                      <a:cubicBezTo>
                        <a:pt x="60023" y="4874"/>
                        <a:pt x="60046" y="4874"/>
                        <a:pt x="60069" y="4874"/>
                      </a:cubicBezTo>
                      <a:cubicBezTo>
                        <a:pt x="60793" y="4874"/>
                        <a:pt x="61585" y="4780"/>
                        <a:pt x="62190" y="4780"/>
                      </a:cubicBezTo>
                      <a:cubicBezTo>
                        <a:pt x="62347" y="4780"/>
                        <a:pt x="62492" y="4786"/>
                        <a:pt x="62620" y="4802"/>
                      </a:cubicBezTo>
                      <a:cubicBezTo>
                        <a:pt x="63255" y="4874"/>
                        <a:pt x="64001" y="5056"/>
                        <a:pt x="64271" y="5270"/>
                      </a:cubicBezTo>
                      <a:cubicBezTo>
                        <a:pt x="64548" y="5509"/>
                        <a:pt x="64525" y="5953"/>
                        <a:pt x="64207" y="6159"/>
                      </a:cubicBezTo>
                      <a:cubicBezTo>
                        <a:pt x="64175" y="6183"/>
                        <a:pt x="64207" y="6279"/>
                        <a:pt x="64255" y="6406"/>
                      </a:cubicBezTo>
                      <a:cubicBezTo>
                        <a:pt x="64255" y="6406"/>
                        <a:pt x="64207" y="6533"/>
                        <a:pt x="63842" y="6548"/>
                      </a:cubicBezTo>
                      <a:cubicBezTo>
                        <a:pt x="63663" y="6552"/>
                        <a:pt x="63366" y="6554"/>
                        <a:pt x="63040" y="6554"/>
                      </a:cubicBezTo>
                      <a:cubicBezTo>
                        <a:pt x="62715" y="6554"/>
                        <a:pt x="62362" y="6552"/>
                        <a:pt x="62072" y="6548"/>
                      </a:cubicBezTo>
                      <a:cubicBezTo>
                        <a:pt x="61715" y="6539"/>
                        <a:pt x="61430" y="6520"/>
                        <a:pt x="61119" y="6520"/>
                      </a:cubicBezTo>
                      <a:cubicBezTo>
                        <a:pt x="60926" y="6520"/>
                        <a:pt x="60722" y="6527"/>
                        <a:pt x="60484" y="6548"/>
                      </a:cubicBezTo>
                      <a:cubicBezTo>
                        <a:pt x="60119" y="6577"/>
                        <a:pt x="59859" y="6610"/>
                        <a:pt x="59651" y="6610"/>
                      </a:cubicBezTo>
                      <a:cubicBezTo>
                        <a:pt x="59507" y="6610"/>
                        <a:pt x="59389" y="6594"/>
                        <a:pt x="59278" y="6548"/>
                      </a:cubicBezTo>
                      <a:cubicBezTo>
                        <a:pt x="59008" y="6429"/>
                        <a:pt x="59024" y="6279"/>
                        <a:pt x="58587" y="6159"/>
                      </a:cubicBezTo>
                      <a:cubicBezTo>
                        <a:pt x="58135" y="6040"/>
                        <a:pt x="57683" y="5898"/>
                        <a:pt x="57246" y="5731"/>
                      </a:cubicBezTo>
                      <a:cubicBezTo>
                        <a:pt x="56690" y="5501"/>
                        <a:pt x="56055" y="5342"/>
                        <a:pt x="56270" y="5207"/>
                      </a:cubicBezTo>
                      <a:cubicBezTo>
                        <a:pt x="56484" y="5064"/>
                        <a:pt x="56690" y="4937"/>
                        <a:pt x="56754" y="4810"/>
                      </a:cubicBezTo>
                      <a:cubicBezTo>
                        <a:pt x="56809" y="4700"/>
                        <a:pt x="57138" y="4596"/>
                        <a:pt x="57555" y="4596"/>
                      </a:cubicBezTo>
                      <a:close/>
                      <a:moveTo>
                        <a:pt x="21149" y="4588"/>
                      </a:moveTo>
                      <a:cubicBezTo>
                        <a:pt x="21210" y="4588"/>
                        <a:pt x="21273" y="4591"/>
                        <a:pt x="21337" y="4596"/>
                      </a:cubicBezTo>
                      <a:cubicBezTo>
                        <a:pt x="21829" y="4635"/>
                        <a:pt x="22567" y="4866"/>
                        <a:pt x="23504" y="4874"/>
                      </a:cubicBezTo>
                      <a:cubicBezTo>
                        <a:pt x="23527" y="4874"/>
                        <a:pt x="23550" y="4874"/>
                        <a:pt x="23573" y="4874"/>
                      </a:cubicBezTo>
                      <a:cubicBezTo>
                        <a:pt x="24319" y="4874"/>
                        <a:pt x="25145" y="4776"/>
                        <a:pt x="25757" y="4776"/>
                      </a:cubicBezTo>
                      <a:cubicBezTo>
                        <a:pt x="25900" y="4776"/>
                        <a:pt x="26031" y="4781"/>
                        <a:pt x="26147" y="4794"/>
                      </a:cubicBezTo>
                      <a:cubicBezTo>
                        <a:pt x="26766" y="4874"/>
                        <a:pt x="27457" y="5048"/>
                        <a:pt x="27671" y="5263"/>
                      </a:cubicBezTo>
                      <a:cubicBezTo>
                        <a:pt x="27885" y="5477"/>
                        <a:pt x="27766" y="5953"/>
                        <a:pt x="27385" y="6159"/>
                      </a:cubicBezTo>
                      <a:cubicBezTo>
                        <a:pt x="27345" y="6191"/>
                        <a:pt x="27353" y="6286"/>
                        <a:pt x="27369" y="6406"/>
                      </a:cubicBezTo>
                      <a:cubicBezTo>
                        <a:pt x="27369" y="6406"/>
                        <a:pt x="27290" y="6540"/>
                        <a:pt x="26925" y="6548"/>
                      </a:cubicBezTo>
                      <a:cubicBezTo>
                        <a:pt x="26742" y="6552"/>
                        <a:pt x="26442" y="6554"/>
                        <a:pt x="26116" y="6554"/>
                      </a:cubicBezTo>
                      <a:cubicBezTo>
                        <a:pt x="25790" y="6554"/>
                        <a:pt x="25436" y="6552"/>
                        <a:pt x="25147" y="6548"/>
                      </a:cubicBezTo>
                      <a:cubicBezTo>
                        <a:pt x="24795" y="6539"/>
                        <a:pt x="24519" y="6523"/>
                        <a:pt x="24214" y="6523"/>
                      </a:cubicBezTo>
                      <a:cubicBezTo>
                        <a:pt x="24017" y="6523"/>
                        <a:pt x="23808" y="6530"/>
                        <a:pt x="23559" y="6548"/>
                      </a:cubicBezTo>
                      <a:cubicBezTo>
                        <a:pt x="23186" y="6577"/>
                        <a:pt x="22917" y="6614"/>
                        <a:pt x="22710" y="6614"/>
                      </a:cubicBezTo>
                      <a:cubicBezTo>
                        <a:pt x="22569" y="6614"/>
                        <a:pt x="22457" y="6597"/>
                        <a:pt x="22361" y="6548"/>
                      </a:cubicBezTo>
                      <a:cubicBezTo>
                        <a:pt x="22123" y="6429"/>
                        <a:pt x="22170" y="6279"/>
                        <a:pt x="21773" y="6159"/>
                      </a:cubicBezTo>
                      <a:cubicBezTo>
                        <a:pt x="21353" y="6048"/>
                        <a:pt x="20940" y="5905"/>
                        <a:pt x="20543" y="5731"/>
                      </a:cubicBezTo>
                      <a:cubicBezTo>
                        <a:pt x="20043" y="5501"/>
                        <a:pt x="19448" y="5350"/>
                        <a:pt x="19702" y="5207"/>
                      </a:cubicBezTo>
                      <a:cubicBezTo>
                        <a:pt x="19948" y="5072"/>
                        <a:pt x="20186" y="4937"/>
                        <a:pt x="20281" y="4810"/>
                      </a:cubicBezTo>
                      <a:cubicBezTo>
                        <a:pt x="20364" y="4699"/>
                        <a:pt x="20725" y="4588"/>
                        <a:pt x="21149" y="4588"/>
                      </a:cubicBezTo>
                      <a:close/>
                      <a:moveTo>
                        <a:pt x="39373" y="4591"/>
                      </a:moveTo>
                      <a:cubicBezTo>
                        <a:pt x="39427" y="4591"/>
                        <a:pt x="39482" y="4592"/>
                        <a:pt x="39537" y="4596"/>
                      </a:cubicBezTo>
                      <a:cubicBezTo>
                        <a:pt x="40037" y="4635"/>
                        <a:pt x="40807" y="4866"/>
                        <a:pt x="41744" y="4874"/>
                      </a:cubicBezTo>
                      <a:cubicBezTo>
                        <a:pt x="41767" y="4874"/>
                        <a:pt x="41790" y="4874"/>
                        <a:pt x="41813" y="4874"/>
                      </a:cubicBezTo>
                      <a:cubicBezTo>
                        <a:pt x="42559" y="4874"/>
                        <a:pt x="43375" y="4776"/>
                        <a:pt x="43983" y="4776"/>
                      </a:cubicBezTo>
                      <a:cubicBezTo>
                        <a:pt x="44125" y="4776"/>
                        <a:pt x="44256" y="4781"/>
                        <a:pt x="44371" y="4794"/>
                      </a:cubicBezTo>
                      <a:cubicBezTo>
                        <a:pt x="44998" y="4874"/>
                        <a:pt x="45721" y="5048"/>
                        <a:pt x="45959" y="5263"/>
                      </a:cubicBezTo>
                      <a:cubicBezTo>
                        <a:pt x="46197" y="5477"/>
                        <a:pt x="46149" y="5953"/>
                        <a:pt x="45800" y="6159"/>
                      </a:cubicBezTo>
                      <a:lnTo>
                        <a:pt x="45792" y="6167"/>
                      </a:lnTo>
                      <a:cubicBezTo>
                        <a:pt x="45752" y="6191"/>
                        <a:pt x="45776" y="6286"/>
                        <a:pt x="45808" y="6406"/>
                      </a:cubicBezTo>
                      <a:cubicBezTo>
                        <a:pt x="45808" y="6406"/>
                        <a:pt x="45745" y="6540"/>
                        <a:pt x="45379" y="6548"/>
                      </a:cubicBezTo>
                      <a:cubicBezTo>
                        <a:pt x="45169" y="6553"/>
                        <a:pt x="44804" y="6558"/>
                        <a:pt x="44421" y="6558"/>
                      </a:cubicBezTo>
                      <a:cubicBezTo>
                        <a:pt x="44140" y="6558"/>
                        <a:pt x="43850" y="6555"/>
                        <a:pt x="43601" y="6548"/>
                      </a:cubicBezTo>
                      <a:cubicBezTo>
                        <a:pt x="43232" y="6543"/>
                        <a:pt x="42943" y="6525"/>
                        <a:pt x="42619" y="6525"/>
                      </a:cubicBezTo>
                      <a:cubicBezTo>
                        <a:pt x="42436" y="6525"/>
                        <a:pt x="42241" y="6531"/>
                        <a:pt x="42014" y="6548"/>
                      </a:cubicBezTo>
                      <a:cubicBezTo>
                        <a:pt x="41645" y="6577"/>
                        <a:pt x="41381" y="6614"/>
                        <a:pt x="41173" y="6614"/>
                      </a:cubicBezTo>
                      <a:cubicBezTo>
                        <a:pt x="41033" y="6614"/>
                        <a:pt x="40918" y="6597"/>
                        <a:pt x="40815" y="6548"/>
                      </a:cubicBezTo>
                      <a:cubicBezTo>
                        <a:pt x="40561" y="6429"/>
                        <a:pt x="40593" y="6279"/>
                        <a:pt x="40172" y="6159"/>
                      </a:cubicBezTo>
                      <a:cubicBezTo>
                        <a:pt x="39736" y="6048"/>
                        <a:pt x="39307" y="5905"/>
                        <a:pt x="38894" y="5731"/>
                      </a:cubicBezTo>
                      <a:cubicBezTo>
                        <a:pt x="38363" y="5509"/>
                        <a:pt x="37751" y="5350"/>
                        <a:pt x="37982" y="5207"/>
                      </a:cubicBezTo>
                      <a:cubicBezTo>
                        <a:pt x="38212" y="5072"/>
                        <a:pt x="38434" y="4937"/>
                        <a:pt x="38513" y="4810"/>
                      </a:cubicBezTo>
                      <a:cubicBezTo>
                        <a:pt x="38584" y="4697"/>
                        <a:pt x="38943" y="4591"/>
                        <a:pt x="39373" y="4591"/>
                      </a:cubicBezTo>
                      <a:close/>
                      <a:moveTo>
                        <a:pt x="66279" y="5485"/>
                      </a:moveTo>
                      <a:cubicBezTo>
                        <a:pt x="66493" y="5485"/>
                        <a:pt x="66665" y="5509"/>
                        <a:pt x="66755" y="5556"/>
                      </a:cubicBezTo>
                      <a:cubicBezTo>
                        <a:pt x="66961" y="5675"/>
                        <a:pt x="67017" y="6159"/>
                        <a:pt x="67017" y="6159"/>
                      </a:cubicBezTo>
                      <a:cubicBezTo>
                        <a:pt x="67112" y="6485"/>
                        <a:pt x="66446" y="6485"/>
                        <a:pt x="66319" y="6644"/>
                      </a:cubicBezTo>
                      <a:cubicBezTo>
                        <a:pt x="66295" y="6667"/>
                        <a:pt x="66271" y="6707"/>
                        <a:pt x="66247" y="6747"/>
                      </a:cubicBezTo>
                      <a:cubicBezTo>
                        <a:pt x="66225" y="6778"/>
                        <a:pt x="66110" y="6791"/>
                        <a:pt x="65952" y="6791"/>
                      </a:cubicBezTo>
                      <a:cubicBezTo>
                        <a:pt x="65663" y="6791"/>
                        <a:pt x="65227" y="6748"/>
                        <a:pt x="64929" y="6691"/>
                      </a:cubicBezTo>
                      <a:cubicBezTo>
                        <a:pt x="64477" y="6612"/>
                        <a:pt x="64414" y="6437"/>
                        <a:pt x="64564" y="6159"/>
                      </a:cubicBezTo>
                      <a:cubicBezTo>
                        <a:pt x="64564" y="6159"/>
                        <a:pt x="64668" y="5786"/>
                        <a:pt x="65263" y="5628"/>
                      </a:cubicBezTo>
                      <a:cubicBezTo>
                        <a:pt x="65612" y="5531"/>
                        <a:pt x="65985" y="5485"/>
                        <a:pt x="66279" y="5485"/>
                      </a:cubicBezTo>
                      <a:close/>
                      <a:moveTo>
                        <a:pt x="11309" y="5485"/>
                      </a:moveTo>
                      <a:cubicBezTo>
                        <a:pt x="11523" y="5485"/>
                        <a:pt x="11686" y="5509"/>
                        <a:pt x="11756" y="5556"/>
                      </a:cubicBezTo>
                      <a:cubicBezTo>
                        <a:pt x="11915" y="5675"/>
                        <a:pt x="11780" y="6159"/>
                        <a:pt x="11780" y="6159"/>
                      </a:cubicBezTo>
                      <a:cubicBezTo>
                        <a:pt x="11748" y="6493"/>
                        <a:pt x="11089" y="6493"/>
                        <a:pt x="10899" y="6644"/>
                      </a:cubicBezTo>
                      <a:cubicBezTo>
                        <a:pt x="10867" y="6675"/>
                        <a:pt x="10827" y="6715"/>
                        <a:pt x="10780" y="6755"/>
                      </a:cubicBezTo>
                      <a:cubicBezTo>
                        <a:pt x="10747" y="6785"/>
                        <a:pt x="10636" y="6797"/>
                        <a:pt x="10487" y="6797"/>
                      </a:cubicBezTo>
                      <a:cubicBezTo>
                        <a:pt x="10199" y="6797"/>
                        <a:pt x="9771" y="6751"/>
                        <a:pt x="9494" y="6699"/>
                      </a:cubicBezTo>
                      <a:cubicBezTo>
                        <a:pt x="9073" y="6620"/>
                        <a:pt x="9073" y="6437"/>
                        <a:pt x="9327" y="6159"/>
                      </a:cubicBezTo>
                      <a:cubicBezTo>
                        <a:pt x="9327" y="6159"/>
                        <a:pt x="9573" y="5794"/>
                        <a:pt x="10240" y="5628"/>
                      </a:cubicBezTo>
                      <a:cubicBezTo>
                        <a:pt x="10622" y="5531"/>
                        <a:pt x="11014" y="5485"/>
                        <a:pt x="11309" y="5485"/>
                      </a:cubicBezTo>
                      <a:close/>
                      <a:moveTo>
                        <a:pt x="29633" y="5485"/>
                      </a:moveTo>
                      <a:cubicBezTo>
                        <a:pt x="29848" y="5485"/>
                        <a:pt x="30015" y="5509"/>
                        <a:pt x="30092" y="5556"/>
                      </a:cubicBezTo>
                      <a:cubicBezTo>
                        <a:pt x="30266" y="5675"/>
                        <a:pt x="30195" y="6159"/>
                        <a:pt x="30195" y="6159"/>
                      </a:cubicBezTo>
                      <a:cubicBezTo>
                        <a:pt x="30211" y="6493"/>
                        <a:pt x="29544" y="6493"/>
                        <a:pt x="29377" y="6644"/>
                      </a:cubicBezTo>
                      <a:cubicBezTo>
                        <a:pt x="29338" y="6675"/>
                        <a:pt x="29314" y="6715"/>
                        <a:pt x="29266" y="6755"/>
                      </a:cubicBezTo>
                      <a:lnTo>
                        <a:pt x="29274" y="6755"/>
                      </a:lnTo>
                      <a:cubicBezTo>
                        <a:pt x="29244" y="6785"/>
                        <a:pt x="29134" y="6797"/>
                        <a:pt x="28984" y="6797"/>
                      </a:cubicBezTo>
                      <a:cubicBezTo>
                        <a:pt x="28696" y="6797"/>
                        <a:pt x="28263" y="6751"/>
                        <a:pt x="27980" y="6699"/>
                      </a:cubicBezTo>
                      <a:cubicBezTo>
                        <a:pt x="27544" y="6620"/>
                        <a:pt x="27520" y="6437"/>
                        <a:pt x="27742" y="6159"/>
                      </a:cubicBezTo>
                      <a:cubicBezTo>
                        <a:pt x="27742" y="6159"/>
                        <a:pt x="27941" y="5794"/>
                        <a:pt x="28584" y="5628"/>
                      </a:cubicBezTo>
                      <a:cubicBezTo>
                        <a:pt x="28951" y="5531"/>
                        <a:pt x="29338" y="5485"/>
                        <a:pt x="29633" y="5485"/>
                      </a:cubicBezTo>
                      <a:close/>
                      <a:moveTo>
                        <a:pt x="47941" y="5487"/>
                      </a:moveTo>
                      <a:cubicBezTo>
                        <a:pt x="48163" y="5487"/>
                        <a:pt x="48337" y="5513"/>
                        <a:pt x="48419" y="5564"/>
                      </a:cubicBezTo>
                      <a:cubicBezTo>
                        <a:pt x="48610" y="5675"/>
                        <a:pt x="48602" y="6167"/>
                        <a:pt x="48602" y="6167"/>
                      </a:cubicBezTo>
                      <a:cubicBezTo>
                        <a:pt x="48658" y="6493"/>
                        <a:pt x="47991" y="6493"/>
                        <a:pt x="47848" y="6644"/>
                      </a:cubicBezTo>
                      <a:cubicBezTo>
                        <a:pt x="47816" y="6675"/>
                        <a:pt x="47792" y="6715"/>
                        <a:pt x="47761" y="6755"/>
                      </a:cubicBezTo>
                      <a:lnTo>
                        <a:pt x="47753" y="6755"/>
                      </a:lnTo>
                      <a:cubicBezTo>
                        <a:pt x="47728" y="6785"/>
                        <a:pt x="47620" y="6797"/>
                        <a:pt x="47471" y="6797"/>
                      </a:cubicBezTo>
                      <a:cubicBezTo>
                        <a:pt x="47184" y="6797"/>
                        <a:pt x="46744" y="6751"/>
                        <a:pt x="46451" y="6699"/>
                      </a:cubicBezTo>
                      <a:cubicBezTo>
                        <a:pt x="46006" y="6620"/>
                        <a:pt x="45959" y="6437"/>
                        <a:pt x="46149" y="6167"/>
                      </a:cubicBezTo>
                      <a:cubicBezTo>
                        <a:pt x="46149" y="6167"/>
                        <a:pt x="46300" y="5794"/>
                        <a:pt x="46919" y="5628"/>
                      </a:cubicBezTo>
                      <a:cubicBezTo>
                        <a:pt x="47272" y="5533"/>
                        <a:pt x="47648" y="5487"/>
                        <a:pt x="47941" y="5487"/>
                      </a:cubicBezTo>
                      <a:close/>
                      <a:moveTo>
                        <a:pt x="55420" y="5234"/>
                      </a:moveTo>
                      <a:cubicBezTo>
                        <a:pt x="55501" y="5234"/>
                        <a:pt x="55670" y="5256"/>
                        <a:pt x="55936" y="5397"/>
                      </a:cubicBezTo>
                      <a:cubicBezTo>
                        <a:pt x="56325" y="5612"/>
                        <a:pt x="56754" y="5739"/>
                        <a:pt x="57333" y="5913"/>
                      </a:cubicBezTo>
                      <a:cubicBezTo>
                        <a:pt x="57905" y="6088"/>
                        <a:pt x="58262" y="6159"/>
                        <a:pt x="58262" y="6159"/>
                      </a:cubicBezTo>
                      <a:cubicBezTo>
                        <a:pt x="58262" y="6159"/>
                        <a:pt x="58921" y="6302"/>
                        <a:pt x="58897" y="6588"/>
                      </a:cubicBezTo>
                      <a:cubicBezTo>
                        <a:pt x="58875" y="6857"/>
                        <a:pt x="58387" y="6922"/>
                        <a:pt x="57840" y="6922"/>
                      </a:cubicBezTo>
                      <a:cubicBezTo>
                        <a:pt x="57806" y="6922"/>
                        <a:pt x="57772" y="6922"/>
                        <a:pt x="57738" y="6921"/>
                      </a:cubicBezTo>
                      <a:cubicBezTo>
                        <a:pt x="57143" y="6921"/>
                        <a:pt x="56349" y="6921"/>
                        <a:pt x="56174" y="6890"/>
                      </a:cubicBezTo>
                      <a:lnTo>
                        <a:pt x="56182" y="6890"/>
                      </a:lnTo>
                      <a:cubicBezTo>
                        <a:pt x="55984" y="6850"/>
                        <a:pt x="55778" y="6826"/>
                        <a:pt x="55571" y="6826"/>
                      </a:cubicBezTo>
                      <a:cubicBezTo>
                        <a:pt x="55571" y="6826"/>
                        <a:pt x="54769" y="6834"/>
                        <a:pt x="54230" y="6898"/>
                      </a:cubicBezTo>
                      <a:cubicBezTo>
                        <a:pt x="54230" y="6898"/>
                        <a:pt x="53841" y="6898"/>
                        <a:pt x="53817" y="6826"/>
                      </a:cubicBezTo>
                      <a:cubicBezTo>
                        <a:pt x="53793" y="6755"/>
                        <a:pt x="53833" y="6683"/>
                        <a:pt x="53992" y="6588"/>
                      </a:cubicBezTo>
                      <a:cubicBezTo>
                        <a:pt x="54134" y="6477"/>
                        <a:pt x="54254" y="6326"/>
                        <a:pt x="54333" y="6159"/>
                      </a:cubicBezTo>
                      <a:cubicBezTo>
                        <a:pt x="54428" y="5969"/>
                        <a:pt x="54476" y="5755"/>
                        <a:pt x="54484" y="5532"/>
                      </a:cubicBezTo>
                      <a:cubicBezTo>
                        <a:pt x="54508" y="5294"/>
                        <a:pt x="55365" y="5239"/>
                        <a:pt x="55365" y="5239"/>
                      </a:cubicBezTo>
                      <a:cubicBezTo>
                        <a:pt x="55365" y="5239"/>
                        <a:pt x="55383" y="5234"/>
                        <a:pt x="55420" y="5234"/>
                      </a:cubicBezTo>
                      <a:close/>
                      <a:moveTo>
                        <a:pt x="18838" y="5234"/>
                      </a:moveTo>
                      <a:cubicBezTo>
                        <a:pt x="18920" y="5234"/>
                        <a:pt x="19085" y="5256"/>
                        <a:pt x="19313" y="5397"/>
                      </a:cubicBezTo>
                      <a:cubicBezTo>
                        <a:pt x="19638" y="5604"/>
                        <a:pt x="20043" y="5747"/>
                        <a:pt x="20575" y="5921"/>
                      </a:cubicBezTo>
                      <a:cubicBezTo>
                        <a:pt x="20860" y="6017"/>
                        <a:pt x="21154" y="6096"/>
                        <a:pt x="21448" y="6159"/>
                      </a:cubicBezTo>
                      <a:cubicBezTo>
                        <a:pt x="21448" y="6159"/>
                        <a:pt x="22067" y="6302"/>
                        <a:pt x="21972" y="6596"/>
                      </a:cubicBezTo>
                      <a:cubicBezTo>
                        <a:pt x="21869" y="6882"/>
                        <a:pt x="21313" y="6929"/>
                        <a:pt x="20718" y="6929"/>
                      </a:cubicBezTo>
                      <a:cubicBezTo>
                        <a:pt x="20130" y="6929"/>
                        <a:pt x="19329" y="6929"/>
                        <a:pt x="19170" y="6890"/>
                      </a:cubicBezTo>
                      <a:cubicBezTo>
                        <a:pt x="18979" y="6850"/>
                        <a:pt x="18781" y="6826"/>
                        <a:pt x="18582" y="6826"/>
                      </a:cubicBezTo>
                      <a:cubicBezTo>
                        <a:pt x="18582" y="6826"/>
                        <a:pt x="17773" y="6834"/>
                        <a:pt x="17217" y="6898"/>
                      </a:cubicBezTo>
                      <a:cubicBezTo>
                        <a:pt x="17217" y="6898"/>
                        <a:pt x="16820" y="6898"/>
                        <a:pt x="16820" y="6826"/>
                      </a:cubicBezTo>
                      <a:cubicBezTo>
                        <a:pt x="16820" y="6755"/>
                        <a:pt x="16876" y="6683"/>
                        <a:pt x="17058" y="6588"/>
                      </a:cubicBezTo>
                      <a:cubicBezTo>
                        <a:pt x="17233" y="6477"/>
                        <a:pt x="17384" y="6334"/>
                        <a:pt x="17511" y="6159"/>
                      </a:cubicBezTo>
                      <a:cubicBezTo>
                        <a:pt x="17654" y="5969"/>
                        <a:pt x="17757" y="5763"/>
                        <a:pt x="17828" y="5532"/>
                      </a:cubicBezTo>
                      <a:cubicBezTo>
                        <a:pt x="17916" y="5294"/>
                        <a:pt x="18781" y="5239"/>
                        <a:pt x="18781" y="5239"/>
                      </a:cubicBezTo>
                      <a:cubicBezTo>
                        <a:pt x="18781" y="5239"/>
                        <a:pt x="18801" y="5234"/>
                        <a:pt x="18838" y="5234"/>
                      </a:cubicBezTo>
                      <a:close/>
                      <a:moveTo>
                        <a:pt x="37130" y="5234"/>
                      </a:moveTo>
                      <a:cubicBezTo>
                        <a:pt x="37210" y="5234"/>
                        <a:pt x="37377" y="5257"/>
                        <a:pt x="37624" y="5405"/>
                      </a:cubicBezTo>
                      <a:cubicBezTo>
                        <a:pt x="37990" y="5612"/>
                        <a:pt x="38402" y="5747"/>
                        <a:pt x="38950" y="5921"/>
                      </a:cubicBezTo>
                      <a:cubicBezTo>
                        <a:pt x="39244" y="6017"/>
                        <a:pt x="39545" y="6096"/>
                        <a:pt x="39847" y="6167"/>
                      </a:cubicBezTo>
                      <a:cubicBezTo>
                        <a:pt x="39847" y="6167"/>
                        <a:pt x="40490" y="6310"/>
                        <a:pt x="40426" y="6596"/>
                      </a:cubicBezTo>
                      <a:cubicBezTo>
                        <a:pt x="40363" y="6882"/>
                        <a:pt x="39807" y="6929"/>
                        <a:pt x="39220" y="6929"/>
                      </a:cubicBezTo>
                      <a:cubicBezTo>
                        <a:pt x="38633" y="6929"/>
                        <a:pt x="37831" y="6929"/>
                        <a:pt x="37664" y="6890"/>
                      </a:cubicBezTo>
                      <a:cubicBezTo>
                        <a:pt x="37474" y="6850"/>
                        <a:pt x="37267" y="6826"/>
                        <a:pt x="37069" y="6826"/>
                      </a:cubicBezTo>
                      <a:cubicBezTo>
                        <a:pt x="37069" y="6826"/>
                        <a:pt x="36267" y="6834"/>
                        <a:pt x="35719" y="6898"/>
                      </a:cubicBezTo>
                      <a:cubicBezTo>
                        <a:pt x="35719" y="6898"/>
                        <a:pt x="35331" y="6898"/>
                        <a:pt x="35315" y="6826"/>
                      </a:cubicBezTo>
                      <a:cubicBezTo>
                        <a:pt x="35291" y="6755"/>
                        <a:pt x="35346" y="6683"/>
                        <a:pt x="35513" y="6588"/>
                      </a:cubicBezTo>
                      <a:cubicBezTo>
                        <a:pt x="35672" y="6477"/>
                        <a:pt x="35807" y="6334"/>
                        <a:pt x="35910" y="6159"/>
                      </a:cubicBezTo>
                      <a:cubicBezTo>
                        <a:pt x="36029" y="5969"/>
                        <a:pt x="36116" y="5755"/>
                        <a:pt x="36156" y="5540"/>
                      </a:cubicBezTo>
                      <a:cubicBezTo>
                        <a:pt x="36212" y="5294"/>
                        <a:pt x="37077" y="5239"/>
                        <a:pt x="37077" y="5239"/>
                      </a:cubicBezTo>
                      <a:cubicBezTo>
                        <a:pt x="37077" y="5239"/>
                        <a:pt x="37095" y="5234"/>
                        <a:pt x="37130" y="5234"/>
                      </a:cubicBezTo>
                      <a:close/>
                      <a:moveTo>
                        <a:pt x="12301" y="4446"/>
                      </a:moveTo>
                      <a:cubicBezTo>
                        <a:pt x="12550" y="4446"/>
                        <a:pt x="12806" y="4479"/>
                        <a:pt x="13050" y="4540"/>
                      </a:cubicBezTo>
                      <a:cubicBezTo>
                        <a:pt x="13717" y="4707"/>
                        <a:pt x="13891" y="4770"/>
                        <a:pt x="15201" y="4834"/>
                      </a:cubicBezTo>
                      <a:cubicBezTo>
                        <a:pt x="16503" y="4897"/>
                        <a:pt x="17297" y="5001"/>
                        <a:pt x="17455" y="5231"/>
                      </a:cubicBezTo>
                      <a:cubicBezTo>
                        <a:pt x="17606" y="5469"/>
                        <a:pt x="17320" y="6167"/>
                        <a:pt x="17320" y="6167"/>
                      </a:cubicBezTo>
                      <a:cubicBezTo>
                        <a:pt x="17217" y="6350"/>
                        <a:pt x="17074" y="6501"/>
                        <a:pt x="16900" y="6612"/>
                      </a:cubicBezTo>
                      <a:cubicBezTo>
                        <a:pt x="16527" y="6834"/>
                        <a:pt x="16122" y="6993"/>
                        <a:pt x="15701" y="7088"/>
                      </a:cubicBezTo>
                      <a:cubicBezTo>
                        <a:pt x="15590" y="7104"/>
                        <a:pt x="15487" y="7120"/>
                        <a:pt x="15376" y="7152"/>
                      </a:cubicBezTo>
                      <a:cubicBezTo>
                        <a:pt x="15003" y="7247"/>
                        <a:pt x="15011" y="7334"/>
                        <a:pt x="14542" y="7382"/>
                      </a:cubicBezTo>
                      <a:cubicBezTo>
                        <a:pt x="14169" y="7437"/>
                        <a:pt x="13788" y="7469"/>
                        <a:pt x="13407" y="7477"/>
                      </a:cubicBezTo>
                      <a:cubicBezTo>
                        <a:pt x="13391" y="7477"/>
                        <a:pt x="13375" y="7477"/>
                        <a:pt x="13360" y="7469"/>
                      </a:cubicBezTo>
                      <a:cubicBezTo>
                        <a:pt x="12653" y="7414"/>
                        <a:pt x="11510" y="7453"/>
                        <a:pt x="11129" y="7350"/>
                      </a:cubicBezTo>
                      <a:cubicBezTo>
                        <a:pt x="10748" y="7239"/>
                        <a:pt x="10597" y="7041"/>
                        <a:pt x="11097" y="6755"/>
                      </a:cubicBezTo>
                      <a:cubicBezTo>
                        <a:pt x="11605" y="6477"/>
                        <a:pt x="12074" y="6548"/>
                        <a:pt x="12066" y="6159"/>
                      </a:cubicBezTo>
                      <a:cubicBezTo>
                        <a:pt x="12050" y="6001"/>
                        <a:pt x="12074" y="5842"/>
                        <a:pt x="12145" y="5699"/>
                      </a:cubicBezTo>
                      <a:cubicBezTo>
                        <a:pt x="12264" y="5501"/>
                        <a:pt x="12097" y="5437"/>
                        <a:pt x="11836" y="5366"/>
                      </a:cubicBezTo>
                      <a:cubicBezTo>
                        <a:pt x="11574" y="5294"/>
                        <a:pt x="10716" y="5143"/>
                        <a:pt x="11169" y="4778"/>
                      </a:cubicBezTo>
                      <a:cubicBezTo>
                        <a:pt x="11456" y="4547"/>
                        <a:pt x="11868" y="4446"/>
                        <a:pt x="12301" y="4446"/>
                      </a:cubicBezTo>
                      <a:close/>
                      <a:moveTo>
                        <a:pt x="30488" y="4446"/>
                      </a:moveTo>
                      <a:cubicBezTo>
                        <a:pt x="30738" y="4446"/>
                        <a:pt x="30998" y="4479"/>
                        <a:pt x="31251" y="4540"/>
                      </a:cubicBezTo>
                      <a:cubicBezTo>
                        <a:pt x="31941" y="4707"/>
                        <a:pt x="32124" y="4770"/>
                        <a:pt x="33433" y="4834"/>
                      </a:cubicBezTo>
                      <a:cubicBezTo>
                        <a:pt x="34743" y="4897"/>
                        <a:pt x="35553" y="5001"/>
                        <a:pt x="35735" y="5231"/>
                      </a:cubicBezTo>
                      <a:cubicBezTo>
                        <a:pt x="35926" y="5469"/>
                        <a:pt x="35727" y="6167"/>
                        <a:pt x="35727" y="6167"/>
                      </a:cubicBezTo>
                      <a:cubicBezTo>
                        <a:pt x="35648" y="6350"/>
                        <a:pt x="35521" y="6501"/>
                        <a:pt x="35362" y="6612"/>
                      </a:cubicBezTo>
                      <a:cubicBezTo>
                        <a:pt x="35013" y="6834"/>
                        <a:pt x="34632" y="7001"/>
                        <a:pt x="34227" y="7088"/>
                      </a:cubicBezTo>
                      <a:cubicBezTo>
                        <a:pt x="34116" y="7104"/>
                        <a:pt x="34013" y="7120"/>
                        <a:pt x="33910" y="7152"/>
                      </a:cubicBezTo>
                      <a:cubicBezTo>
                        <a:pt x="33553" y="7247"/>
                        <a:pt x="33568" y="7334"/>
                        <a:pt x="33100" y="7382"/>
                      </a:cubicBezTo>
                      <a:cubicBezTo>
                        <a:pt x="32735" y="7437"/>
                        <a:pt x="32362" y="7469"/>
                        <a:pt x="31989" y="7477"/>
                      </a:cubicBezTo>
                      <a:cubicBezTo>
                        <a:pt x="31965" y="7477"/>
                        <a:pt x="31949" y="7477"/>
                        <a:pt x="31933" y="7469"/>
                      </a:cubicBezTo>
                      <a:cubicBezTo>
                        <a:pt x="31219" y="7414"/>
                        <a:pt x="30084" y="7453"/>
                        <a:pt x="29687" y="7350"/>
                      </a:cubicBezTo>
                      <a:cubicBezTo>
                        <a:pt x="29298" y="7239"/>
                        <a:pt x="29115" y="7041"/>
                        <a:pt x="29584" y="6755"/>
                      </a:cubicBezTo>
                      <a:cubicBezTo>
                        <a:pt x="30044" y="6477"/>
                        <a:pt x="30528" y="6548"/>
                        <a:pt x="30473" y="6159"/>
                      </a:cubicBezTo>
                      <a:cubicBezTo>
                        <a:pt x="30433" y="6009"/>
                        <a:pt x="30441" y="5850"/>
                        <a:pt x="30497" y="5699"/>
                      </a:cubicBezTo>
                      <a:cubicBezTo>
                        <a:pt x="30584" y="5501"/>
                        <a:pt x="30417" y="5437"/>
                        <a:pt x="30147" y="5366"/>
                      </a:cubicBezTo>
                      <a:cubicBezTo>
                        <a:pt x="29877" y="5294"/>
                        <a:pt x="28988" y="5143"/>
                        <a:pt x="29401" y="4778"/>
                      </a:cubicBezTo>
                      <a:cubicBezTo>
                        <a:pt x="29658" y="4547"/>
                        <a:pt x="30056" y="4446"/>
                        <a:pt x="30488" y="4446"/>
                      </a:cubicBezTo>
                      <a:close/>
                      <a:moveTo>
                        <a:pt x="48679" y="4446"/>
                      </a:moveTo>
                      <a:cubicBezTo>
                        <a:pt x="48929" y="4446"/>
                        <a:pt x="49193" y="4479"/>
                        <a:pt x="49451" y="4540"/>
                      </a:cubicBezTo>
                      <a:cubicBezTo>
                        <a:pt x="50166" y="4707"/>
                        <a:pt x="50356" y="4770"/>
                        <a:pt x="51682" y="4834"/>
                      </a:cubicBezTo>
                      <a:cubicBezTo>
                        <a:pt x="52999" y="4897"/>
                        <a:pt x="53817" y="5001"/>
                        <a:pt x="54031" y="5231"/>
                      </a:cubicBezTo>
                      <a:cubicBezTo>
                        <a:pt x="54254" y="5469"/>
                        <a:pt x="54142" y="6167"/>
                        <a:pt x="54142" y="6167"/>
                      </a:cubicBezTo>
                      <a:cubicBezTo>
                        <a:pt x="54095" y="6342"/>
                        <a:pt x="53984" y="6501"/>
                        <a:pt x="53833" y="6612"/>
                      </a:cubicBezTo>
                      <a:cubicBezTo>
                        <a:pt x="53515" y="6842"/>
                        <a:pt x="53142" y="7001"/>
                        <a:pt x="52761" y="7088"/>
                      </a:cubicBezTo>
                      <a:cubicBezTo>
                        <a:pt x="52658" y="7104"/>
                        <a:pt x="52555" y="7120"/>
                        <a:pt x="52452" y="7152"/>
                      </a:cubicBezTo>
                      <a:cubicBezTo>
                        <a:pt x="52110" y="7247"/>
                        <a:pt x="52134" y="7334"/>
                        <a:pt x="51674" y="7382"/>
                      </a:cubicBezTo>
                      <a:cubicBezTo>
                        <a:pt x="51309" y="7437"/>
                        <a:pt x="50944" y="7469"/>
                        <a:pt x="50571" y="7477"/>
                      </a:cubicBezTo>
                      <a:cubicBezTo>
                        <a:pt x="50547" y="7477"/>
                        <a:pt x="50531" y="7477"/>
                        <a:pt x="50515" y="7469"/>
                      </a:cubicBezTo>
                      <a:cubicBezTo>
                        <a:pt x="49793" y="7414"/>
                        <a:pt x="48666" y="7453"/>
                        <a:pt x="48261" y="7350"/>
                      </a:cubicBezTo>
                      <a:cubicBezTo>
                        <a:pt x="47848" y="7239"/>
                        <a:pt x="47642" y="7041"/>
                        <a:pt x="48070" y="6755"/>
                      </a:cubicBezTo>
                      <a:cubicBezTo>
                        <a:pt x="48499" y="6477"/>
                        <a:pt x="48991" y="6548"/>
                        <a:pt x="48888" y="6159"/>
                      </a:cubicBezTo>
                      <a:cubicBezTo>
                        <a:pt x="48824" y="6017"/>
                        <a:pt x="48816" y="5850"/>
                        <a:pt x="48848" y="5699"/>
                      </a:cubicBezTo>
                      <a:cubicBezTo>
                        <a:pt x="48912" y="5501"/>
                        <a:pt x="48737" y="5437"/>
                        <a:pt x="48451" y="5366"/>
                      </a:cubicBezTo>
                      <a:cubicBezTo>
                        <a:pt x="48165" y="5294"/>
                        <a:pt x="47269" y="5143"/>
                        <a:pt x="47626" y="4778"/>
                      </a:cubicBezTo>
                      <a:cubicBezTo>
                        <a:pt x="47857" y="4547"/>
                        <a:pt x="48246" y="4446"/>
                        <a:pt x="48679" y="4446"/>
                      </a:cubicBezTo>
                      <a:close/>
                      <a:moveTo>
                        <a:pt x="62036" y="6588"/>
                      </a:moveTo>
                      <a:cubicBezTo>
                        <a:pt x="62075" y="6588"/>
                        <a:pt x="62113" y="6588"/>
                        <a:pt x="62151" y="6588"/>
                      </a:cubicBezTo>
                      <a:cubicBezTo>
                        <a:pt x="63437" y="6604"/>
                        <a:pt x="64287" y="6644"/>
                        <a:pt x="64604" y="6699"/>
                      </a:cubicBezTo>
                      <a:lnTo>
                        <a:pt x="64596" y="6699"/>
                      </a:lnTo>
                      <a:cubicBezTo>
                        <a:pt x="64890" y="6763"/>
                        <a:pt x="65191" y="6802"/>
                        <a:pt x="65493" y="6810"/>
                      </a:cubicBezTo>
                      <a:cubicBezTo>
                        <a:pt x="65938" y="6834"/>
                        <a:pt x="66049" y="6969"/>
                        <a:pt x="66057" y="6977"/>
                      </a:cubicBezTo>
                      <a:cubicBezTo>
                        <a:pt x="65906" y="7112"/>
                        <a:pt x="65723" y="7199"/>
                        <a:pt x="65525" y="7239"/>
                      </a:cubicBezTo>
                      <a:cubicBezTo>
                        <a:pt x="64969" y="7358"/>
                        <a:pt x="63628" y="7422"/>
                        <a:pt x="62969" y="7453"/>
                      </a:cubicBezTo>
                      <a:cubicBezTo>
                        <a:pt x="62310" y="7477"/>
                        <a:pt x="61739" y="7477"/>
                        <a:pt x="61032" y="7652"/>
                      </a:cubicBezTo>
                      <a:cubicBezTo>
                        <a:pt x="60334" y="7818"/>
                        <a:pt x="60191" y="7945"/>
                        <a:pt x="59064" y="7977"/>
                      </a:cubicBezTo>
                      <a:cubicBezTo>
                        <a:pt x="58915" y="7980"/>
                        <a:pt x="58775" y="7982"/>
                        <a:pt x="58643" y="7982"/>
                      </a:cubicBezTo>
                      <a:cubicBezTo>
                        <a:pt x="57774" y="7982"/>
                        <a:pt x="57272" y="7899"/>
                        <a:pt x="56921" y="7541"/>
                      </a:cubicBezTo>
                      <a:cubicBezTo>
                        <a:pt x="56817" y="7437"/>
                        <a:pt x="56722" y="7326"/>
                        <a:pt x="56635" y="7215"/>
                      </a:cubicBezTo>
                      <a:cubicBezTo>
                        <a:pt x="56635" y="7215"/>
                        <a:pt x="56540" y="7001"/>
                        <a:pt x="57167" y="6985"/>
                      </a:cubicBezTo>
                      <a:cubicBezTo>
                        <a:pt x="57224" y="6984"/>
                        <a:pt x="57281" y="6984"/>
                        <a:pt x="57338" y="6984"/>
                      </a:cubicBezTo>
                      <a:cubicBezTo>
                        <a:pt x="57490" y="6984"/>
                        <a:pt x="57643" y="6986"/>
                        <a:pt x="57794" y="6986"/>
                      </a:cubicBezTo>
                      <a:cubicBezTo>
                        <a:pt x="58208" y="6986"/>
                        <a:pt x="58609" y="6972"/>
                        <a:pt x="58953" y="6866"/>
                      </a:cubicBezTo>
                      <a:cubicBezTo>
                        <a:pt x="59453" y="6712"/>
                        <a:pt x="60783" y="6588"/>
                        <a:pt x="62036" y="6588"/>
                      </a:cubicBezTo>
                      <a:close/>
                      <a:moveTo>
                        <a:pt x="6539" y="6595"/>
                      </a:moveTo>
                      <a:cubicBezTo>
                        <a:pt x="6609" y="6595"/>
                        <a:pt x="6679" y="6595"/>
                        <a:pt x="6748" y="6596"/>
                      </a:cubicBezTo>
                      <a:cubicBezTo>
                        <a:pt x="8026" y="6604"/>
                        <a:pt x="8859" y="6644"/>
                        <a:pt x="9153" y="6707"/>
                      </a:cubicBezTo>
                      <a:cubicBezTo>
                        <a:pt x="9430" y="6771"/>
                        <a:pt x="9716" y="6802"/>
                        <a:pt x="10002" y="6810"/>
                      </a:cubicBezTo>
                      <a:cubicBezTo>
                        <a:pt x="10446" y="6834"/>
                        <a:pt x="10502" y="6977"/>
                        <a:pt x="10502" y="6985"/>
                      </a:cubicBezTo>
                      <a:cubicBezTo>
                        <a:pt x="10312" y="7112"/>
                        <a:pt x="10089" y="7199"/>
                        <a:pt x="9867" y="7247"/>
                      </a:cubicBezTo>
                      <a:cubicBezTo>
                        <a:pt x="9272" y="7358"/>
                        <a:pt x="7899" y="7422"/>
                        <a:pt x="7232" y="7453"/>
                      </a:cubicBezTo>
                      <a:cubicBezTo>
                        <a:pt x="6565" y="7485"/>
                        <a:pt x="5994" y="7485"/>
                        <a:pt x="5224" y="7652"/>
                      </a:cubicBezTo>
                      <a:cubicBezTo>
                        <a:pt x="4454" y="7818"/>
                        <a:pt x="4263" y="7945"/>
                        <a:pt x="3120" y="7977"/>
                      </a:cubicBezTo>
                      <a:cubicBezTo>
                        <a:pt x="2943" y="7982"/>
                        <a:pt x="2779" y="7985"/>
                        <a:pt x="2627" y="7985"/>
                      </a:cubicBezTo>
                      <a:cubicBezTo>
                        <a:pt x="1805" y="7985"/>
                        <a:pt x="1359" y="7896"/>
                        <a:pt x="1152" y="7541"/>
                      </a:cubicBezTo>
                      <a:cubicBezTo>
                        <a:pt x="1088" y="7437"/>
                        <a:pt x="1041" y="7326"/>
                        <a:pt x="993" y="7215"/>
                      </a:cubicBezTo>
                      <a:cubicBezTo>
                        <a:pt x="993" y="7215"/>
                        <a:pt x="977" y="7001"/>
                        <a:pt x="1612" y="6993"/>
                      </a:cubicBezTo>
                      <a:cubicBezTo>
                        <a:pt x="2247" y="6977"/>
                        <a:pt x="2874" y="7025"/>
                        <a:pt x="3438" y="6866"/>
                      </a:cubicBezTo>
                      <a:cubicBezTo>
                        <a:pt x="3978" y="6723"/>
                        <a:pt x="5315" y="6595"/>
                        <a:pt x="6539" y="6595"/>
                      </a:cubicBezTo>
                      <a:close/>
                      <a:moveTo>
                        <a:pt x="43566" y="6596"/>
                      </a:moveTo>
                      <a:cubicBezTo>
                        <a:pt x="43605" y="6596"/>
                        <a:pt x="43643" y="6596"/>
                        <a:pt x="43681" y="6596"/>
                      </a:cubicBezTo>
                      <a:cubicBezTo>
                        <a:pt x="44967" y="6604"/>
                        <a:pt x="45808" y="6652"/>
                        <a:pt x="46118" y="6707"/>
                      </a:cubicBezTo>
                      <a:lnTo>
                        <a:pt x="46118" y="6715"/>
                      </a:lnTo>
                      <a:cubicBezTo>
                        <a:pt x="46403" y="6779"/>
                        <a:pt x="46697" y="6810"/>
                        <a:pt x="46991" y="6818"/>
                      </a:cubicBezTo>
                      <a:cubicBezTo>
                        <a:pt x="47435" y="6842"/>
                        <a:pt x="47530" y="6985"/>
                        <a:pt x="47530" y="6993"/>
                      </a:cubicBezTo>
                      <a:cubicBezTo>
                        <a:pt x="47372" y="7120"/>
                        <a:pt x="47181" y="7207"/>
                        <a:pt x="46975" y="7247"/>
                      </a:cubicBezTo>
                      <a:cubicBezTo>
                        <a:pt x="46403" y="7358"/>
                        <a:pt x="45054" y="7429"/>
                        <a:pt x="44395" y="7453"/>
                      </a:cubicBezTo>
                      <a:cubicBezTo>
                        <a:pt x="43736" y="7485"/>
                        <a:pt x="43157" y="7485"/>
                        <a:pt x="42435" y="7652"/>
                      </a:cubicBezTo>
                      <a:cubicBezTo>
                        <a:pt x="41704" y="7818"/>
                        <a:pt x="41554" y="7953"/>
                        <a:pt x="40418" y="7977"/>
                      </a:cubicBezTo>
                      <a:cubicBezTo>
                        <a:pt x="40242" y="7982"/>
                        <a:pt x="40079" y="7985"/>
                        <a:pt x="39927" y="7985"/>
                      </a:cubicBezTo>
                      <a:cubicBezTo>
                        <a:pt x="39104" y="7985"/>
                        <a:pt x="38633" y="7896"/>
                        <a:pt x="38331" y="7541"/>
                      </a:cubicBezTo>
                      <a:cubicBezTo>
                        <a:pt x="38244" y="7437"/>
                        <a:pt x="38164" y="7334"/>
                        <a:pt x="38093" y="7215"/>
                      </a:cubicBezTo>
                      <a:cubicBezTo>
                        <a:pt x="38093" y="7215"/>
                        <a:pt x="38013" y="7009"/>
                        <a:pt x="38648" y="6993"/>
                      </a:cubicBezTo>
                      <a:cubicBezTo>
                        <a:pt x="39283" y="6977"/>
                        <a:pt x="39918" y="7025"/>
                        <a:pt x="40450" y="6874"/>
                      </a:cubicBezTo>
                      <a:cubicBezTo>
                        <a:pt x="40958" y="6720"/>
                        <a:pt x="42319" y="6596"/>
                        <a:pt x="43566" y="6596"/>
                      </a:cubicBezTo>
                      <a:close/>
                      <a:moveTo>
                        <a:pt x="25111" y="6604"/>
                      </a:moveTo>
                      <a:cubicBezTo>
                        <a:pt x="25149" y="6604"/>
                        <a:pt x="25188" y="6604"/>
                        <a:pt x="25226" y="6604"/>
                      </a:cubicBezTo>
                      <a:cubicBezTo>
                        <a:pt x="26504" y="6612"/>
                        <a:pt x="27345" y="6660"/>
                        <a:pt x="27647" y="6715"/>
                      </a:cubicBezTo>
                      <a:lnTo>
                        <a:pt x="27631" y="6715"/>
                      </a:lnTo>
                      <a:cubicBezTo>
                        <a:pt x="27917" y="6779"/>
                        <a:pt x="28211" y="6810"/>
                        <a:pt x="28496" y="6818"/>
                      </a:cubicBezTo>
                      <a:cubicBezTo>
                        <a:pt x="28941" y="6842"/>
                        <a:pt x="29012" y="6985"/>
                        <a:pt x="29020" y="6993"/>
                      </a:cubicBezTo>
                      <a:cubicBezTo>
                        <a:pt x="28838" y="7120"/>
                        <a:pt x="28639" y="7207"/>
                        <a:pt x="28425" y="7247"/>
                      </a:cubicBezTo>
                      <a:cubicBezTo>
                        <a:pt x="27838" y="7366"/>
                        <a:pt x="26480" y="7429"/>
                        <a:pt x="25813" y="7461"/>
                      </a:cubicBezTo>
                      <a:cubicBezTo>
                        <a:pt x="25147" y="7493"/>
                        <a:pt x="24575" y="7493"/>
                        <a:pt x="23829" y="7660"/>
                      </a:cubicBezTo>
                      <a:cubicBezTo>
                        <a:pt x="23083" y="7826"/>
                        <a:pt x="22908" y="7961"/>
                        <a:pt x="21773" y="7985"/>
                      </a:cubicBezTo>
                      <a:cubicBezTo>
                        <a:pt x="21596" y="7990"/>
                        <a:pt x="21432" y="7993"/>
                        <a:pt x="21280" y="7993"/>
                      </a:cubicBezTo>
                      <a:cubicBezTo>
                        <a:pt x="20455" y="7993"/>
                        <a:pt x="19996" y="7904"/>
                        <a:pt x="19741" y="7549"/>
                      </a:cubicBezTo>
                      <a:cubicBezTo>
                        <a:pt x="19670" y="7445"/>
                        <a:pt x="19606" y="7334"/>
                        <a:pt x="19543" y="7223"/>
                      </a:cubicBezTo>
                      <a:cubicBezTo>
                        <a:pt x="19543" y="7223"/>
                        <a:pt x="19495" y="7017"/>
                        <a:pt x="20130" y="7001"/>
                      </a:cubicBezTo>
                      <a:cubicBezTo>
                        <a:pt x="20765" y="6985"/>
                        <a:pt x="21400" y="7033"/>
                        <a:pt x="21948" y="6882"/>
                      </a:cubicBezTo>
                      <a:cubicBezTo>
                        <a:pt x="22479" y="6728"/>
                        <a:pt x="23855" y="6604"/>
                        <a:pt x="25111" y="6604"/>
                      </a:cubicBezTo>
                      <a:close/>
                      <a:moveTo>
                        <a:pt x="10613" y="7220"/>
                      </a:moveTo>
                      <a:cubicBezTo>
                        <a:pt x="10796" y="7220"/>
                        <a:pt x="10667" y="7275"/>
                        <a:pt x="10693" y="7437"/>
                      </a:cubicBezTo>
                      <a:cubicBezTo>
                        <a:pt x="10724" y="7644"/>
                        <a:pt x="10621" y="7834"/>
                        <a:pt x="10264" y="8152"/>
                      </a:cubicBezTo>
                      <a:cubicBezTo>
                        <a:pt x="9907" y="8461"/>
                        <a:pt x="9288" y="8715"/>
                        <a:pt x="8676" y="8906"/>
                      </a:cubicBezTo>
                      <a:cubicBezTo>
                        <a:pt x="8057" y="9104"/>
                        <a:pt x="8391" y="9295"/>
                        <a:pt x="8089" y="9390"/>
                      </a:cubicBezTo>
                      <a:cubicBezTo>
                        <a:pt x="8047" y="9404"/>
                        <a:pt x="8008" y="9410"/>
                        <a:pt x="7972" y="9410"/>
                      </a:cubicBezTo>
                      <a:cubicBezTo>
                        <a:pt x="7752" y="9410"/>
                        <a:pt x="7623" y="9191"/>
                        <a:pt x="7541" y="9088"/>
                      </a:cubicBezTo>
                      <a:cubicBezTo>
                        <a:pt x="7454" y="8953"/>
                        <a:pt x="7406" y="8787"/>
                        <a:pt x="7422" y="8628"/>
                      </a:cubicBezTo>
                      <a:cubicBezTo>
                        <a:pt x="7422" y="8438"/>
                        <a:pt x="7391" y="8398"/>
                        <a:pt x="7343" y="8009"/>
                      </a:cubicBezTo>
                      <a:cubicBezTo>
                        <a:pt x="7287" y="7628"/>
                        <a:pt x="7406" y="7596"/>
                        <a:pt x="7994" y="7493"/>
                      </a:cubicBezTo>
                      <a:cubicBezTo>
                        <a:pt x="8208" y="7453"/>
                        <a:pt x="8541" y="7469"/>
                        <a:pt x="8883" y="7414"/>
                      </a:cubicBezTo>
                      <a:cubicBezTo>
                        <a:pt x="9232" y="7366"/>
                        <a:pt x="9907" y="7271"/>
                        <a:pt x="10391" y="7231"/>
                      </a:cubicBezTo>
                      <a:cubicBezTo>
                        <a:pt x="10493" y="7224"/>
                        <a:pt x="10564" y="7220"/>
                        <a:pt x="10613" y="7220"/>
                      </a:cubicBezTo>
                      <a:close/>
                      <a:moveTo>
                        <a:pt x="29169" y="7225"/>
                      </a:moveTo>
                      <a:cubicBezTo>
                        <a:pt x="29338" y="7225"/>
                        <a:pt x="29223" y="7284"/>
                        <a:pt x="29266" y="7437"/>
                      </a:cubicBezTo>
                      <a:cubicBezTo>
                        <a:pt x="29322" y="7644"/>
                        <a:pt x="29250" y="7842"/>
                        <a:pt x="28933" y="8144"/>
                      </a:cubicBezTo>
                      <a:cubicBezTo>
                        <a:pt x="28615" y="8461"/>
                        <a:pt x="28036" y="8707"/>
                        <a:pt x="27449" y="8906"/>
                      </a:cubicBezTo>
                      <a:cubicBezTo>
                        <a:pt x="26853" y="9104"/>
                        <a:pt x="27210" y="9295"/>
                        <a:pt x="26917" y="9390"/>
                      </a:cubicBezTo>
                      <a:cubicBezTo>
                        <a:pt x="26876" y="9404"/>
                        <a:pt x="26838" y="9410"/>
                        <a:pt x="26801" y="9410"/>
                      </a:cubicBezTo>
                      <a:cubicBezTo>
                        <a:pt x="26578" y="9410"/>
                        <a:pt x="26424" y="9191"/>
                        <a:pt x="26321" y="9088"/>
                      </a:cubicBezTo>
                      <a:cubicBezTo>
                        <a:pt x="26218" y="8961"/>
                        <a:pt x="26155" y="8795"/>
                        <a:pt x="26147" y="8628"/>
                      </a:cubicBezTo>
                      <a:cubicBezTo>
                        <a:pt x="26131" y="8438"/>
                        <a:pt x="26083" y="8398"/>
                        <a:pt x="25988" y="8017"/>
                      </a:cubicBezTo>
                      <a:cubicBezTo>
                        <a:pt x="25885" y="7628"/>
                        <a:pt x="25996" y="7596"/>
                        <a:pt x="26568" y="7493"/>
                      </a:cubicBezTo>
                      <a:cubicBezTo>
                        <a:pt x="26782" y="7453"/>
                        <a:pt x="27115" y="7469"/>
                        <a:pt x="27457" y="7422"/>
                      </a:cubicBezTo>
                      <a:cubicBezTo>
                        <a:pt x="27798" y="7366"/>
                        <a:pt x="28457" y="7271"/>
                        <a:pt x="28941" y="7239"/>
                      </a:cubicBezTo>
                      <a:cubicBezTo>
                        <a:pt x="29048" y="7230"/>
                        <a:pt x="29120" y="7225"/>
                        <a:pt x="29169" y="7225"/>
                      </a:cubicBezTo>
                      <a:close/>
                      <a:moveTo>
                        <a:pt x="47715" y="7225"/>
                      </a:moveTo>
                      <a:cubicBezTo>
                        <a:pt x="47884" y="7225"/>
                        <a:pt x="47778" y="7285"/>
                        <a:pt x="47840" y="7445"/>
                      </a:cubicBezTo>
                      <a:cubicBezTo>
                        <a:pt x="47927" y="7644"/>
                        <a:pt x="47880" y="7842"/>
                        <a:pt x="47602" y="8144"/>
                      </a:cubicBezTo>
                      <a:lnTo>
                        <a:pt x="47594" y="8152"/>
                      </a:lnTo>
                      <a:cubicBezTo>
                        <a:pt x="47316" y="8461"/>
                        <a:pt x="46768" y="8715"/>
                        <a:pt x="46205" y="8906"/>
                      </a:cubicBezTo>
                      <a:cubicBezTo>
                        <a:pt x="45641" y="9104"/>
                        <a:pt x="46022" y="9295"/>
                        <a:pt x="45745" y="9390"/>
                      </a:cubicBezTo>
                      <a:cubicBezTo>
                        <a:pt x="45704" y="9404"/>
                        <a:pt x="45665" y="9410"/>
                        <a:pt x="45627" y="9410"/>
                      </a:cubicBezTo>
                      <a:cubicBezTo>
                        <a:pt x="45402" y="9410"/>
                        <a:pt x="45219" y="9198"/>
                        <a:pt x="45117" y="9096"/>
                      </a:cubicBezTo>
                      <a:cubicBezTo>
                        <a:pt x="44990" y="8961"/>
                        <a:pt x="44911" y="8803"/>
                        <a:pt x="44879" y="8628"/>
                      </a:cubicBezTo>
                      <a:cubicBezTo>
                        <a:pt x="44832" y="8438"/>
                        <a:pt x="44776" y="8398"/>
                        <a:pt x="44633" y="8017"/>
                      </a:cubicBezTo>
                      <a:cubicBezTo>
                        <a:pt x="44490" y="7636"/>
                        <a:pt x="44594" y="7596"/>
                        <a:pt x="45157" y="7493"/>
                      </a:cubicBezTo>
                      <a:cubicBezTo>
                        <a:pt x="45356" y="7453"/>
                        <a:pt x="45697" y="7469"/>
                        <a:pt x="46030" y="7422"/>
                      </a:cubicBezTo>
                      <a:cubicBezTo>
                        <a:pt x="46364" y="7374"/>
                        <a:pt x="47015" y="7279"/>
                        <a:pt x="47491" y="7239"/>
                      </a:cubicBezTo>
                      <a:cubicBezTo>
                        <a:pt x="47595" y="7230"/>
                        <a:pt x="47666" y="7225"/>
                        <a:pt x="47715" y="7225"/>
                      </a:cubicBezTo>
                      <a:close/>
                      <a:moveTo>
                        <a:pt x="66273" y="7224"/>
                      </a:moveTo>
                      <a:cubicBezTo>
                        <a:pt x="66433" y="7224"/>
                        <a:pt x="66337" y="7281"/>
                        <a:pt x="66422" y="7445"/>
                      </a:cubicBezTo>
                      <a:cubicBezTo>
                        <a:pt x="66533" y="7652"/>
                        <a:pt x="66501" y="7842"/>
                        <a:pt x="66263" y="8152"/>
                      </a:cubicBezTo>
                      <a:cubicBezTo>
                        <a:pt x="66017" y="8461"/>
                        <a:pt x="65509" y="8715"/>
                        <a:pt x="64969" y="8914"/>
                      </a:cubicBezTo>
                      <a:cubicBezTo>
                        <a:pt x="64429" y="9104"/>
                        <a:pt x="64834" y="9295"/>
                        <a:pt x="64572" y="9390"/>
                      </a:cubicBezTo>
                      <a:cubicBezTo>
                        <a:pt x="64535" y="9404"/>
                        <a:pt x="64498" y="9410"/>
                        <a:pt x="64461" y="9410"/>
                      </a:cubicBezTo>
                      <a:cubicBezTo>
                        <a:pt x="64242" y="9410"/>
                        <a:pt x="64028" y="9198"/>
                        <a:pt x="63906" y="9096"/>
                      </a:cubicBezTo>
                      <a:cubicBezTo>
                        <a:pt x="63771" y="8969"/>
                        <a:pt x="63667" y="8811"/>
                        <a:pt x="63612" y="8628"/>
                      </a:cubicBezTo>
                      <a:cubicBezTo>
                        <a:pt x="63540" y="8438"/>
                        <a:pt x="63485" y="8398"/>
                        <a:pt x="63286" y="8017"/>
                      </a:cubicBezTo>
                      <a:cubicBezTo>
                        <a:pt x="63088" y="7636"/>
                        <a:pt x="63191" y="7604"/>
                        <a:pt x="63739" y="7501"/>
                      </a:cubicBezTo>
                      <a:cubicBezTo>
                        <a:pt x="63937" y="7461"/>
                        <a:pt x="64279" y="7469"/>
                        <a:pt x="64604" y="7422"/>
                      </a:cubicBezTo>
                      <a:cubicBezTo>
                        <a:pt x="64929" y="7374"/>
                        <a:pt x="65572" y="7279"/>
                        <a:pt x="66041" y="7239"/>
                      </a:cubicBezTo>
                      <a:cubicBezTo>
                        <a:pt x="66151" y="7230"/>
                        <a:pt x="66224" y="7224"/>
                        <a:pt x="66273" y="7224"/>
                      </a:cubicBezTo>
                      <a:close/>
                      <a:moveTo>
                        <a:pt x="18470" y="6897"/>
                      </a:moveTo>
                      <a:cubicBezTo>
                        <a:pt x="18503" y="6897"/>
                        <a:pt x="18535" y="6897"/>
                        <a:pt x="18567" y="6898"/>
                      </a:cubicBezTo>
                      <a:cubicBezTo>
                        <a:pt x="18567" y="6898"/>
                        <a:pt x="19209" y="6921"/>
                        <a:pt x="19265" y="7144"/>
                      </a:cubicBezTo>
                      <a:cubicBezTo>
                        <a:pt x="19321" y="7374"/>
                        <a:pt x="19313" y="7747"/>
                        <a:pt x="19860" y="8025"/>
                      </a:cubicBezTo>
                      <a:cubicBezTo>
                        <a:pt x="20408" y="8295"/>
                        <a:pt x="20980" y="8334"/>
                        <a:pt x="21043" y="8699"/>
                      </a:cubicBezTo>
                      <a:cubicBezTo>
                        <a:pt x="21107" y="9073"/>
                        <a:pt x="20964" y="9430"/>
                        <a:pt x="20003" y="9446"/>
                      </a:cubicBezTo>
                      <a:cubicBezTo>
                        <a:pt x="19416" y="9446"/>
                        <a:pt x="18836" y="9422"/>
                        <a:pt x="18249" y="9366"/>
                      </a:cubicBezTo>
                      <a:cubicBezTo>
                        <a:pt x="18249" y="9366"/>
                        <a:pt x="17320" y="9303"/>
                        <a:pt x="16709" y="9215"/>
                      </a:cubicBezTo>
                      <a:cubicBezTo>
                        <a:pt x="16098" y="9128"/>
                        <a:pt x="15868" y="8985"/>
                        <a:pt x="15868" y="8985"/>
                      </a:cubicBezTo>
                      <a:lnTo>
                        <a:pt x="15844" y="8969"/>
                      </a:lnTo>
                      <a:cubicBezTo>
                        <a:pt x="15384" y="8771"/>
                        <a:pt x="15058" y="8557"/>
                        <a:pt x="14566" y="8374"/>
                      </a:cubicBezTo>
                      <a:cubicBezTo>
                        <a:pt x="14066" y="8199"/>
                        <a:pt x="14169" y="8096"/>
                        <a:pt x="14304" y="7922"/>
                      </a:cubicBezTo>
                      <a:cubicBezTo>
                        <a:pt x="14336" y="7882"/>
                        <a:pt x="14336" y="7826"/>
                        <a:pt x="14312" y="7787"/>
                      </a:cubicBezTo>
                      <a:cubicBezTo>
                        <a:pt x="14312" y="7699"/>
                        <a:pt x="14383" y="7541"/>
                        <a:pt x="14852" y="7382"/>
                      </a:cubicBezTo>
                      <a:cubicBezTo>
                        <a:pt x="15530" y="7151"/>
                        <a:pt x="17376" y="6897"/>
                        <a:pt x="18470" y="6897"/>
                      </a:cubicBezTo>
                      <a:close/>
                      <a:moveTo>
                        <a:pt x="36981" y="6897"/>
                      </a:moveTo>
                      <a:cubicBezTo>
                        <a:pt x="37013" y="6897"/>
                        <a:pt x="37045" y="6897"/>
                        <a:pt x="37077" y="6898"/>
                      </a:cubicBezTo>
                      <a:cubicBezTo>
                        <a:pt x="37077" y="6898"/>
                        <a:pt x="37720" y="6921"/>
                        <a:pt x="37807" y="7144"/>
                      </a:cubicBezTo>
                      <a:cubicBezTo>
                        <a:pt x="37894" y="7374"/>
                        <a:pt x="37934" y="7747"/>
                        <a:pt x="38506" y="8025"/>
                      </a:cubicBezTo>
                      <a:cubicBezTo>
                        <a:pt x="39085" y="8295"/>
                        <a:pt x="39672" y="8342"/>
                        <a:pt x="39783" y="8699"/>
                      </a:cubicBezTo>
                      <a:cubicBezTo>
                        <a:pt x="39895" y="9065"/>
                        <a:pt x="39791" y="9430"/>
                        <a:pt x="38839" y="9446"/>
                      </a:cubicBezTo>
                      <a:cubicBezTo>
                        <a:pt x="38252" y="9446"/>
                        <a:pt x="37664" y="9422"/>
                        <a:pt x="37077" y="9366"/>
                      </a:cubicBezTo>
                      <a:cubicBezTo>
                        <a:pt x="37077" y="9366"/>
                        <a:pt x="36140" y="9303"/>
                        <a:pt x="35513" y="9215"/>
                      </a:cubicBezTo>
                      <a:cubicBezTo>
                        <a:pt x="34894" y="9128"/>
                        <a:pt x="34640" y="8985"/>
                        <a:pt x="34640" y="8985"/>
                      </a:cubicBezTo>
                      <a:lnTo>
                        <a:pt x="34616" y="8969"/>
                      </a:lnTo>
                      <a:cubicBezTo>
                        <a:pt x="34124" y="8771"/>
                        <a:pt x="33783" y="8557"/>
                        <a:pt x="33259" y="8374"/>
                      </a:cubicBezTo>
                      <a:cubicBezTo>
                        <a:pt x="32735" y="8199"/>
                        <a:pt x="32830" y="8096"/>
                        <a:pt x="32941" y="7922"/>
                      </a:cubicBezTo>
                      <a:cubicBezTo>
                        <a:pt x="32965" y="7882"/>
                        <a:pt x="32965" y="7818"/>
                        <a:pt x="32933" y="7787"/>
                      </a:cubicBezTo>
                      <a:lnTo>
                        <a:pt x="32925" y="7787"/>
                      </a:lnTo>
                      <a:cubicBezTo>
                        <a:pt x="32918" y="7699"/>
                        <a:pt x="32973" y="7541"/>
                        <a:pt x="33426" y="7382"/>
                      </a:cubicBezTo>
                      <a:cubicBezTo>
                        <a:pt x="34073" y="7151"/>
                        <a:pt x="35888" y="6897"/>
                        <a:pt x="36981" y="6897"/>
                      </a:cubicBezTo>
                      <a:close/>
                      <a:moveTo>
                        <a:pt x="55490" y="6897"/>
                      </a:moveTo>
                      <a:cubicBezTo>
                        <a:pt x="55523" y="6897"/>
                        <a:pt x="55555" y="6897"/>
                        <a:pt x="55587" y="6898"/>
                      </a:cubicBezTo>
                      <a:cubicBezTo>
                        <a:pt x="55587" y="6898"/>
                        <a:pt x="56230" y="6929"/>
                        <a:pt x="56349" y="7152"/>
                      </a:cubicBezTo>
                      <a:cubicBezTo>
                        <a:pt x="56468" y="7374"/>
                        <a:pt x="56547" y="7755"/>
                        <a:pt x="57167" y="8025"/>
                      </a:cubicBezTo>
                      <a:cubicBezTo>
                        <a:pt x="57786" y="8303"/>
                        <a:pt x="58365" y="8342"/>
                        <a:pt x="58524" y="8707"/>
                      </a:cubicBezTo>
                      <a:cubicBezTo>
                        <a:pt x="58683" y="9073"/>
                        <a:pt x="58635" y="9430"/>
                        <a:pt x="57683" y="9446"/>
                      </a:cubicBezTo>
                      <a:cubicBezTo>
                        <a:pt x="57622" y="9446"/>
                        <a:pt x="57561" y="9447"/>
                        <a:pt x="57500" y="9447"/>
                      </a:cubicBezTo>
                      <a:cubicBezTo>
                        <a:pt x="56966" y="9447"/>
                        <a:pt x="56432" y="9416"/>
                        <a:pt x="55905" y="9366"/>
                      </a:cubicBezTo>
                      <a:cubicBezTo>
                        <a:pt x="55905" y="9366"/>
                        <a:pt x="54960" y="9303"/>
                        <a:pt x="54325" y="9215"/>
                      </a:cubicBezTo>
                      <a:cubicBezTo>
                        <a:pt x="53690" y="9128"/>
                        <a:pt x="53420" y="8985"/>
                        <a:pt x="53420" y="8985"/>
                      </a:cubicBezTo>
                      <a:lnTo>
                        <a:pt x="53396" y="8969"/>
                      </a:lnTo>
                      <a:cubicBezTo>
                        <a:pt x="52880" y="8771"/>
                        <a:pt x="52499" y="8557"/>
                        <a:pt x="51960" y="8374"/>
                      </a:cubicBezTo>
                      <a:cubicBezTo>
                        <a:pt x="51420" y="8199"/>
                        <a:pt x="51491" y="8096"/>
                        <a:pt x="51579" y="7922"/>
                      </a:cubicBezTo>
                      <a:cubicBezTo>
                        <a:pt x="51602" y="7874"/>
                        <a:pt x="51594" y="7818"/>
                        <a:pt x="51555" y="7787"/>
                      </a:cubicBezTo>
                      <a:cubicBezTo>
                        <a:pt x="51531" y="7699"/>
                        <a:pt x="51571" y="7541"/>
                        <a:pt x="51999" y="7382"/>
                      </a:cubicBezTo>
                      <a:cubicBezTo>
                        <a:pt x="52616" y="7151"/>
                        <a:pt x="54392" y="6897"/>
                        <a:pt x="55490" y="6897"/>
                      </a:cubicBezTo>
                      <a:close/>
                      <a:moveTo>
                        <a:pt x="25009" y="7688"/>
                      </a:moveTo>
                      <a:cubicBezTo>
                        <a:pt x="25223" y="7688"/>
                        <a:pt x="25380" y="7720"/>
                        <a:pt x="25559" y="7787"/>
                      </a:cubicBezTo>
                      <a:cubicBezTo>
                        <a:pt x="25933" y="7914"/>
                        <a:pt x="25837" y="8334"/>
                        <a:pt x="25750" y="8517"/>
                      </a:cubicBezTo>
                      <a:cubicBezTo>
                        <a:pt x="25671" y="8707"/>
                        <a:pt x="25933" y="8739"/>
                        <a:pt x="26020" y="8946"/>
                      </a:cubicBezTo>
                      <a:cubicBezTo>
                        <a:pt x="26115" y="9152"/>
                        <a:pt x="26274" y="9469"/>
                        <a:pt x="26615" y="9581"/>
                      </a:cubicBezTo>
                      <a:cubicBezTo>
                        <a:pt x="26956" y="9692"/>
                        <a:pt x="27496" y="9977"/>
                        <a:pt x="27607" y="10216"/>
                      </a:cubicBezTo>
                      <a:cubicBezTo>
                        <a:pt x="27718" y="10462"/>
                        <a:pt x="27314" y="10716"/>
                        <a:pt x="26512" y="10827"/>
                      </a:cubicBezTo>
                      <a:cubicBezTo>
                        <a:pt x="26313" y="10854"/>
                        <a:pt x="26103" y="10867"/>
                        <a:pt x="25885" y="10867"/>
                      </a:cubicBezTo>
                      <a:cubicBezTo>
                        <a:pt x="25221" y="10867"/>
                        <a:pt x="24482" y="10752"/>
                        <a:pt x="23766" y="10597"/>
                      </a:cubicBezTo>
                      <a:cubicBezTo>
                        <a:pt x="22965" y="10431"/>
                        <a:pt x="22644" y="10376"/>
                        <a:pt x="22041" y="10376"/>
                      </a:cubicBezTo>
                      <a:cubicBezTo>
                        <a:pt x="21920" y="10376"/>
                        <a:pt x="21788" y="10378"/>
                        <a:pt x="21638" y="10382"/>
                      </a:cubicBezTo>
                      <a:cubicBezTo>
                        <a:pt x="21457" y="10387"/>
                        <a:pt x="21284" y="10391"/>
                        <a:pt x="21119" y="10391"/>
                      </a:cubicBezTo>
                      <a:cubicBezTo>
                        <a:pt x="20474" y="10391"/>
                        <a:pt x="19952" y="10337"/>
                        <a:pt x="19567" y="10096"/>
                      </a:cubicBezTo>
                      <a:cubicBezTo>
                        <a:pt x="19082" y="9803"/>
                        <a:pt x="19448" y="9700"/>
                        <a:pt x="20059" y="9588"/>
                      </a:cubicBezTo>
                      <a:cubicBezTo>
                        <a:pt x="20678" y="9477"/>
                        <a:pt x="21043" y="9430"/>
                        <a:pt x="21162" y="9192"/>
                      </a:cubicBezTo>
                      <a:cubicBezTo>
                        <a:pt x="21281" y="8953"/>
                        <a:pt x="21273" y="8676"/>
                        <a:pt x="21154" y="8445"/>
                      </a:cubicBezTo>
                      <a:lnTo>
                        <a:pt x="21154" y="8453"/>
                      </a:lnTo>
                      <a:cubicBezTo>
                        <a:pt x="21035" y="8239"/>
                        <a:pt x="21273" y="8152"/>
                        <a:pt x="21726" y="8104"/>
                      </a:cubicBezTo>
                      <a:cubicBezTo>
                        <a:pt x="21892" y="8080"/>
                        <a:pt x="22170" y="8088"/>
                        <a:pt x="22480" y="8064"/>
                      </a:cubicBezTo>
                      <a:cubicBezTo>
                        <a:pt x="22781" y="8041"/>
                        <a:pt x="23226" y="7914"/>
                        <a:pt x="24075" y="7787"/>
                      </a:cubicBezTo>
                      <a:cubicBezTo>
                        <a:pt x="24506" y="7722"/>
                        <a:pt x="24788" y="7688"/>
                        <a:pt x="25009" y="7688"/>
                      </a:cubicBezTo>
                      <a:close/>
                      <a:moveTo>
                        <a:pt x="43615" y="7688"/>
                      </a:moveTo>
                      <a:cubicBezTo>
                        <a:pt x="43829" y="7688"/>
                        <a:pt x="43989" y="7720"/>
                        <a:pt x="44181" y="7787"/>
                      </a:cubicBezTo>
                      <a:cubicBezTo>
                        <a:pt x="44570" y="7914"/>
                        <a:pt x="44522" y="8334"/>
                        <a:pt x="44467" y="8517"/>
                      </a:cubicBezTo>
                      <a:cubicBezTo>
                        <a:pt x="44403" y="8707"/>
                        <a:pt x="44673" y="8739"/>
                        <a:pt x="44792" y="8946"/>
                      </a:cubicBezTo>
                      <a:cubicBezTo>
                        <a:pt x="44911" y="9152"/>
                        <a:pt x="45110" y="9469"/>
                        <a:pt x="45475" y="9581"/>
                      </a:cubicBezTo>
                      <a:cubicBezTo>
                        <a:pt x="45832" y="9692"/>
                        <a:pt x="46403" y="9977"/>
                        <a:pt x="46554" y="10216"/>
                      </a:cubicBezTo>
                      <a:cubicBezTo>
                        <a:pt x="46697" y="10462"/>
                        <a:pt x="46324" y="10716"/>
                        <a:pt x="45530" y="10827"/>
                      </a:cubicBezTo>
                      <a:cubicBezTo>
                        <a:pt x="45336" y="10854"/>
                        <a:pt x="45128" y="10867"/>
                        <a:pt x="44909" y="10867"/>
                      </a:cubicBezTo>
                      <a:cubicBezTo>
                        <a:pt x="44247" y="10867"/>
                        <a:pt x="43493" y="10752"/>
                        <a:pt x="42752" y="10597"/>
                      </a:cubicBezTo>
                      <a:cubicBezTo>
                        <a:pt x="41938" y="10431"/>
                        <a:pt x="41604" y="10376"/>
                        <a:pt x="41001" y="10376"/>
                      </a:cubicBezTo>
                      <a:cubicBezTo>
                        <a:pt x="40881" y="10376"/>
                        <a:pt x="40749" y="10378"/>
                        <a:pt x="40601" y="10382"/>
                      </a:cubicBezTo>
                      <a:cubicBezTo>
                        <a:pt x="40420" y="10387"/>
                        <a:pt x="40247" y="10391"/>
                        <a:pt x="40081" y="10391"/>
                      </a:cubicBezTo>
                      <a:cubicBezTo>
                        <a:pt x="39435" y="10391"/>
                        <a:pt x="38907" y="10337"/>
                        <a:pt x="38490" y="10096"/>
                      </a:cubicBezTo>
                      <a:cubicBezTo>
                        <a:pt x="37966" y="9803"/>
                        <a:pt x="38323" y="9700"/>
                        <a:pt x="38918" y="9588"/>
                      </a:cubicBezTo>
                      <a:cubicBezTo>
                        <a:pt x="39522" y="9477"/>
                        <a:pt x="39887" y="9430"/>
                        <a:pt x="39974" y="9192"/>
                      </a:cubicBezTo>
                      <a:cubicBezTo>
                        <a:pt x="40053" y="8938"/>
                        <a:pt x="40014" y="8660"/>
                        <a:pt x="39855" y="8445"/>
                      </a:cubicBezTo>
                      <a:lnTo>
                        <a:pt x="39855" y="8453"/>
                      </a:lnTo>
                      <a:cubicBezTo>
                        <a:pt x="39712" y="8239"/>
                        <a:pt x="39942" y="8152"/>
                        <a:pt x="40387" y="8104"/>
                      </a:cubicBezTo>
                      <a:cubicBezTo>
                        <a:pt x="40553" y="8080"/>
                        <a:pt x="40831" y="8088"/>
                        <a:pt x="41133" y="8064"/>
                      </a:cubicBezTo>
                      <a:cubicBezTo>
                        <a:pt x="41434" y="8041"/>
                        <a:pt x="41863" y="7914"/>
                        <a:pt x="42697" y="7787"/>
                      </a:cubicBezTo>
                      <a:cubicBezTo>
                        <a:pt x="43120" y="7722"/>
                        <a:pt x="43395" y="7688"/>
                        <a:pt x="43615" y="7688"/>
                      </a:cubicBezTo>
                      <a:close/>
                      <a:moveTo>
                        <a:pt x="62237" y="7688"/>
                      </a:moveTo>
                      <a:cubicBezTo>
                        <a:pt x="62452" y="7688"/>
                        <a:pt x="62619" y="7720"/>
                        <a:pt x="62818" y="7787"/>
                      </a:cubicBezTo>
                      <a:cubicBezTo>
                        <a:pt x="63223" y="7914"/>
                        <a:pt x="63231" y="8326"/>
                        <a:pt x="63191" y="8517"/>
                      </a:cubicBezTo>
                      <a:cubicBezTo>
                        <a:pt x="63159" y="8699"/>
                        <a:pt x="63437" y="8739"/>
                        <a:pt x="63580" y="8946"/>
                      </a:cubicBezTo>
                      <a:cubicBezTo>
                        <a:pt x="63715" y="9144"/>
                        <a:pt x="63969" y="9461"/>
                        <a:pt x="64342" y="9573"/>
                      </a:cubicBezTo>
                      <a:cubicBezTo>
                        <a:pt x="64715" y="9692"/>
                        <a:pt x="65310" y="9977"/>
                        <a:pt x="65485" y="10208"/>
                      </a:cubicBezTo>
                      <a:lnTo>
                        <a:pt x="65501" y="10216"/>
                      </a:lnTo>
                      <a:cubicBezTo>
                        <a:pt x="65676" y="10454"/>
                        <a:pt x="65334" y="10716"/>
                        <a:pt x="64564" y="10827"/>
                      </a:cubicBezTo>
                      <a:cubicBezTo>
                        <a:pt x="64372" y="10854"/>
                        <a:pt x="64164" y="10867"/>
                        <a:pt x="63945" y="10867"/>
                      </a:cubicBezTo>
                      <a:cubicBezTo>
                        <a:pt x="63280" y="10867"/>
                        <a:pt x="62513" y="10752"/>
                        <a:pt x="61754" y="10597"/>
                      </a:cubicBezTo>
                      <a:cubicBezTo>
                        <a:pt x="60928" y="10427"/>
                        <a:pt x="60587" y="10375"/>
                        <a:pt x="60000" y="10375"/>
                      </a:cubicBezTo>
                      <a:cubicBezTo>
                        <a:pt x="59872" y="10375"/>
                        <a:pt x="59731" y="10378"/>
                        <a:pt x="59572" y="10382"/>
                      </a:cubicBezTo>
                      <a:cubicBezTo>
                        <a:pt x="59404" y="10387"/>
                        <a:pt x="59242" y="10390"/>
                        <a:pt x="59086" y="10390"/>
                      </a:cubicBezTo>
                      <a:cubicBezTo>
                        <a:pt x="58426" y="10390"/>
                        <a:pt x="57878" y="10334"/>
                        <a:pt x="57429" y="10096"/>
                      </a:cubicBezTo>
                      <a:cubicBezTo>
                        <a:pt x="56865" y="9803"/>
                        <a:pt x="57206" y="9700"/>
                        <a:pt x="57794" y="9588"/>
                      </a:cubicBezTo>
                      <a:cubicBezTo>
                        <a:pt x="58381" y="9477"/>
                        <a:pt x="58730" y="9430"/>
                        <a:pt x="58794" y="9192"/>
                      </a:cubicBezTo>
                      <a:cubicBezTo>
                        <a:pt x="58849" y="8961"/>
                        <a:pt x="58754" y="8668"/>
                        <a:pt x="58579" y="8453"/>
                      </a:cubicBezTo>
                      <a:cubicBezTo>
                        <a:pt x="58405" y="8239"/>
                        <a:pt x="58627" y="8152"/>
                        <a:pt x="59064" y="8096"/>
                      </a:cubicBezTo>
                      <a:cubicBezTo>
                        <a:pt x="59222" y="8080"/>
                        <a:pt x="59500" y="8080"/>
                        <a:pt x="59802" y="8057"/>
                      </a:cubicBezTo>
                      <a:cubicBezTo>
                        <a:pt x="60103" y="8033"/>
                        <a:pt x="60508" y="7906"/>
                        <a:pt x="61326" y="7787"/>
                      </a:cubicBezTo>
                      <a:cubicBezTo>
                        <a:pt x="61741" y="7722"/>
                        <a:pt x="62015" y="7688"/>
                        <a:pt x="62237" y="7688"/>
                      </a:cubicBezTo>
                      <a:close/>
                      <a:moveTo>
                        <a:pt x="12788" y="7550"/>
                      </a:moveTo>
                      <a:cubicBezTo>
                        <a:pt x="13908" y="7550"/>
                        <a:pt x="13937" y="7820"/>
                        <a:pt x="13923" y="8017"/>
                      </a:cubicBezTo>
                      <a:cubicBezTo>
                        <a:pt x="13915" y="8231"/>
                        <a:pt x="14002" y="8398"/>
                        <a:pt x="14653" y="8588"/>
                      </a:cubicBezTo>
                      <a:cubicBezTo>
                        <a:pt x="15304" y="8779"/>
                        <a:pt x="15193" y="8803"/>
                        <a:pt x="15669" y="9152"/>
                      </a:cubicBezTo>
                      <a:cubicBezTo>
                        <a:pt x="16146" y="9509"/>
                        <a:pt x="15399" y="9866"/>
                        <a:pt x="15209" y="9962"/>
                      </a:cubicBezTo>
                      <a:cubicBezTo>
                        <a:pt x="14923" y="10073"/>
                        <a:pt x="14645" y="10223"/>
                        <a:pt x="14391" y="10406"/>
                      </a:cubicBezTo>
                      <a:cubicBezTo>
                        <a:pt x="13915" y="10739"/>
                        <a:pt x="13074" y="10874"/>
                        <a:pt x="12248" y="10985"/>
                      </a:cubicBezTo>
                      <a:cubicBezTo>
                        <a:pt x="12121" y="11003"/>
                        <a:pt x="12003" y="11010"/>
                        <a:pt x="11895" y="11010"/>
                      </a:cubicBezTo>
                      <a:cubicBezTo>
                        <a:pt x="11302" y="11010"/>
                        <a:pt x="10986" y="10780"/>
                        <a:pt x="10812" y="10612"/>
                      </a:cubicBezTo>
                      <a:cubicBezTo>
                        <a:pt x="10613" y="10422"/>
                        <a:pt x="10454" y="10517"/>
                        <a:pt x="9669" y="10406"/>
                      </a:cubicBezTo>
                      <a:cubicBezTo>
                        <a:pt x="8883" y="10303"/>
                        <a:pt x="9034" y="10112"/>
                        <a:pt x="8907" y="9914"/>
                      </a:cubicBezTo>
                      <a:cubicBezTo>
                        <a:pt x="8780" y="9715"/>
                        <a:pt x="8510" y="9652"/>
                        <a:pt x="8446" y="9382"/>
                      </a:cubicBezTo>
                      <a:cubicBezTo>
                        <a:pt x="8383" y="9112"/>
                        <a:pt x="9065" y="8850"/>
                        <a:pt x="9510" y="8699"/>
                      </a:cubicBezTo>
                      <a:cubicBezTo>
                        <a:pt x="9923" y="8565"/>
                        <a:pt x="10296" y="8342"/>
                        <a:pt x="10613" y="8041"/>
                      </a:cubicBezTo>
                      <a:cubicBezTo>
                        <a:pt x="10986" y="7699"/>
                        <a:pt x="11574" y="7604"/>
                        <a:pt x="12288" y="7564"/>
                      </a:cubicBezTo>
                      <a:cubicBezTo>
                        <a:pt x="12475" y="7554"/>
                        <a:pt x="12641" y="7550"/>
                        <a:pt x="12788" y="7550"/>
                      </a:cubicBezTo>
                      <a:close/>
                      <a:moveTo>
                        <a:pt x="31385" y="7550"/>
                      </a:moveTo>
                      <a:cubicBezTo>
                        <a:pt x="32505" y="7550"/>
                        <a:pt x="32562" y="7820"/>
                        <a:pt x="32576" y="8017"/>
                      </a:cubicBezTo>
                      <a:cubicBezTo>
                        <a:pt x="32600" y="8231"/>
                        <a:pt x="32703" y="8398"/>
                        <a:pt x="33378" y="8588"/>
                      </a:cubicBezTo>
                      <a:cubicBezTo>
                        <a:pt x="34053" y="8779"/>
                        <a:pt x="33949" y="8803"/>
                        <a:pt x="34473" y="9152"/>
                      </a:cubicBezTo>
                      <a:cubicBezTo>
                        <a:pt x="34997" y="9509"/>
                        <a:pt x="34291" y="9866"/>
                        <a:pt x="34116" y="9962"/>
                      </a:cubicBezTo>
                      <a:cubicBezTo>
                        <a:pt x="33838" y="10073"/>
                        <a:pt x="33584" y="10223"/>
                        <a:pt x="33354" y="10406"/>
                      </a:cubicBezTo>
                      <a:cubicBezTo>
                        <a:pt x="32925" y="10739"/>
                        <a:pt x="32100" y="10874"/>
                        <a:pt x="31282" y="10985"/>
                      </a:cubicBezTo>
                      <a:cubicBezTo>
                        <a:pt x="31157" y="11003"/>
                        <a:pt x="31041" y="11010"/>
                        <a:pt x="30933" y="11010"/>
                      </a:cubicBezTo>
                      <a:cubicBezTo>
                        <a:pt x="30343" y="11010"/>
                        <a:pt x="30001" y="10780"/>
                        <a:pt x="29806" y="10612"/>
                      </a:cubicBezTo>
                      <a:cubicBezTo>
                        <a:pt x="29576" y="10422"/>
                        <a:pt x="29433" y="10517"/>
                        <a:pt x="28631" y="10414"/>
                      </a:cubicBezTo>
                      <a:cubicBezTo>
                        <a:pt x="27830" y="10303"/>
                        <a:pt x="27965" y="10112"/>
                        <a:pt x="27806" y="9914"/>
                      </a:cubicBezTo>
                      <a:cubicBezTo>
                        <a:pt x="27655" y="9715"/>
                        <a:pt x="27377" y="9652"/>
                        <a:pt x="27274" y="9382"/>
                      </a:cubicBezTo>
                      <a:cubicBezTo>
                        <a:pt x="27179" y="9112"/>
                        <a:pt x="27830" y="8850"/>
                        <a:pt x="28250" y="8699"/>
                      </a:cubicBezTo>
                      <a:cubicBezTo>
                        <a:pt x="28639" y="8572"/>
                        <a:pt x="28988" y="8342"/>
                        <a:pt x="29266" y="8041"/>
                      </a:cubicBezTo>
                      <a:cubicBezTo>
                        <a:pt x="29600" y="7707"/>
                        <a:pt x="30171" y="7604"/>
                        <a:pt x="30886" y="7564"/>
                      </a:cubicBezTo>
                      <a:cubicBezTo>
                        <a:pt x="31072" y="7554"/>
                        <a:pt x="31237" y="7550"/>
                        <a:pt x="31385" y="7550"/>
                      </a:cubicBezTo>
                      <a:close/>
                      <a:moveTo>
                        <a:pt x="49963" y="7550"/>
                      </a:moveTo>
                      <a:cubicBezTo>
                        <a:pt x="51089" y="7550"/>
                        <a:pt x="51187" y="7827"/>
                        <a:pt x="51229" y="8017"/>
                      </a:cubicBezTo>
                      <a:cubicBezTo>
                        <a:pt x="51269" y="8231"/>
                        <a:pt x="51404" y="8398"/>
                        <a:pt x="52102" y="8588"/>
                      </a:cubicBezTo>
                      <a:cubicBezTo>
                        <a:pt x="52801" y="8779"/>
                        <a:pt x="52698" y="8803"/>
                        <a:pt x="53269" y="9160"/>
                      </a:cubicBezTo>
                      <a:cubicBezTo>
                        <a:pt x="53833" y="9509"/>
                        <a:pt x="53182" y="9874"/>
                        <a:pt x="53015" y="9962"/>
                      </a:cubicBezTo>
                      <a:cubicBezTo>
                        <a:pt x="52761" y="10073"/>
                        <a:pt x="52523" y="10231"/>
                        <a:pt x="52317" y="10414"/>
                      </a:cubicBezTo>
                      <a:cubicBezTo>
                        <a:pt x="51920" y="10739"/>
                        <a:pt x="51118" y="10874"/>
                        <a:pt x="50324" y="10985"/>
                      </a:cubicBezTo>
                      <a:cubicBezTo>
                        <a:pt x="50196" y="11005"/>
                        <a:pt x="50076" y="11013"/>
                        <a:pt x="49963" y="11013"/>
                      </a:cubicBezTo>
                      <a:cubicBezTo>
                        <a:pt x="49373" y="11013"/>
                        <a:pt x="48998" y="10780"/>
                        <a:pt x="48785" y="10620"/>
                      </a:cubicBezTo>
                      <a:cubicBezTo>
                        <a:pt x="48531" y="10422"/>
                        <a:pt x="48396" y="10517"/>
                        <a:pt x="47586" y="10414"/>
                      </a:cubicBezTo>
                      <a:cubicBezTo>
                        <a:pt x="46768" y="10303"/>
                        <a:pt x="46880" y="10112"/>
                        <a:pt x="46697" y="9914"/>
                      </a:cubicBezTo>
                      <a:cubicBezTo>
                        <a:pt x="46522" y="9715"/>
                        <a:pt x="46237" y="9652"/>
                        <a:pt x="46102" y="9382"/>
                      </a:cubicBezTo>
                      <a:cubicBezTo>
                        <a:pt x="45975" y="9112"/>
                        <a:pt x="46586" y="8850"/>
                        <a:pt x="46991" y="8699"/>
                      </a:cubicBezTo>
                      <a:cubicBezTo>
                        <a:pt x="47356" y="8572"/>
                        <a:pt x="47681" y="8350"/>
                        <a:pt x="47919" y="8041"/>
                      </a:cubicBezTo>
                      <a:cubicBezTo>
                        <a:pt x="48213" y="7707"/>
                        <a:pt x="48769" y="7604"/>
                        <a:pt x="49475" y="7564"/>
                      </a:cubicBezTo>
                      <a:cubicBezTo>
                        <a:pt x="49656" y="7554"/>
                        <a:pt x="49818" y="7550"/>
                        <a:pt x="49963" y="7550"/>
                      </a:cubicBezTo>
                      <a:close/>
                      <a:moveTo>
                        <a:pt x="59276" y="10448"/>
                      </a:moveTo>
                      <a:cubicBezTo>
                        <a:pt x="59430" y="10448"/>
                        <a:pt x="59651" y="10455"/>
                        <a:pt x="60064" y="10462"/>
                      </a:cubicBezTo>
                      <a:cubicBezTo>
                        <a:pt x="61024" y="10485"/>
                        <a:pt x="61453" y="10700"/>
                        <a:pt x="62366" y="10851"/>
                      </a:cubicBezTo>
                      <a:cubicBezTo>
                        <a:pt x="62934" y="10949"/>
                        <a:pt x="63203" y="10965"/>
                        <a:pt x="63434" y="10965"/>
                      </a:cubicBezTo>
                      <a:cubicBezTo>
                        <a:pt x="63549" y="10965"/>
                        <a:pt x="63655" y="10961"/>
                        <a:pt x="63783" y="10961"/>
                      </a:cubicBezTo>
                      <a:cubicBezTo>
                        <a:pt x="63815" y="10961"/>
                        <a:pt x="63847" y="10961"/>
                        <a:pt x="63882" y="10962"/>
                      </a:cubicBezTo>
                      <a:cubicBezTo>
                        <a:pt x="64350" y="10970"/>
                        <a:pt x="64231" y="11097"/>
                        <a:pt x="64144" y="11208"/>
                      </a:cubicBezTo>
                      <a:cubicBezTo>
                        <a:pt x="64056" y="11311"/>
                        <a:pt x="64096" y="11628"/>
                        <a:pt x="63937" y="11755"/>
                      </a:cubicBezTo>
                      <a:cubicBezTo>
                        <a:pt x="63779" y="11890"/>
                        <a:pt x="62842" y="11874"/>
                        <a:pt x="61627" y="11914"/>
                      </a:cubicBezTo>
                      <a:cubicBezTo>
                        <a:pt x="61501" y="11917"/>
                        <a:pt x="61387" y="11919"/>
                        <a:pt x="61284" y="11919"/>
                      </a:cubicBezTo>
                      <a:cubicBezTo>
                        <a:pt x="60396" y="11919"/>
                        <a:pt x="60292" y="11802"/>
                        <a:pt x="59659" y="11652"/>
                      </a:cubicBezTo>
                      <a:cubicBezTo>
                        <a:pt x="59415" y="11595"/>
                        <a:pt x="59224" y="11582"/>
                        <a:pt x="59065" y="11582"/>
                      </a:cubicBezTo>
                      <a:cubicBezTo>
                        <a:pt x="58949" y="11582"/>
                        <a:pt x="58850" y="11589"/>
                        <a:pt x="58758" y="11589"/>
                      </a:cubicBezTo>
                      <a:cubicBezTo>
                        <a:pt x="58608" y="11589"/>
                        <a:pt x="58476" y="11572"/>
                        <a:pt x="58325" y="11486"/>
                      </a:cubicBezTo>
                      <a:cubicBezTo>
                        <a:pt x="57944" y="11263"/>
                        <a:pt x="58445" y="11089"/>
                        <a:pt x="58437" y="10890"/>
                      </a:cubicBezTo>
                      <a:cubicBezTo>
                        <a:pt x="58421" y="10692"/>
                        <a:pt x="58318" y="10565"/>
                        <a:pt x="58714" y="10501"/>
                      </a:cubicBezTo>
                      <a:cubicBezTo>
                        <a:pt x="58983" y="10460"/>
                        <a:pt x="59069" y="10448"/>
                        <a:pt x="59276" y="10448"/>
                      </a:cubicBezTo>
                      <a:close/>
                      <a:moveTo>
                        <a:pt x="2351" y="10449"/>
                      </a:moveTo>
                      <a:cubicBezTo>
                        <a:pt x="2507" y="10449"/>
                        <a:pt x="2725" y="10459"/>
                        <a:pt x="3160" y="10470"/>
                      </a:cubicBezTo>
                      <a:cubicBezTo>
                        <a:pt x="4112" y="10485"/>
                        <a:pt x="4462" y="10700"/>
                        <a:pt x="5319" y="10858"/>
                      </a:cubicBezTo>
                      <a:cubicBezTo>
                        <a:pt x="5836" y="10949"/>
                        <a:pt x="6099" y="10965"/>
                        <a:pt x="6328" y="10965"/>
                      </a:cubicBezTo>
                      <a:cubicBezTo>
                        <a:pt x="6450" y="10965"/>
                        <a:pt x="6562" y="10961"/>
                        <a:pt x="6697" y="10961"/>
                      </a:cubicBezTo>
                      <a:cubicBezTo>
                        <a:pt x="6729" y="10961"/>
                        <a:pt x="6761" y="10961"/>
                        <a:pt x="6795" y="10962"/>
                      </a:cubicBezTo>
                      <a:cubicBezTo>
                        <a:pt x="7256" y="10970"/>
                        <a:pt x="7089" y="11105"/>
                        <a:pt x="6954" y="11208"/>
                      </a:cubicBezTo>
                      <a:cubicBezTo>
                        <a:pt x="6819" y="11319"/>
                        <a:pt x="6740" y="11636"/>
                        <a:pt x="6533" y="11763"/>
                      </a:cubicBezTo>
                      <a:cubicBezTo>
                        <a:pt x="6327" y="11890"/>
                        <a:pt x="5398" y="11874"/>
                        <a:pt x="4168" y="11914"/>
                      </a:cubicBezTo>
                      <a:cubicBezTo>
                        <a:pt x="4019" y="11919"/>
                        <a:pt x="3889" y="11921"/>
                        <a:pt x="3773" y="11921"/>
                      </a:cubicBezTo>
                      <a:cubicBezTo>
                        <a:pt x="2922" y="11921"/>
                        <a:pt x="2861" y="11800"/>
                        <a:pt x="2295" y="11660"/>
                      </a:cubicBezTo>
                      <a:cubicBezTo>
                        <a:pt x="2069" y="11602"/>
                        <a:pt x="1882" y="11590"/>
                        <a:pt x="1721" y="11590"/>
                      </a:cubicBezTo>
                      <a:cubicBezTo>
                        <a:pt x="1615" y="11590"/>
                        <a:pt x="1520" y="11595"/>
                        <a:pt x="1434" y="11595"/>
                      </a:cubicBezTo>
                      <a:cubicBezTo>
                        <a:pt x="1278" y="11595"/>
                        <a:pt x="1148" y="11579"/>
                        <a:pt x="1025" y="11486"/>
                      </a:cubicBezTo>
                      <a:cubicBezTo>
                        <a:pt x="739" y="11263"/>
                        <a:pt x="1302" y="11089"/>
                        <a:pt x="1366" y="10890"/>
                      </a:cubicBezTo>
                      <a:cubicBezTo>
                        <a:pt x="1437" y="10692"/>
                        <a:pt x="1382" y="10565"/>
                        <a:pt x="1803" y="10501"/>
                      </a:cubicBezTo>
                      <a:cubicBezTo>
                        <a:pt x="2070" y="10462"/>
                        <a:pt x="2166" y="10449"/>
                        <a:pt x="2351" y="10449"/>
                      </a:cubicBezTo>
                      <a:close/>
                      <a:moveTo>
                        <a:pt x="21315" y="10449"/>
                      </a:moveTo>
                      <a:cubicBezTo>
                        <a:pt x="21469" y="10449"/>
                        <a:pt x="21687" y="10459"/>
                        <a:pt x="22123" y="10470"/>
                      </a:cubicBezTo>
                      <a:cubicBezTo>
                        <a:pt x="23083" y="10485"/>
                        <a:pt x="23456" y="10700"/>
                        <a:pt x="24329" y="10858"/>
                      </a:cubicBezTo>
                      <a:cubicBezTo>
                        <a:pt x="24861" y="10949"/>
                        <a:pt x="25127" y="10965"/>
                        <a:pt x="25355" y="10965"/>
                      </a:cubicBezTo>
                      <a:cubicBezTo>
                        <a:pt x="25477" y="10965"/>
                        <a:pt x="25588" y="10961"/>
                        <a:pt x="25724" y="10961"/>
                      </a:cubicBezTo>
                      <a:cubicBezTo>
                        <a:pt x="25755" y="10961"/>
                        <a:pt x="25787" y="10961"/>
                        <a:pt x="25821" y="10962"/>
                      </a:cubicBezTo>
                      <a:cubicBezTo>
                        <a:pt x="26282" y="10970"/>
                        <a:pt x="26131" y="11105"/>
                        <a:pt x="26020" y="11208"/>
                      </a:cubicBezTo>
                      <a:cubicBezTo>
                        <a:pt x="25909" y="11319"/>
                        <a:pt x="25861" y="11636"/>
                        <a:pt x="25671" y="11763"/>
                      </a:cubicBezTo>
                      <a:cubicBezTo>
                        <a:pt x="25480" y="11890"/>
                        <a:pt x="24551" y="11882"/>
                        <a:pt x="23321" y="11914"/>
                      </a:cubicBezTo>
                      <a:cubicBezTo>
                        <a:pt x="23167" y="11919"/>
                        <a:pt x="23033" y="11921"/>
                        <a:pt x="22913" y="11921"/>
                      </a:cubicBezTo>
                      <a:cubicBezTo>
                        <a:pt x="22078" y="11921"/>
                        <a:pt x="21999" y="11806"/>
                        <a:pt x="21416" y="11660"/>
                      </a:cubicBezTo>
                      <a:cubicBezTo>
                        <a:pt x="21182" y="11602"/>
                        <a:pt x="20993" y="11590"/>
                        <a:pt x="20832" y="11590"/>
                      </a:cubicBezTo>
                      <a:cubicBezTo>
                        <a:pt x="20727" y="11590"/>
                        <a:pt x="20633" y="11595"/>
                        <a:pt x="20547" y="11595"/>
                      </a:cubicBezTo>
                      <a:cubicBezTo>
                        <a:pt x="20391" y="11595"/>
                        <a:pt x="20259" y="11579"/>
                        <a:pt x="20122" y="11486"/>
                      </a:cubicBezTo>
                      <a:cubicBezTo>
                        <a:pt x="19805" y="11263"/>
                        <a:pt x="20352" y="11089"/>
                        <a:pt x="20392" y="10890"/>
                      </a:cubicBezTo>
                      <a:cubicBezTo>
                        <a:pt x="20432" y="10692"/>
                        <a:pt x="20360" y="10565"/>
                        <a:pt x="20773" y="10501"/>
                      </a:cubicBezTo>
                      <a:cubicBezTo>
                        <a:pt x="21036" y="10462"/>
                        <a:pt x="21131" y="10449"/>
                        <a:pt x="21315" y="10449"/>
                      </a:cubicBezTo>
                      <a:close/>
                      <a:moveTo>
                        <a:pt x="40259" y="10453"/>
                      </a:moveTo>
                      <a:cubicBezTo>
                        <a:pt x="40416" y="10453"/>
                        <a:pt x="40635" y="10462"/>
                        <a:pt x="41093" y="10470"/>
                      </a:cubicBezTo>
                      <a:cubicBezTo>
                        <a:pt x="42054" y="10485"/>
                        <a:pt x="42450" y="10708"/>
                        <a:pt x="43347" y="10858"/>
                      </a:cubicBezTo>
                      <a:cubicBezTo>
                        <a:pt x="43875" y="10952"/>
                        <a:pt x="44142" y="10971"/>
                        <a:pt x="44367" y="10971"/>
                      </a:cubicBezTo>
                      <a:cubicBezTo>
                        <a:pt x="44525" y="10971"/>
                        <a:pt x="44663" y="10962"/>
                        <a:pt x="44856" y="10962"/>
                      </a:cubicBezTo>
                      <a:cubicBezTo>
                        <a:pt x="45316" y="10970"/>
                        <a:pt x="45181" y="11105"/>
                        <a:pt x="45078" y="11208"/>
                      </a:cubicBezTo>
                      <a:cubicBezTo>
                        <a:pt x="44983" y="11319"/>
                        <a:pt x="44983" y="11636"/>
                        <a:pt x="44800" y="11763"/>
                      </a:cubicBezTo>
                      <a:cubicBezTo>
                        <a:pt x="44625" y="11890"/>
                        <a:pt x="43697" y="11882"/>
                        <a:pt x="42474" y="11922"/>
                      </a:cubicBezTo>
                      <a:cubicBezTo>
                        <a:pt x="42346" y="11925"/>
                        <a:pt x="42231" y="11927"/>
                        <a:pt x="42127" y="11927"/>
                      </a:cubicBezTo>
                      <a:cubicBezTo>
                        <a:pt x="41232" y="11927"/>
                        <a:pt x="41149" y="11809"/>
                        <a:pt x="40538" y="11660"/>
                      </a:cubicBezTo>
                      <a:cubicBezTo>
                        <a:pt x="40295" y="11602"/>
                        <a:pt x="40104" y="11590"/>
                        <a:pt x="39942" y="11590"/>
                      </a:cubicBezTo>
                      <a:cubicBezTo>
                        <a:pt x="39836" y="11590"/>
                        <a:pt x="39743" y="11595"/>
                        <a:pt x="39657" y="11595"/>
                      </a:cubicBezTo>
                      <a:cubicBezTo>
                        <a:pt x="39500" y="11595"/>
                        <a:pt x="39366" y="11579"/>
                        <a:pt x="39220" y="11486"/>
                      </a:cubicBezTo>
                      <a:cubicBezTo>
                        <a:pt x="38879" y="11271"/>
                        <a:pt x="39395" y="11089"/>
                        <a:pt x="39410" y="10890"/>
                      </a:cubicBezTo>
                      <a:cubicBezTo>
                        <a:pt x="39426" y="10692"/>
                        <a:pt x="39331" y="10565"/>
                        <a:pt x="39744" y="10501"/>
                      </a:cubicBezTo>
                      <a:cubicBezTo>
                        <a:pt x="39993" y="10464"/>
                        <a:pt x="40088" y="10453"/>
                        <a:pt x="40259" y="10453"/>
                      </a:cubicBezTo>
                      <a:close/>
                      <a:moveTo>
                        <a:pt x="55002" y="9367"/>
                      </a:moveTo>
                      <a:cubicBezTo>
                        <a:pt x="55131" y="9367"/>
                        <a:pt x="55248" y="9371"/>
                        <a:pt x="55341" y="9374"/>
                      </a:cubicBezTo>
                      <a:cubicBezTo>
                        <a:pt x="55531" y="9374"/>
                        <a:pt x="55714" y="9398"/>
                        <a:pt x="55897" y="9438"/>
                      </a:cubicBezTo>
                      <a:cubicBezTo>
                        <a:pt x="56166" y="9533"/>
                        <a:pt x="56428" y="9676"/>
                        <a:pt x="56659" y="9850"/>
                      </a:cubicBezTo>
                      <a:cubicBezTo>
                        <a:pt x="57032" y="10136"/>
                        <a:pt x="57516" y="10255"/>
                        <a:pt x="57817" y="10406"/>
                      </a:cubicBezTo>
                      <a:cubicBezTo>
                        <a:pt x="58119" y="10557"/>
                        <a:pt x="58325" y="11017"/>
                        <a:pt x="58040" y="11279"/>
                      </a:cubicBezTo>
                      <a:lnTo>
                        <a:pt x="58032" y="11279"/>
                      </a:lnTo>
                      <a:cubicBezTo>
                        <a:pt x="57746" y="11549"/>
                        <a:pt x="57460" y="11525"/>
                        <a:pt x="57341" y="11732"/>
                      </a:cubicBezTo>
                      <a:cubicBezTo>
                        <a:pt x="57230" y="11946"/>
                        <a:pt x="57135" y="12144"/>
                        <a:pt x="56849" y="12200"/>
                      </a:cubicBezTo>
                      <a:cubicBezTo>
                        <a:pt x="56651" y="12232"/>
                        <a:pt x="56460" y="12248"/>
                        <a:pt x="56262" y="12255"/>
                      </a:cubicBezTo>
                      <a:cubicBezTo>
                        <a:pt x="56128" y="12255"/>
                        <a:pt x="55924" y="12276"/>
                        <a:pt x="55632" y="12276"/>
                      </a:cubicBezTo>
                      <a:cubicBezTo>
                        <a:pt x="55559" y="12276"/>
                        <a:pt x="55481" y="12274"/>
                        <a:pt x="55397" y="12271"/>
                      </a:cubicBezTo>
                      <a:cubicBezTo>
                        <a:pt x="55238" y="12271"/>
                        <a:pt x="55087" y="12248"/>
                        <a:pt x="54928" y="12200"/>
                      </a:cubicBezTo>
                      <a:cubicBezTo>
                        <a:pt x="54912" y="12192"/>
                        <a:pt x="54889" y="12184"/>
                        <a:pt x="54865" y="12176"/>
                      </a:cubicBezTo>
                      <a:lnTo>
                        <a:pt x="54849" y="12168"/>
                      </a:lnTo>
                      <a:cubicBezTo>
                        <a:pt x="54500" y="12041"/>
                        <a:pt x="54000" y="11986"/>
                        <a:pt x="53277" y="11938"/>
                      </a:cubicBezTo>
                      <a:cubicBezTo>
                        <a:pt x="52404" y="11898"/>
                        <a:pt x="51531" y="11803"/>
                        <a:pt x="50666" y="11668"/>
                      </a:cubicBezTo>
                      <a:cubicBezTo>
                        <a:pt x="49959" y="11533"/>
                        <a:pt x="49213" y="11374"/>
                        <a:pt x="49324" y="11263"/>
                      </a:cubicBezTo>
                      <a:cubicBezTo>
                        <a:pt x="49443" y="11144"/>
                        <a:pt x="50221" y="11105"/>
                        <a:pt x="50777" y="11057"/>
                      </a:cubicBezTo>
                      <a:cubicBezTo>
                        <a:pt x="51325" y="11001"/>
                        <a:pt x="52182" y="10700"/>
                        <a:pt x="52507" y="10398"/>
                      </a:cubicBezTo>
                      <a:cubicBezTo>
                        <a:pt x="52833" y="10096"/>
                        <a:pt x="53126" y="10057"/>
                        <a:pt x="53579" y="9827"/>
                      </a:cubicBezTo>
                      <a:cubicBezTo>
                        <a:pt x="53674" y="9787"/>
                        <a:pt x="53753" y="9715"/>
                        <a:pt x="53809" y="9628"/>
                      </a:cubicBezTo>
                      <a:cubicBezTo>
                        <a:pt x="54005" y="9408"/>
                        <a:pt x="54568" y="9367"/>
                        <a:pt x="55002" y="9367"/>
                      </a:cubicBezTo>
                      <a:close/>
                      <a:moveTo>
                        <a:pt x="17367" y="9375"/>
                      </a:moveTo>
                      <a:cubicBezTo>
                        <a:pt x="17494" y="9375"/>
                        <a:pt x="17610" y="9378"/>
                        <a:pt x="17701" y="9382"/>
                      </a:cubicBezTo>
                      <a:cubicBezTo>
                        <a:pt x="17884" y="9382"/>
                        <a:pt x="18066" y="9406"/>
                        <a:pt x="18241" y="9446"/>
                      </a:cubicBezTo>
                      <a:cubicBezTo>
                        <a:pt x="18487" y="9541"/>
                        <a:pt x="18709" y="9684"/>
                        <a:pt x="18900" y="9858"/>
                      </a:cubicBezTo>
                      <a:cubicBezTo>
                        <a:pt x="19194" y="10144"/>
                        <a:pt x="19646" y="10263"/>
                        <a:pt x="19908" y="10414"/>
                      </a:cubicBezTo>
                      <a:cubicBezTo>
                        <a:pt x="20178" y="10565"/>
                        <a:pt x="20249" y="11009"/>
                        <a:pt x="19900" y="11279"/>
                      </a:cubicBezTo>
                      <a:cubicBezTo>
                        <a:pt x="19551" y="11541"/>
                        <a:pt x="19265" y="11525"/>
                        <a:pt x="19090" y="11740"/>
                      </a:cubicBezTo>
                      <a:cubicBezTo>
                        <a:pt x="18924" y="11946"/>
                        <a:pt x="18773" y="12144"/>
                        <a:pt x="18479" y="12200"/>
                      </a:cubicBezTo>
                      <a:cubicBezTo>
                        <a:pt x="18281" y="12232"/>
                        <a:pt x="18082" y="12255"/>
                        <a:pt x="17884" y="12255"/>
                      </a:cubicBezTo>
                      <a:cubicBezTo>
                        <a:pt x="17751" y="12261"/>
                        <a:pt x="17559" y="12277"/>
                        <a:pt x="17294" y="12277"/>
                      </a:cubicBezTo>
                      <a:cubicBezTo>
                        <a:pt x="17209" y="12277"/>
                        <a:pt x="17118" y="12275"/>
                        <a:pt x="17019" y="12271"/>
                      </a:cubicBezTo>
                      <a:cubicBezTo>
                        <a:pt x="16860" y="12271"/>
                        <a:pt x="16709" y="12248"/>
                        <a:pt x="16566" y="12208"/>
                      </a:cubicBezTo>
                      <a:cubicBezTo>
                        <a:pt x="16550" y="12192"/>
                        <a:pt x="16527" y="12192"/>
                        <a:pt x="16511" y="12184"/>
                      </a:cubicBezTo>
                      <a:lnTo>
                        <a:pt x="16487" y="12168"/>
                      </a:lnTo>
                      <a:cubicBezTo>
                        <a:pt x="16177" y="12049"/>
                        <a:pt x="15685" y="11986"/>
                        <a:pt x="14979" y="11946"/>
                      </a:cubicBezTo>
                      <a:cubicBezTo>
                        <a:pt x="14129" y="11898"/>
                        <a:pt x="13280" y="11811"/>
                        <a:pt x="12439" y="11668"/>
                      </a:cubicBezTo>
                      <a:cubicBezTo>
                        <a:pt x="11764" y="11533"/>
                        <a:pt x="11058" y="11374"/>
                        <a:pt x="11201" y="11263"/>
                      </a:cubicBezTo>
                      <a:cubicBezTo>
                        <a:pt x="11351" y="11144"/>
                        <a:pt x="12145" y="11105"/>
                        <a:pt x="12701" y="11057"/>
                      </a:cubicBezTo>
                      <a:cubicBezTo>
                        <a:pt x="13264" y="11009"/>
                        <a:pt x="14209" y="10700"/>
                        <a:pt x="14606" y="10398"/>
                      </a:cubicBezTo>
                      <a:cubicBezTo>
                        <a:pt x="15011" y="10096"/>
                        <a:pt x="15312" y="10057"/>
                        <a:pt x="15828" y="9835"/>
                      </a:cubicBezTo>
                      <a:cubicBezTo>
                        <a:pt x="15931" y="9787"/>
                        <a:pt x="16027" y="9723"/>
                        <a:pt x="16098" y="9644"/>
                      </a:cubicBezTo>
                      <a:lnTo>
                        <a:pt x="16106" y="9644"/>
                      </a:lnTo>
                      <a:cubicBezTo>
                        <a:pt x="16358" y="9417"/>
                        <a:pt x="16932" y="9375"/>
                        <a:pt x="17367" y="9375"/>
                      </a:cubicBezTo>
                      <a:close/>
                      <a:moveTo>
                        <a:pt x="36187" y="9367"/>
                      </a:moveTo>
                      <a:cubicBezTo>
                        <a:pt x="36314" y="9367"/>
                        <a:pt x="36429" y="9371"/>
                        <a:pt x="36521" y="9374"/>
                      </a:cubicBezTo>
                      <a:cubicBezTo>
                        <a:pt x="36704" y="9382"/>
                        <a:pt x="36886" y="9398"/>
                        <a:pt x="37069" y="9438"/>
                      </a:cubicBezTo>
                      <a:cubicBezTo>
                        <a:pt x="37323" y="9533"/>
                        <a:pt x="37569" y="9676"/>
                        <a:pt x="37775" y="9850"/>
                      </a:cubicBezTo>
                      <a:cubicBezTo>
                        <a:pt x="38125" y="10144"/>
                        <a:pt x="38585" y="10271"/>
                        <a:pt x="38871" y="10422"/>
                      </a:cubicBezTo>
                      <a:cubicBezTo>
                        <a:pt x="39196" y="10589"/>
                        <a:pt x="39252" y="11041"/>
                        <a:pt x="38966" y="11279"/>
                      </a:cubicBezTo>
                      <a:cubicBezTo>
                        <a:pt x="38648" y="11549"/>
                        <a:pt x="38363" y="11533"/>
                        <a:pt x="38220" y="11740"/>
                      </a:cubicBezTo>
                      <a:cubicBezTo>
                        <a:pt x="38077" y="11946"/>
                        <a:pt x="37958" y="12144"/>
                        <a:pt x="37672" y="12200"/>
                      </a:cubicBezTo>
                      <a:cubicBezTo>
                        <a:pt x="37474" y="12232"/>
                        <a:pt x="37275" y="12255"/>
                        <a:pt x="37077" y="12255"/>
                      </a:cubicBezTo>
                      <a:cubicBezTo>
                        <a:pt x="36944" y="12261"/>
                        <a:pt x="36752" y="12277"/>
                        <a:pt x="36486" y="12277"/>
                      </a:cubicBezTo>
                      <a:cubicBezTo>
                        <a:pt x="36402" y="12277"/>
                        <a:pt x="36311" y="12275"/>
                        <a:pt x="36212" y="12271"/>
                      </a:cubicBezTo>
                      <a:cubicBezTo>
                        <a:pt x="36053" y="12271"/>
                        <a:pt x="35894" y="12248"/>
                        <a:pt x="35751" y="12208"/>
                      </a:cubicBezTo>
                      <a:cubicBezTo>
                        <a:pt x="35727" y="12200"/>
                        <a:pt x="35712" y="12192"/>
                        <a:pt x="35688" y="12184"/>
                      </a:cubicBezTo>
                      <a:lnTo>
                        <a:pt x="35664" y="12168"/>
                      </a:lnTo>
                      <a:cubicBezTo>
                        <a:pt x="35338" y="12049"/>
                        <a:pt x="34846" y="11986"/>
                        <a:pt x="34132" y="11946"/>
                      </a:cubicBezTo>
                      <a:cubicBezTo>
                        <a:pt x="33267" y="11898"/>
                        <a:pt x="32402" y="11811"/>
                        <a:pt x="31552" y="11668"/>
                      </a:cubicBezTo>
                      <a:cubicBezTo>
                        <a:pt x="30854" y="11541"/>
                        <a:pt x="30131" y="11382"/>
                        <a:pt x="30258" y="11263"/>
                      </a:cubicBezTo>
                      <a:cubicBezTo>
                        <a:pt x="30393" y="11144"/>
                        <a:pt x="31179" y="11105"/>
                        <a:pt x="31735" y="11057"/>
                      </a:cubicBezTo>
                      <a:cubicBezTo>
                        <a:pt x="32290" y="11009"/>
                        <a:pt x="33187" y="10708"/>
                        <a:pt x="33553" y="10406"/>
                      </a:cubicBezTo>
                      <a:cubicBezTo>
                        <a:pt x="33918" y="10104"/>
                        <a:pt x="34219" y="10057"/>
                        <a:pt x="34703" y="9835"/>
                      </a:cubicBezTo>
                      <a:cubicBezTo>
                        <a:pt x="34799" y="9787"/>
                        <a:pt x="34886" y="9723"/>
                        <a:pt x="34950" y="9636"/>
                      </a:cubicBezTo>
                      <a:cubicBezTo>
                        <a:pt x="35183" y="9409"/>
                        <a:pt x="35753" y="9367"/>
                        <a:pt x="36187" y="9367"/>
                      </a:cubicBezTo>
                      <a:close/>
                      <a:moveTo>
                        <a:pt x="9845" y="10562"/>
                      </a:moveTo>
                      <a:cubicBezTo>
                        <a:pt x="9940" y="10562"/>
                        <a:pt x="10039" y="10565"/>
                        <a:pt x="10145" y="10573"/>
                      </a:cubicBezTo>
                      <a:cubicBezTo>
                        <a:pt x="10812" y="10628"/>
                        <a:pt x="11018" y="10985"/>
                        <a:pt x="10883" y="11247"/>
                      </a:cubicBezTo>
                      <a:cubicBezTo>
                        <a:pt x="10740" y="11509"/>
                        <a:pt x="10327" y="11533"/>
                        <a:pt x="9867" y="11684"/>
                      </a:cubicBezTo>
                      <a:cubicBezTo>
                        <a:pt x="9415" y="11835"/>
                        <a:pt x="9208" y="11970"/>
                        <a:pt x="9327" y="12192"/>
                      </a:cubicBezTo>
                      <a:cubicBezTo>
                        <a:pt x="9446" y="12414"/>
                        <a:pt x="9534" y="12613"/>
                        <a:pt x="8978" y="12708"/>
                      </a:cubicBezTo>
                      <a:cubicBezTo>
                        <a:pt x="8916" y="12719"/>
                        <a:pt x="8860" y="12723"/>
                        <a:pt x="8808" y="12723"/>
                      </a:cubicBezTo>
                      <a:cubicBezTo>
                        <a:pt x="8401" y="12723"/>
                        <a:pt x="8317" y="12414"/>
                        <a:pt x="8240" y="12224"/>
                      </a:cubicBezTo>
                      <a:cubicBezTo>
                        <a:pt x="8160" y="12001"/>
                        <a:pt x="7176" y="11962"/>
                        <a:pt x="6938" y="11827"/>
                      </a:cubicBezTo>
                      <a:lnTo>
                        <a:pt x="6938" y="11819"/>
                      </a:lnTo>
                      <a:cubicBezTo>
                        <a:pt x="6700" y="11684"/>
                        <a:pt x="7033" y="11366"/>
                        <a:pt x="7295" y="11120"/>
                      </a:cubicBezTo>
                      <a:cubicBezTo>
                        <a:pt x="7557" y="10866"/>
                        <a:pt x="7811" y="10827"/>
                        <a:pt x="8534" y="10724"/>
                      </a:cubicBezTo>
                      <a:cubicBezTo>
                        <a:pt x="8968" y="10657"/>
                        <a:pt x="9340" y="10562"/>
                        <a:pt x="9845" y="10562"/>
                      </a:cubicBezTo>
                      <a:close/>
                      <a:moveTo>
                        <a:pt x="28806" y="10567"/>
                      </a:moveTo>
                      <a:cubicBezTo>
                        <a:pt x="28908" y="10567"/>
                        <a:pt x="29016" y="10571"/>
                        <a:pt x="29131" y="10581"/>
                      </a:cubicBezTo>
                      <a:cubicBezTo>
                        <a:pt x="29806" y="10636"/>
                        <a:pt x="30052" y="10993"/>
                        <a:pt x="29949" y="11255"/>
                      </a:cubicBezTo>
                      <a:cubicBezTo>
                        <a:pt x="29846" y="11517"/>
                        <a:pt x="29433" y="11541"/>
                        <a:pt x="28996" y="11692"/>
                      </a:cubicBezTo>
                      <a:cubicBezTo>
                        <a:pt x="28560" y="11835"/>
                        <a:pt x="28369" y="11978"/>
                        <a:pt x="28520" y="12200"/>
                      </a:cubicBezTo>
                      <a:cubicBezTo>
                        <a:pt x="28663" y="12422"/>
                        <a:pt x="28782" y="12621"/>
                        <a:pt x="28234" y="12716"/>
                      </a:cubicBezTo>
                      <a:cubicBezTo>
                        <a:pt x="28178" y="12725"/>
                        <a:pt x="28125" y="12729"/>
                        <a:pt x="28077" y="12729"/>
                      </a:cubicBezTo>
                      <a:cubicBezTo>
                        <a:pt x="27657" y="12729"/>
                        <a:pt x="27532" y="12416"/>
                        <a:pt x="27433" y="12224"/>
                      </a:cubicBezTo>
                      <a:cubicBezTo>
                        <a:pt x="27322" y="12009"/>
                        <a:pt x="26345" y="11962"/>
                        <a:pt x="26083" y="11827"/>
                      </a:cubicBezTo>
                      <a:cubicBezTo>
                        <a:pt x="25821" y="11700"/>
                        <a:pt x="26115" y="11374"/>
                        <a:pt x="26345" y="11120"/>
                      </a:cubicBezTo>
                      <a:cubicBezTo>
                        <a:pt x="26575" y="10874"/>
                        <a:pt x="26829" y="10835"/>
                        <a:pt x="27536" y="10724"/>
                      </a:cubicBezTo>
                      <a:cubicBezTo>
                        <a:pt x="27957" y="10664"/>
                        <a:pt x="28312" y="10567"/>
                        <a:pt x="28806" y="10567"/>
                      </a:cubicBezTo>
                      <a:close/>
                      <a:moveTo>
                        <a:pt x="66785" y="10570"/>
                      </a:moveTo>
                      <a:cubicBezTo>
                        <a:pt x="66880" y="10570"/>
                        <a:pt x="66980" y="10573"/>
                        <a:pt x="67088" y="10581"/>
                      </a:cubicBezTo>
                      <a:lnTo>
                        <a:pt x="67104" y="10589"/>
                      </a:lnTo>
                      <a:cubicBezTo>
                        <a:pt x="67795" y="10636"/>
                        <a:pt x="68136" y="11001"/>
                        <a:pt x="68097" y="11263"/>
                      </a:cubicBezTo>
                      <a:cubicBezTo>
                        <a:pt x="68065" y="11525"/>
                        <a:pt x="67660" y="11549"/>
                        <a:pt x="67255" y="11692"/>
                      </a:cubicBezTo>
                      <a:cubicBezTo>
                        <a:pt x="66858" y="11843"/>
                        <a:pt x="66707" y="11986"/>
                        <a:pt x="66914" y="12208"/>
                      </a:cubicBezTo>
                      <a:cubicBezTo>
                        <a:pt x="67112" y="12430"/>
                        <a:pt x="67287" y="12629"/>
                        <a:pt x="66763" y="12716"/>
                      </a:cubicBezTo>
                      <a:cubicBezTo>
                        <a:pt x="66704" y="12726"/>
                        <a:pt x="66650" y="12731"/>
                        <a:pt x="66598" y="12731"/>
                      </a:cubicBezTo>
                      <a:cubicBezTo>
                        <a:pt x="66188" y="12731"/>
                        <a:pt x="65989" y="12422"/>
                        <a:pt x="65834" y="12232"/>
                      </a:cubicBezTo>
                      <a:cubicBezTo>
                        <a:pt x="65668" y="12017"/>
                        <a:pt x="64675" y="11962"/>
                        <a:pt x="64382" y="11835"/>
                      </a:cubicBezTo>
                      <a:cubicBezTo>
                        <a:pt x="64088" y="11700"/>
                        <a:pt x="64294" y="11382"/>
                        <a:pt x="64461" y="11128"/>
                      </a:cubicBezTo>
                      <a:cubicBezTo>
                        <a:pt x="64628" y="10882"/>
                        <a:pt x="64866" y="10843"/>
                        <a:pt x="65549" y="10731"/>
                      </a:cubicBezTo>
                      <a:cubicBezTo>
                        <a:pt x="65949" y="10665"/>
                        <a:pt x="66283" y="10570"/>
                        <a:pt x="66785" y="10570"/>
                      </a:cubicBezTo>
                      <a:close/>
                      <a:moveTo>
                        <a:pt x="47774" y="10575"/>
                      </a:moveTo>
                      <a:cubicBezTo>
                        <a:pt x="47876" y="10575"/>
                        <a:pt x="47985" y="10579"/>
                        <a:pt x="48102" y="10589"/>
                      </a:cubicBezTo>
                      <a:cubicBezTo>
                        <a:pt x="48785" y="10644"/>
                        <a:pt x="49078" y="11001"/>
                        <a:pt x="49015" y="11263"/>
                      </a:cubicBezTo>
                      <a:cubicBezTo>
                        <a:pt x="48943" y="11525"/>
                        <a:pt x="48531" y="11549"/>
                        <a:pt x="48118" y="11700"/>
                      </a:cubicBezTo>
                      <a:cubicBezTo>
                        <a:pt x="47705" y="11843"/>
                        <a:pt x="47530" y="11978"/>
                        <a:pt x="47705" y="12208"/>
                      </a:cubicBezTo>
                      <a:cubicBezTo>
                        <a:pt x="47880" y="12430"/>
                        <a:pt x="48023" y="12629"/>
                        <a:pt x="47491" y="12724"/>
                      </a:cubicBezTo>
                      <a:cubicBezTo>
                        <a:pt x="47432" y="12734"/>
                        <a:pt x="47377" y="12739"/>
                        <a:pt x="47326" y="12739"/>
                      </a:cubicBezTo>
                      <a:cubicBezTo>
                        <a:pt x="46911" y="12739"/>
                        <a:pt x="46753" y="12422"/>
                        <a:pt x="46626" y="12232"/>
                      </a:cubicBezTo>
                      <a:cubicBezTo>
                        <a:pt x="46483" y="12017"/>
                        <a:pt x="45491" y="11970"/>
                        <a:pt x="45221" y="11835"/>
                      </a:cubicBezTo>
                      <a:cubicBezTo>
                        <a:pt x="44943" y="11708"/>
                        <a:pt x="45189" y="11382"/>
                        <a:pt x="45395" y="11128"/>
                      </a:cubicBezTo>
                      <a:cubicBezTo>
                        <a:pt x="45594" y="10882"/>
                        <a:pt x="45840" y="10843"/>
                        <a:pt x="46530" y="10731"/>
                      </a:cubicBezTo>
                      <a:cubicBezTo>
                        <a:pt x="46938" y="10672"/>
                        <a:pt x="47281" y="10575"/>
                        <a:pt x="47774" y="10575"/>
                      </a:cubicBezTo>
                      <a:close/>
                      <a:moveTo>
                        <a:pt x="58613" y="11701"/>
                      </a:moveTo>
                      <a:cubicBezTo>
                        <a:pt x="58672" y="11701"/>
                        <a:pt x="58732" y="11703"/>
                        <a:pt x="58794" y="11708"/>
                      </a:cubicBezTo>
                      <a:lnTo>
                        <a:pt x="58802" y="11708"/>
                      </a:lnTo>
                      <a:cubicBezTo>
                        <a:pt x="59334" y="11747"/>
                        <a:pt x="60175" y="12001"/>
                        <a:pt x="61151" y="12009"/>
                      </a:cubicBezTo>
                      <a:cubicBezTo>
                        <a:pt x="61174" y="12010"/>
                        <a:pt x="61197" y="12010"/>
                        <a:pt x="61220" y="12010"/>
                      </a:cubicBezTo>
                      <a:cubicBezTo>
                        <a:pt x="61995" y="12010"/>
                        <a:pt x="62831" y="11909"/>
                        <a:pt x="63471" y="11909"/>
                      </a:cubicBezTo>
                      <a:cubicBezTo>
                        <a:pt x="63629" y="11909"/>
                        <a:pt x="63775" y="11915"/>
                        <a:pt x="63906" y="11930"/>
                      </a:cubicBezTo>
                      <a:cubicBezTo>
                        <a:pt x="64580" y="12009"/>
                        <a:pt x="65358" y="12208"/>
                        <a:pt x="65644" y="12446"/>
                      </a:cubicBezTo>
                      <a:cubicBezTo>
                        <a:pt x="65945" y="12716"/>
                        <a:pt x="65922" y="13192"/>
                        <a:pt x="65596" y="13430"/>
                      </a:cubicBezTo>
                      <a:cubicBezTo>
                        <a:pt x="65557" y="13454"/>
                        <a:pt x="65596" y="13565"/>
                        <a:pt x="65644" y="13700"/>
                      </a:cubicBezTo>
                      <a:cubicBezTo>
                        <a:pt x="65644" y="13700"/>
                        <a:pt x="65588" y="13843"/>
                        <a:pt x="65215" y="13851"/>
                      </a:cubicBezTo>
                      <a:cubicBezTo>
                        <a:pt x="65025" y="13859"/>
                        <a:pt x="64711" y="13863"/>
                        <a:pt x="64369" y="13863"/>
                      </a:cubicBezTo>
                      <a:cubicBezTo>
                        <a:pt x="64027" y="13863"/>
                        <a:pt x="63655" y="13859"/>
                        <a:pt x="63350" y="13851"/>
                      </a:cubicBezTo>
                      <a:cubicBezTo>
                        <a:pt x="62960" y="13846"/>
                        <a:pt x="62654" y="13828"/>
                        <a:pt x="62315" y="13828"/>
                      </a:cubicBezTo>
                      <a:cubicBezTo>
                        <a:pt x="62122" y="13828"/>
                        <a:pt x="61919" y="13834"/>
                        <a:pt x="61683" y="13851"/>
                      </a:cubicBezTo>
                      <a:cubicBezTo>
                        <a:pt x="61302" y="13884"/>
                        <a:pt x="61029" y="13925"/>
                        <a:pt x="60811" y="13925"/>
                      </a:cubicBezTo>
                      <a:cubicBezTo>
                        <a:pt x="60661" y="13925"/>
                        <a:pt x="60537" y="13906"/>
                        <a:pt x="60421" y="13851"/>
                      </a:cubicBezTo>
                      <a:cubicBezTo>
                        <a:pt x="60135" y="13724"/>
                        <a:pt x="60143" y="13557"/>
                        <a:pt x="59691" y="13422"/>
                      </a:cubicBezTo>
                      <a:cubicBezTo>
                        <a:pt x="59214" y="13295"/>
                        <a:pt x="58738" y="13136"/>
                        <a:pt x="58286" y="12954"/>
                      </a:cubicBezTo>
                      <a:cubicBezTo>
                        <a:pt x="57690" y="12700"/>
                        <a:pt x="57032" y="12525"/>
                        <a:pt x="57254" y="12375"/>
                      </a:cubicBezTo>
                      <a:cubicBezTo>
                        <a:pt x="57468" y="12224"/>
                        <a:pt x="57690" y="12081"/>
                        <a:pt x="57754" y="11946"/>
                      </a:cubicBezTo>
                      <a:cubicBezTo>
                        <a:pt x="57810" y="11827"/>
                        <a:pt x="58164" y="11701"/>
                        <a:pt x="58613" y="11701"/>
                      </a:cubicBezTo>
                      <a:close/>
                      <a:moveTo>
                        <a:pt x="20364" y="11701"/>
                      </a:moveTo>
                      <a:cubicBezTo>
                        <a:pt x="20422" y="11701"/>
                        <a:pt x="20482" y="11703"/>
                        <a:pt x="20543" y="11708"/>
                      </a:cubicBezTo>
                      <a:cubicBezTo>
                        <a:pt x="21067" y="11755"/>
                        <a:pt x="21837" y="12009"/>
                        <a:pt x="22821" y="12017"/>
                      </a:cubicBezTo>
                      <a:cubicBezTo>
                        <a:pt x="23616" y="12017"/>
                        <a:pt x="24515" y="11909"/>
                        <a:pt x="25174" y="11909"/>
                      </a:cubicBezTo>
                      <a:cubicBezTo>
                        <a:pt x="25331" y="11909"/>
                        <a:pt x="25474" y="11915"/>
                        <a:pt x="25599" y="11930"/>
                      </a:cubicBezTo>
                      <a:cubicBezTo>
                        <a:pt x="26258" y="12017"/>
                        <a:pt x="26980" y="12208"/>
                        <a:pt x="27210" y="12446"/>
                      </a:cubicBezTo>
                      <a:cubicBezTo>
                        <a:pt x="27433" y="12684"/>
                        <a:pt x="27306" y="13200"/>
                        <a:pt x="26901" y="13430"/>
                      </a:cubicBezTo>
                      <a:cubicBezTo>
                        <a:pt x="26861" y="13462"/>
                        <a:pt x="26861" y="13565"/>
                        <a:pt x="26877" y="13700"/>
                      </a:cubicBezTo>
                      <a:cubicBezTo>
                        <a:pt x="26877" y="13700"/>
                        <a:pt x="26790" y="13843"/>
                        <a:pt x="26409" y="13859"/>
                      </a:cubicBezTo>
                      <a:cubicBezTo>
                        <a:pt x="26218" y="13863"/>
                        <a:pt x="25905" y="13865"/>
                        <a:pt x="25562" y="13865"/>
                      </a:cubicBezTo>
                      <a:cubicBezTo>
                        <a:pt x="25220" y="13865"/>
                        <a:pt x="24849" y="13863"/>
                        <a:pt x="24543" y="13859"/>
                      </a:cubicBezTo>
                      <a:cubicBezTo>
                        <a:pt x="24172" y="13849"/>
                        <a:pt x="23878" y="13830"/>
                        <a:pt x="23554" y="13830"/>
                      </a:cubicBezTo>
                      <a:cubicBezTo>
                        <a:pt x="23351" y="13830"/>
                        <a:pt x="23137" y="13837"/>
                        <a:pt x="22885" y="13859"/>
                      </a:cubicBezTo>
                      <a:cubicBezTo>
                        <a:pt x="22489" y="13887"/>
                        <a:pt x="22203" y="13927"/>
                        <a:pt x="21982" y="13927"/>
                      </a:cubicBezTo>
                      <a:cubicBezTo>
                        <a:pt x="21834" y="13927"/>
                        <a:pt x="21716" y="13910"/>
                        <a:pt x="21615" y="13859"/>
                      </a:cubicBezTo>
                      <a:cubicBezTo>
                        <a:pt x="21368" y="13724"/>
                        <a:pt x="21416" y="13557"/>
                        <a:pt x="20995" y="13430"/>
                      </a:cubicBezTo>
                      <a:cubicBezTo>
                        <a:pt x="20559" y="13303"/>
                        <a:pt x="20130" y="13144"/>
                        <a:pt x="19710" y="12962"/>
                      </a:cubicBezTo>
                      <a:cubicBezTo>
                        <a:pt x="19186" y="12708"/>
                        <a:pt x="18567" y="12533"/>
                        <a:pt x="18828" y="12382"/>
                      </a:cubicBezTo>
                      <a:cubicBezTo>
                        <a:pt x="19090" y="12224"/>
                        <a:pt x="19344" y="12081"/>
                        <a:pt x="19440" y="11946"/>
                      </a:cubicBezTo>
                      <a:cubicBezTo>
                        <a:pt x="19531" y="11827"/>
                        <a:pt x="19914" y="11701"/>
                        <a:pt x="20364" y="11701"/>
                      </a:cubicBezTo>
                      <a:close/>
                      <a:moveTo>
                        <a:pt x="39491" y="11701"/>
                      </a:moveTo>
                      <a:cubicBezTo>
                        <a:pt x="39550" y="11701"/>
                        <a:pt x="39611" y="11703"/>
                        <a:pt x="39672" y="11708"/>
                      </a:cubicBezTo>
                      <a:lnTo>
                        <a:pt x="39672" y="11716"/>
                      </a:lnTo>
                      <a:cubicBezTo>
                        <a:pt x="40196" y="11755"/>
                        <a:pt x="41006" y="12009"/>
                        <a:pt x="41982" y="12017"/>
                      </a:cubicBezTo>
                      <a:cubicBezTo>
                        <a:pt x="42004" y="12017"/>
                        <a:pt x="42026" y="12018"/>
                        <a:pt x="42048" y="12018"/>
                      </a:cubicBezTo>
                      <a:cubicBezTo>
                        <a:pt x="42817" y="12018"/>
                        <a:pt x="43660" y="11913"/>
                        <a:pt x="44300" y="11913"/>
                      </a:cubicBezTo>
                      <a:cubicBezTo>
                        <a:pt x="44466" y="11913"/>
                        <a:pt x="44618" y="11920"/>
                        <a:pt x="44752" y="11938"/>
                      </a:cubicBezTo>
                      <a:cubicBezTo>
                        <a:pt x="45411" y="12017"/>
                        <a:pt x="46165" y="12216"/>
                        <a:pt x="46419" y="12446"/>
                      </a:cubicBezTo>
                      <a:cubicBezTo>
                        <a:pt x="46673" y="12684"/>
                        <a:pt x="46610" y="13208"/>
                        <a:pt x="46245" y="13438"/>
                      </a:cubicBezTo>
                      <a:cubicBezTo>
                        <a:pt x="46197" y="13462"/>
                        <a:pt x="46221" y="13565"/>
                        <a:pt x="46253" y="13708"/>
                      </a:cubicBezTo>
                      <a:cubicBezTo>
                        <a:pt x="46253" y="13708"/>
                        <a:pt x="46189" y="13843"/>
                        <a:pt x="45808" y="13859"/>
                      </a:cubicBezTo>
                      <a:cubicBezTo>
                        <a:pt x="45618" y="13867"/>
                        <a:pt x="45304" y="13871"/>
                        <a:pt x="44962" y="13871"/>
                      </a:cubicBezTo>
                      <a:cubicBezTo>
                        <a:pt x="44619" y="13871"/>
                        <a:pt x="44248" y="13867"/>
                        <a:pt x="43943" y="13859"/>
                      </a:cubicBezTo>
                      <a:cubicBezTo>
                        <a:pt x="43566" y="13849"/>
                        <a:pt x="43268" y="13830"/>
                        <a:pt x="42942" y="13830"/>
                      </a:cubicBezTo>
                      <a:cubicBezTo>
                        <a:pt x="42739" y="13830"/>
                        <a:pt x="42526" y="13837"/>
                        <a:pt x="42276" y="13859"/>
                      </a:cubicBezTo>
                      <a:cubicBezTo>
                        <a:pt x="41893" y="13892"/>
                        <a:pt x="41617" y="13930"/>
                        <a:pt x="41400" y="13930"/>
                      </a:cubicBezTo>
                      <a:cubicBezTo>
                        <a:pt x="41248" y="13930"/>
                        <a:pt x="41125" y="13911"/>
                        <a:pt x="41014" y="13859"/>
                      </a:cubicBezTo>
                      <a:cubicBezTo>
                        <a:pt x="40744" y="13732"/>
                        <a:pt x="40776" y="13565"/>
                        <a:pt x="40339" y="13430"/>
                      </a:cubicBezTo>
                      <a:cubicBezTo>
                        <a:pt x="39879" y="13303"/>
                        <a:pt x="39426" y="13144"/>
                        <a:pt x="38990" y="12962"/>
                      </a:cubicBezTo>
                      <a:cubicBezTo>
                        <a:pt x="38434" y="12708"/>
                        <a:pt x="37799" y="12533"/>
                        <a:pt x="38037" y="12382"/>
                      </a:cubicBezTo>
                      <a:cubicBezTo>
                        <a:pt x="38267" y="12232"/>
                        <a:pt x="38513" y="12081"/>
                        <a:pt x="38593" y="11946"/>
                      </a:cubicBezTo>
                      <a:cubicBezTo>
                        <a:pt x="38670" y="11827"/>
                        <a:pt x="39039" y="11701"/>
                        <a:pt x="39491" y="11701"/>
                      </a:cubicBezTo>
                      <a:close/>
                      <a:moveTo>
                        <a:pt x="9987" y="12677"/>
                      </a:moveTo>
                      <a:cubicBezTo>
                        <a:pt x="10217" y="12677"/>
                        <a:pt x="10391" y="12704"/>
                        <a:pt x="10462" y="12755"/>
                      </a:cubicBezTo>
                      <a:cubicBezTo>
                        <a:pt x="10629" y="12882"/>
                        <a:pt x="10486" y="13422"/>
                        <a:pt x="10486" y="13422"/>
                      </a:cubicBezTo>
                      <a:cubicBezTo>
                        <a:pt x="10446" y="13787"/>
                        <a:pt x="9748" y="13787"/>
                        <a:pt x="9557" y="13954"/>
                      </a:cubicBezTo>
                      <a:cubicBezTo>
                        <a:pt x="9518" y="13994"/>
                        <a:pt x="9478" y="14033"/>
                        <a:pt x="9430" y="14073"/>
                      </a:cubicBezTo>
                      <a:cubicBezTo>
                        <a:pt x="9395" y="14111"/>
                        <a:pt x="9264" y="14126"/>
                        <a:pt x="9090" y="14126"/>
                      </a:cubicBezTo>
                      <a:cubicBezTo>
                        <a:pt x="8790" y="14126"/>
                        <a:pt x="8362" y="14081"/>
                        <a:pt x="8081" y="14025"/>
                      </a:cubicBezTo>
                      <a:cubicBezTo>
                        <a:pt x="7637" y="13938"/>
                        <a:pt x="7637" y="13740"/>
                        <a:pt x="7914" y="13430"/>
                      </a:cubicBezTo>
                      <a:cubicBezTo>
                        <a:pt x="7914" y="13430"/>
                        <a:pt x="8176" y="13017"/>
                        <a:pt x="8875" y="12835"/>
                      </a:cubicBezTo>
                      <a:cubicBezTo>
                        <a:pt x="9274" y="12726"/>
                        <a:pt x="9681" y="12677"/>
                        <a:pt x="9987" y="12677"/>
                      </a:cubicBezTo>
                      <a:close/>
                      <a:moveTo>
                        <a:pt x="29227" y="12678"/>
                      </a:moveTo>
                      <a:cubicBezTo>
                        <a:pt x="29464" y="12678"/>
                        <a:pt x="29647" y="12708"/>
                        <a:pt x="29727" y="12763"/>
                      </a:cubicBezTo>
                      <a:cubicBezTo>
                        <a:pt x="29917" y="12882"/>
                        <a:pt x="29846" y="13430"/>
                        <a:pt x="29846" y="13430"/>
                      </a:cubicBezTo>
                      <a:cubicBezTo>
                        <a:pt x="29854" y="13787"/>
                        <a:pt x="29147" y="13787"/>
                        <a:pt x="28981" y="13962"/>
                      </a:cubicBezTo>
                      <a:cubicBezTo>
                        <a:pt x="28949" y="13994"/>
                        <a:pt x="28909" y="14033"/>
                        <a:pt x="28869" y="14081"/>
                      </a:cubicBezTo>
                      <a:cubicBezTo>
                        <a:pt x="28839" y="14115"/>
                        <a:pt x="28717" y="14129"/>
                        <a:pt x="28552" y="14129"/>
                      </a:cubicBezTo>
                      <a:cubicBezTo>
                        <a:pt x="28249" y="14129"/>
                        <a:pt x="27802" y="14082"/>
                        <a:pt x="27504" y="14025"/>
                      </a:cubicBezTo>
                      <a:cubicBezTo>
                        <a:pt x="27052" y="13938"/>
                        <a:pt x="27028" y="13740"/>
                        <a:pt x="27266" y="13430"/>
                      </a:cubicBezTo>
                      <a:cubicBezTo>
                        <a:pt x="27266" y="13430"/>
                        <a:pt x="27472" y="13017"/>
                        <a:pt x="28147" y="12835"/>
                      </a:cubicBezTo>
                      <a:cubicBezTo>
                        <a:pt x="28527" y="12728"/>
                        <a:pt x="28922" y="12678"/>
                        <a:pt x="29227" y="12678"/>
                      </a:cubicBezTo>
                      <a:close/>
                      <a:moveTo>
                        <a:pt x="48494" y="12677"/>
                      </a:moveTo>
                      <a:cubicBezTo>
                        <a:pt x="48725" y="12677"/>
                        <a:pt x="48906" y="12704"/>
                        <a:pt x="48991" y="12755"/>
                      </a:cubicBezTo>
                      <a:cubicBezTo>
                        <a:pt x="49197" y="12882"/>
                        <a:pt x="49189" y="13422"/>
                        <a:pt x="49189" y="13422"/>
                      </a:cubicBezTo>
                      <a:cubicBezTo>
                        <a:pt x="49245" y="13787"/>
                        <a:pt x="48546" y="13787"/>
                        <a:pt x="48396" y="13954"/>
                      </a:cubicBezTo>
                      <a:cubicBezTo>
                        <a:pt x="48372" y="14002"/>
                        <a:pt x="48340" y="14041"/>
                        <a:pt x="48300" y="14081"/>
                      </a:cubicBezTo>
                      <a:cubicBezTo>
                        <a:pt x="48275" y="14117"/>
                        <a:pt x="48157" y="14132"/>
                        <a:pt x="47994" y="14132"/>
                      </a:cubicBezTo>
                      <a:cubicBezTo>
                        <a:pt x="47693" y="14132"/>
                        <a:pt x="47239" y="14082"/>
                        <a:pt x="46935" y="14025"/>
                      </a:cubicBezTo>
                      <a:cubicBezTo>
                        <a:pt x="46467" y="13930"/>
                        <a:pt x="46419" y="13740"/>
                        <a:pt x="46618" y="13430"/>
                      </a:cubicBezTo>
                      <a:cubicBezTo>
                        <a:pt x="46618" y="13430"/>
                        <a:pt x="46768" y="13017"/>
                        <a:pt x="47419" y="12835"/>
                      </a:cubicBezTo>
                      <a:cubicBezTo>
                        <a:pt x="47791" y="12726"/>
                        <a:pt x="48187" y="12677"/>
                        <a:pt x="48494" y="12677"/>
                      </a:cubicBezTo>
                      <a:close/>
                      <a:moveTo>
                        <a:pt x="67753" y="12681"/>
                      </a:moveTo>
                      <a:cubicBezTo>
                        <a:pt x="67981" y="12681"/>
                        <a:pt x="68163" y="12709"/>
                        <a:pt x="68255" y="12763"/>
                      </a:cubicBezTo>
                      <a:lnTo>
                        <a:pt x="68271" y="12771"/>
                      </a:lnTo>
                      <a:cubicBezTo>
                        <a:pt x="68493" y="12898"/>
                        <a:pt x="68557" y="13438"/>
                        <a:pt x="68557" y="13438"/>
                      </a:cubicBezTo>
                      <a:cubicBezTo>
                        <a:pt x="68652" y="13795"/>
                        <a:pt x="67962" y="13795"/>
                        <a:pt x="67835" y="13970"/>
                      </a:cubicBezTo>
                      <a:cubicBezTo>
                        <a:pt x="67803" y="14002"/>
                        <a:pt x="67779" y="14041"/>
                        <a:pt x="67755" y="14089"/>
                      </a:cubicBezTo>
                      <a:cubicBezTo>
                        <a:pt x="67734" y="14121"/>
                        <a:pt x="67624" y="14134"/>
                        <a:pt x="67470" y="14134"/>
                      </a:cubicBezTo>
                      <a:cubicBezTo>
                        <a:pt x="67166" y="14134"/>
                        <a:pt x="66690" y="14083"/>
                        <a:pt x="66374" y="14025"/>
                      </a:cubicBezTo>
                      <a:cubicBezTo>
                        <a:pt x="65898" y="13938"/>
                        <a:pt x="65818" y="13740"/>
                        <a:pt x="65977" y="13430"/>
                      </a:cubicBezTo>
                      <a:cubicBezTo>
                        <a:pt x="65977" y="13430"/>
                        <a:pt x="66072" y="13025"/>
                        <a:pt x="66707" y="12835"/>
                      </a:cubicBezTo>
                      <a:cubicBezTo>
                        <a:pt x="67065" y="12731"/>
                        <a:pt x="67449" y="12681"/>
                        <a:pt x="67753" y="12681"/>
                      </a:cubicBezTo>
                      <a:close/>
                      <a:moveTo>
                        <a:pt x="37119" y="12410"/>
                      </a:moveTo>
                      <a:cubicBezTo>
                        <a:pt x="37200" y="12410"/>
                        <a:pt x="37376" y="12434"/>
                        <a:pt x="37640" y="12597"/>
                      </a:cubicBezTo>
                      <a:cubicBezTo>
                        <a:pt x="38021" y="12819"/>
                        <a:pt x="38466" y="12970"/>
                        <a:pt x="39045" y="13160"/>
                      </a:cubicBezTo>
                      <a:cubicBezTo>
                        <a:pt x="39355" y="13271"/>
                        <a:pt x="39672" y="13359"/>
                        <a:pt x="39990" y="13430"/>
                      </a:cubicBezTo>
                      <a:cubicBezTo>
                        <a:pt x="39990" y="13430"/>
                        <a:pt x="40665" y="13589"/>
                        <a:pt x="40601" y="13906"/>
                      </a:cubicBezTo>
                      <a:cubicBezTo>
                        <a:pt x="40538" y="14224"/>
                        <a:pt x="39958" y="14279"/>
                        <a:pt x="39331" y="14279"/>
                      </a:cubicBezTo>
                      <a:cubicBezTo>
                        <a:pt x="38712" y="14279"/>
                        <a:pt x="37878" y="14279"/>
                        <a:pt x="37696" y="14240"/>
                      </a:cubicBezTo>
                      <a:cubicBezTo>
                        <a:pt x="37497" y="14192"/>
                        <a:pt x="37283" y="14168"/>
                        <a:pt x="37069" y="14168"/>
                      </a:cubicBezTo>
                      <a:cubicBezTo>
                        <a:pt x="37069" y="14168"/>
                        <a:pt x="36227" y="14176"/>
                        <a:pt x="35648" y="14248"/>
                      </a:cubicBezTo>
                      <a:cubicBezTo>
                        <a:pt x="35648" y="14248"/>
                        <a:pt x="35243" y="14248"/>
                        <a:pt x="35219" y="14168"/>
                      </a:cubicBezTo>
                      <a:cubicBezTo>
                        <a:pt x="35204" y="14081"/>
                        <a:pt x="35259" y="14010"/>
                        <a:pt x="35434" y="13906"/>
                      </a:cubicBezTo>
                      <a:cubicBezTo>
                        <a:pt x="35608" y="13779"/>
                        <a:pt x="35751" y="13621"/>
                        <a:pt x="35854" y="13430"/>
                      </a:cubicBezTo>
                      <a:cubicBezTo>
                        <a:pt x="35981" y="13216"/>
                        <a:pt x="36061" y="12986"/>
                        <a:pt x="36100" y="12740"/>
                      </a:cubicBezTo>
                      <a:cubicBezTo>
                        <a:pt x="36164" y="12470"/>
                        <a:pt x="37069" y="12414"/>
                        <a:pt x="37069" y="12414"/>
                      </a:cubicBezTo>
                      <a:cubicBezTo>
                        <a:pt x="37069" y="12414"/>
                        <a:pt x="37086" y="12410"/>
                        <a:pt x="37119" y="12410"/>
                      </a:cubicBezTo>
                      <a:close/>
                      <a:moveTo>
                        <a:pt x="56335" y="12410"/>
                      </a:moveTo>
                      <a:cubicBezTo>
                        <a:pt x="56415" y="12410"/>
                        <a:pt x="56594" y="12434"/>
                        <a:pt x="56881" y="12597"/>
                      </a:cubicBezTo>
                      <a:cubicBezTo>
                        <a:pt x="57286" y="12827"/>
                        <a:pt x="57746" y="12970"/>
                        <a:pt x="58349" y="13160"/>
                      </a:cubicBezTo>
                      <a:cubicBezTo>
                        <a:pt x="58960" y="13359"/>
                        <a:pt x="59334" y="13430"/>
                        <a:pt x="59334" y="13430"/>
                      </a:cubicBezTo>
                      <a:cubicBezTo>
                        <a:pt x="59334" y="13430"/>
                        <a:pt x="60032" y="13589"/>
                        <a:pt x="60008" y="13906"/>
                      </a:cubicBezTo>
                      <a:cubicBezTo>
                        <a:pt x="59984" y="14224"/>
                        <a:pt x="59413" y="14279"/>
                        <a:pt x="58786" y="14279"/>
                      </a:cubicBezTo>
                      <a:cubicBezTo>
                        <a:pt x="58159" y="14272"/>
                        <a:pt x="57325" y="14279"/>
                        <a:pt x="57143" y="14240"/>
                      </a:cubicBezTo>
                      <a:lnTo>
                        <a:pt x="57151" y="14240"/>
                      </a:lnTo>
                      <a:cubicBezTo>
                        <a:pt x="56944" y="14192"/>
                        <a:pt x="56730" y="14168"/>
                        <a:pt x="56516" y="14168"/>
                      </a:cubicBezTo>
                      <a:cubicBezTo>
                        <a:pt x="56516" y="14168"/>
                        <a:pt x="55674" y="14176"/>
                        <a:pt x="55111" y="14248"/>
                      </a:cubicBezTo>
                      <a:cubicBezTo>
                        <a:pt x="55111" y="14248"/>
                        <a:pt x="54698" y="14248"/>
                        <a:pt x="54666" y="14168"/>
                      </a:cubicBezTo>
                      <a:cubicBezTo>
                        <a:pt x="54642" y="14089"/>
                        <a:pt x="54690" y="14010"/>
                        <a:pt x="54849" y="13906"/>
                      </a:cubicBezTo>
                      <a:cubicBezTo>
                        <a:pt x="55008" y="13803"/>
                        <a:pt x="55174" y="13517"/>
                        <a:pt x="55206" y="13430"/>
                      </a:cubicBezTo>
                      <a:cubicBezTo>
                        <a:pt x="55301" y="13216"/>
                        <a:pt x="55357" y="12978"/>
                        <a:pt x="55365" y="12740"/>
                      </a:cubicBezTo>
                      <a:cubicBezTo>
                        <a:pt x="55389" y="12470"/>
                        <a:pt x="56286" y="12414"/>
                        <a:pt x="56286" y="12414"/>
                      </a:cubicBezTo>
                      <a:cubicBezTo>
                        <a:pt x="56286" y="12414"/>
                        <a:pt x="56302" y="12410"/>
                        <a:pt x="56335" y="12410"/>
                      </a:cubicBezTo>
                      <a:close/>
                      <a:moveTo>
                        <a:pt x="17904" y="12418"/>
                      </a:moveTo>
                      <a:cubicBezTo>
                        <a:pt x="17985" y="12418"/>
                        <a:pt x="18161" y="12442"/>
                        <a:pt x="18408" y="12605"/>
                      </a:cubicBezTo>
                      <a:cubicBezTo>
                        <a:pt x="18757" y="12835"/>
                        <a:pt x="19170" y="12978"/>
                        <a:pt x="19733" y="13168"/>
                      </a:cubicBezTo>
                      <a:cubicBezTo>
                        <a:pt x="20027" y="13279"/>
                        <a:pt x="20337" y="13367"/>
                        <a:pt x="20638" y="13438"/>
                      </a:cubicBezTo>
                      <a:cubicBezTo>
                        <a:pt x="20638" y="13438"/>
                        <a:pt x="21297" y="13597"/>
                        <a:pt x="21194" y="13914"/>
                      </a:cubicBezTo>
                      <a:cubicBezTo>
                        <a:pt x="21083" y="14232"/>
                        <a:pt x="20495" y="14287"/>
                        <a:pt x="19876" y="14287"/>
                      </a:cubicBezTo>
                      <a:cubicBezTo>
                        <a:pt x="19249" y="14279"/>
                        <a:pt x="18416" y="14287"/>
                        <a:pt x="18241" y="14248"/>
                      </a:cubicBezTo>
                      <a:lnTo>
                        <a:pt x="18249" y="14248"/>
                      </a:lnTo>
                      <a:cubicBezTo>
                        <a:pt x="18043" y="14200"/>
                        <a:pt x="17836" y="14176"/>
                        <a:pt x="17630" y="14176"/>
                      </a:cubicBezTo>
                      <a:cubicBezTo>
                        <a:pt x="17630" y="14176"/>
                        <a:pt x="16789" y="14184"/>
                        <a:pt x="16201" y="14256"/>
                      </a:cubicBezTo>
                      <a:cubicBezTo>
                        <a:pt x="16201" y="14256"/>
                        <a:pt x="15788" y="14256"/>
                        <a:pt x="15780" y="14176"/>
                      </a:cubicBezTo>
                      <a:cubicBezTo>
                        <a:pt x="15773" y="14097"/>
                        <a:pt x="15844" y="14018"/>
                        <a:pt x="16027" y="13914"/>
                      </a:cubicBezTo>
                      <a:cubicBezTo>
                        <a:pt x="16217" y="13787"/>
                        <a:pt x="16384" y="13629"/>
                        <a:pt x="16511" y="13438"/>
                      </a:cubicBezTo>
                      <a:cubicBezTo>
                        <a:pt x="16662" y="13232"/>
                        <a:pt x="16773" y="12994"/>
                        <a:pt x="16844" y="12748"/>
                      </a:cubicBezTo>
                      <a:cubicBezTo>
                        <a:pt x="16947" y="12478"/>
                        <a:pt x="17852" y="12422"/>
                        <a:pt x="17852" y="12422"/>
                      </a:cubicBezTo>
                      <a:cubicBezTo>
                        <a:pt x="17852" y="12422"/>
                        <a:pt x="17870" y="12418"/>
                        <a:pt x="17904" y="12418"/>
                      </a:cubicBezTo>
                      <a:close/>
                      <a:moveTo>
                        <a:pt x="30170" y="11535"/>
                      </a:moveTo>
                      <a:cubicBezTo>
                        <a:pt x="30428" y="11535"/>
                        <a:pt x="30696" y="11570"/>
                        <a:pt x="30957" y="11636"/>
                      </a:cubicBezTo>
                      <a:cubicBezTo>
                        <a:pt x="31679" y="11819"/>
                        <a:pt x="31870" y="11898"/>
                        <a:pt x="33251" y="11970"/>
                      </a:cubicBezTo>
                      <a:cubicBezTo>
                        <a:pt x="34632" y="12033"/>
                        <a:pt x="35481" y="12144"/>
                        <a:pt x="35672" y="12398"/>
                      </a:cubicBezTo>
                      <a:cubicBezTo>
                        <a:pt x="35870" y="12652"/>
                        <a:pt x="35664" y="13430"/>
                        <a:pt x="35664" y="13430"/>
                      </a:cubicBezTo>
                      <a:cubicBezTo>
                        <a:pt x="35585" y="13629"/>
                        <a:pt x="35450" y="13803"/>
                        <a:pt x="35275" y="13930"/>
                      </a:cubicBezTo>
                      <a:cubicBezTo>
                        <a:pt x="34918" y="14176"/>
                        <a:pt x="34513" y="14351"/>
                        <a:pt x="34084" y="14446"/>
                      </a:cubicBezTo>
                      <a:cubicBezTo>
                        <a:pt x="33973" y="14470"/>
                        <a:pt x="33862" y="14494"/>
                        <a:pt x="33751" y="14518"/>
                      </a:cubicBezTo>
                      <a:cubicBezTo>
                        <a:pt x="33378" y="14637"/>
                        <a:pt x="33394" y="14716"/>
                        <a:pt x="32910" y="14780"/>
                      </a:cubicBezTo>
                      <a:cubicBezTo>
                        <a:pt x="32513" y="14835"/>
                        <a:pt x="32124" y="14867"/>
                        <a:pt x="31727" y="14875"/>
                      </a:cubicBezTo>
                      <a:lnTo>
                        <a:pt x="31671" y="14875"/>
                      </a:lnTo>
                      <a:cubicBezTo>
                        <a:pt x="30925" y="14811"/>
                        <a:pt x="29735" y="14859"/>
                        <a:pt x="29314" y="14740"/>
                      </a:cubicBezTo>
                      <a:cubicBezTo>
                        <a:pt x="28901" y="14621"/>
                        <a:pt x="28719" y="14399"/>
                        <a:pt x="29211" y="14089"/>
                      </a:cubicBezTo>
                      <a:cubicBezTo>
                        <a:pt x="29711" y="13779"/>
                        <a:pt x="30203" y="13859"/>
                        <a:pt x="30147" y="13438"/>
                      </a:cubicBezTo>
                      <a:cubicBezTo>
                        <a:pt x="30108" y="13263"/>
                        <a:pt x="30116" y="13089"/>
                        <a:pt x="30171" y="12922"/>
                      </a:cubicBezTo>
                      <a:cubicBezTo>
                        <a:pt x="30266" y="12700"/>
                        <a:pt x="30092" y="12636"/>
                        <a:pt x="29806" y="12557"/>
                      </a:cubicBezTo>
                      <a:cubicBezTo>
                        <a:pt x="29520" y="12478"/>
                        <a:pt x="28592" y="12311"/>
                        <a:pt x="29020" y="11906"/>
                      </a:cubicBezTo>
                      <a:cubicBezTo>
                        <a:pt x="29294" y="11647"/>
                        <a:pt x="29714" y="11535"/>
                        <a:pt x="30170" y="11535"/>
                      </a:cubicBezTo>
                      <a:close/>
                      <a:moveTo>
                        <a:pt x="11069" y="11535"/>
                      </a:moveTo>
                      <a:cubicBezTo>
                        <a:pt x="11327" y="11535"/>
                        <a:pt x="11592" y="11570"/>
                        <a:pt x="11843" y="11636"/>
                      </a:cubicBezTo>
                      <a:cubicBezTo>
                        <a:pt x="12542" y="11819"/>
                        <a:pt x="12725" y="11898"/>
                        <a:pt x="14098" y="11970"/>
                      </a:cubicBezTo>
                      <a:cubicBezTo>
                        <a:pt x="15463" y="12033"/>
                        <a:pt x="16296" y="12144"/>
                        <a:pt x="16463" y="12398"/>
                      </a:cubicBezTo>
                      <a:cubicBezTo>
                        <a:pt x="16622" y="12652"/>
                        <a:pt x="16320" y="13430"/>
                        <a:pt x="16320" y="13430"/>
                      </a:cubicBezTo>
                      <a:cubicBezTo>
                        <a:pt x="16209" y="13629"/>
                        <a:pt x="16058" y="13803"/>
                        <a:pt x="15868" y="13930"/>
                      </a:cubicBezTo>
                      <a:cubicBezTo>
                        <a:pt x="15479" y="14168"/>
                        <a:pt x="15050" y="14351"/>
                        <a:pt x="14606" y="14454"/>
                      </a:cubicBezTo>
                      <a:cubicBezTo>
                        <a:pt x="14487" y="14470"/>
                        <a:pt x="14376" y="14494"/>
                        <a:pt x="14264" y="14526"/>
                      </a:cubicBezTo>
                      <a:cubicBezTo>
                        <a:pt x="13868" y="14637"/>
                        <a:pt x="13875" y="14724"/>
                        <a:pt x="13383" y="14780"/>
                      </a:cubicBezTo>
                      <a:cubicBezTo>
                        <a:pt x="12986" y="14835"/>
                        <a:pt x="12590" y="14867"/>
                        <a:pt x="12193" y="14883"/>
                      </a:cubicBezTo>
                      <a:lnTo>
                        <a:pt x="12201" y="14875"/>
                      </a:lnTo>
                      <a:lnTo>
                        <a:pt x="12137" y="14875"/>
                      </a:lnTo>
                      <a:cubicBezTo>
                        <a:pt x="11399" y="14811"/>
                        <a:pt x="10200" y="14859"/>
                        <a:pt x="9804" y="14740"/>
                      </a:cubicBezTo>
                      <a:cubicBezTo>
                        <a:pt x="9407" y="14613"/>
                        <a:pt x="9240" y="14399"/>
                        <a:pt x="9772" y="14089"/>
                      </a:cubicBezTo>
                      <a:cubicBezTo>
                        <a:pt x="10304" y="13771"/>
                        <a:pt x="10796" y="13859"/>
                        <a:pt x="10796" y="13430"/>
                      </a:cubicBezTo>
                      <a:cubicBezTo>
                        <a:pt x="10780" y="13256"/>
                        <a:pt x="10804" y="13081"/>
                        <a:pt x="10883" y="12922"/>
                      </a:cubicBezTo>
                      <a:cubicBezTo>
                        <a:pt x="11010" y="12700"/>
                        <a:pt x="10835" y="12636"/>
                        <a:pt x="10566" y="12557"/>
                      </a:cubicBezTo>
                      <a:cubicBezTo>
                        <a:pt x="10288" y="12478"/>
                        <a:pt x="9383" y="12311"/>
                        <a:pt x="9867" y="11906"/>
                      </a:cubicBezTo>
                      <a:cubicBezTo>
                        <a:pt x="10177" y="11647"/>
                        <a:pt x="10613" y="11535"/>
                        <a:pt x="11069" y="11535"/>
                      </a:cubicBezTo>
                      <a:close/>
                      <a:moveTo>
                        <a:pt x="49263" y="11535"/>
                      </a:moveTo>
                      <a:cubicBezTo>
                        <a:pt x="49520" y="11535"/>
                        <a:pt x="49793" y="11570"/>
                        <a:pt x="50063" y="11636"/>
                      </a:cubicBezTo>
                      <a:cubicBezTo>
                        <a:pt x="50809" y="11819"/>
                        <a:pt x="51015" y="11898"/>
                        <a:pt x="52404" y="11970"/>
                      </a:cubicBezTo>
                      <a:cubicBezTo>
                        <a:pt x="53793" y="12033"/>
                        <a:pt x="54650" y="12144"/>
                        <a:pt x="54881" y="12398"/>
                      </a:cubicBezTo>
                      <a:cubicBezTo>
                        <a:pt x="55119" y="12652"/>
                        <a:pt x="55016" y="13430"/>
                        <a:pt x="55016" y="13430"/>
                      </a:cubicBezTo>
                      <a:cubicBezTo>
                        <a:pt x="54960" y="13629"/>
                        <a:pt x="54849" y="13803"/>
                        <a:pt x="54690" y="13930"/>
                      </a:cubicBezTo>
                      <a:cubicBezTo>
                        <a:pt x="54428" y="14152"/>
                        <a:pt x="53976" y="14351"/>
                        <a:pt x="53563" y="14454"/>
                      </a:cubicBezTo>
                      <a:cubicBezTo>
                        <a:pt x="53452" y="14470"/>
                        <a:pt x="53349" y="14494"/>
                        <a:pt x="53238" y="14526"/>
                      </a:cubicBezTo>
                      <a:cubicBezTo>
                        <a:pt x="52880" y="14637"/>
                        <a:pt x="52904" y="14724"/>
                        <a:pt x="52428" y="14780"/>
                      </a:cubicBezTo>
                      <a:cubicBezTo>
                        <a:pt x="52039" y="14835"/>
                        <a:pt x="51650" y="14867"/>
                        <a:pt x="51261" y="14883"/>
                      </a:cubicBezTo>
                      <a:lnTo>
                        <a:pt x="51206" y="14875"/>
                      </a:lnTo>
                      <a:cubicBezTo>
                        <a:pt x="50444" y="14811"/>
                        <a:pt x="49261" y="14859"/>
                        <a:pt x="48832" y="14740"/>
                      </a:cubicBezTo>
                      <a:cubicBezTo>
                        <a:pt x="48404" y="14621"/>
                        <a:pt x="48181" y="14399"/>
                        <a:pt x="48634" y="14089"/>
                      </a:cubicBezTo>
                      <a:cubicBezTo>
                        <a:pt x="49078" y="13779"/>
                        <a:pt x="49594" y="13859"/>
                        <a:pt x="49483" y="13430"/>
                      </a:cubicBezTo>
                      <a:cubicBezTo>
                        <a:pt x="49483" y="13430"/>
                        <a:pt x="49372" y="13144"/>
                        <a:pt x="49443" y="12922"/>
                      </a:cubicBezTo>
                      <a:cubicBezTo>
                        <a:pt x="49507" y="12700"/>
                        <a:pt x="49324" y="12636"/>
                        <a:pt x="49023" y="12557"/>
                      </a:cubicBezTo>
                      <a:cubicBezTo>
                        <a:pt x="48729" y="12478"/>
                        <a:pt x="47784" y="12311"/>
                        <a:pt x="48158" y="11906"/>
                      </a:cubicBezTo>
                      <a:cubicBezTo>
                        <a:pt x="48401" y="11647"/>
                        <a:pt x="48807" y="11535"/>
                        <a:pt x="49263" y="11535"/>
                      </a:cubicBezTo>
                      <a:close/>
                      <a:moveTo>
                        <a:pt x="63230" y="13905"/>
                      </a:moveTo>
                      <a:cubicBezTo>
                        <a:pt x="63299" y="13905"/>
                        <a:pt x="63368" y="13906"/>
                        <a:pt x="63437" y="13906"/>
                      </a:cubicBezTo>
                      <a:cubicBezTo>
                        <a:pt x="64787" y="13914"/>
                        <a:pt x="65684" y="13962"/>
                        <a:pt x="66017" y="14025"/>
                      </a:cubicBezTo>
                      <a:lnTo>
                        <a:pt x="66009" y="14025"/>
                      </a:lnTo>
                      <a:cubicBezTo>
                        <a:pt x="66311" y="14097"/>
                        <a:pt x="66628" y="14137"/>
                        <a:pt x="66946" y="14145"/>
                      </a:cubicBezTo>
                      <a:cubicBezTo>
                        <a:pt x="67414" y="14168"/>
                        <a:pt x="67533" y="14327"/>
                        <a:pt x="67541" y="14335"/>
                      </a:cubicBezTo>
                      <a:cubicBezTo>
                        <a:pt x="67390" y="14486"/>
                        <a:pt x="67192" y="14581"/>
                        <a:pt x="66985" y="14621"/>
                      </a:cubicBezTo>
                      <a:cubicBezTo>
                        <a:pt x="66406" y="14748"/>
                        <a:pt x="64993" y="14819"/>
                        <a:pt x="64310" y="14851"/>
                      </a:cubicBezTo>
                      <a:cubicBezTo>
                        <a:pt x="63620" y="14891"/>
                        <a:pt x="63009" y="14891"/>
                        <a:pt x="62270" y="15073"/>
                      </a:cubicBezTo>
                      <a:cubicBezTo>
                        <a:pt x="61532" y="15256"/>
                        <a:pt x="61389" y="15399"/>
                        <a:pt x="60199" y="15430"/>
                      </a:cubicBezTo>
                      <a:cubicBezTo>
                        <a:pt x="60019" y="15435"/>
                        <a:pt x="59852" y="15438"/>
                        <a:pt x="59697" y="15438"/>
                      </a:cubicBezTo>
                      <a:cubicBezTo>
                        <a:pt x="58823" y="15438"/>
                        <a:pt x="58315" y="15344"/>
                        <a:pt x="57944" y="14946"/>
                      </a:cubicBezTo>
                      <a:cubicBezTo>
                        <a:pt x="57841" y="14835"/>
                        <a:pt x="57738" y="14716"/>
                        <a:pt x="57651" y="14589"/>
                      </a:cubicBezTo>
                      <a:cubicBezTo>
                        <a:pt x="57651" y="14589"/>
                        <a:pt x="57540" y="14359"/>
                        <a:pt x="58206" y="14343"/>
                      </a:cubicBezTo>
                      <a:cubicBezTo>
                        <a:pt x="58873" y="14327"/>
                        <a:pt x="59548" y="14375"/>
                        <a:pt x="60080" y="14208"/>
                      </a:cubicBezTo>
                      <a:cubicBezTo>
                        <a:pt x="60584" y="14042"/>
                        <a:pt x="61940" y="13905"/>
                        <a:pt x="63230" y="13905"/>
                      </a:cubicBezTo>
                      <a:close/>
                      <a:moveTo>
                        <a:pt x="24499" y="13906"/>
                      </a:moveTo>
                      <a:cubicBezTo>
                        <a:pt x="24535" y="13906"/>
                        <a:pt x="24571" y="13906"/>
                        <a:pt x="24607" y="13906"/>
                      </a:cubicBezTo>
                      <a:cubicBezTo>
                        <a:pt x="25956" y="13922"/>
                        <a:pt x="26837" y="13970"/>
                        <a:pt x="27155" y="14033"/>
                      </a:cubicBezTo>
                      <a:cubicBezTo>
                        <a:pt x="27449" y="14097"/>
                        <a:pt x="27758" y="14137"/>
                        <a:pt x="28060" y="14152"/>
                      </a:cubicBezTo>
                      <a:cubicBezTo>
                        <a:pt x="28520" y="14176"/>
                        <a:pt x="28600" y="14335"/>
                        <a:pt x="28607" y="14335"/>
                      </a:cubicBezTo>
                      <a:cubicBezTo>
                        <a:pt x="28417" y="14486"/>
                        <a:pt x="28203" y="14581"/>
                        <a:pt x="27972" y="14621"/>
                      </a:cubicBezTo>
                      <a:cubicBezTo>
                        <a:pt x="27361" y="14756"/>
                        <a:pt x="25933" y="14819"/>
                        <a:pt x="25234" y="14859"/>
                      </a:cubicBezTo>
                      <a:cubicBezTo>
                        <a:pt x="24536" y="14891"/>
                        <a:pt x="23932" y="14891"/>
                        <a:pt x="23146" y="15073"/>
                      </a:cubicBezTo>
                      <a:cubicBezTo>
                        <a:pt x="22361" y="15264"/>
                        <a:pt x="22178" y="15407"/>
                        <a:pt x="20980" y="15438"/>
                      </a:cubicBezTo>
                      <a:cubicBezTo>
                        <a:pt x="20807" y="15443"/>
                        <a:pt x="20646" y="15446"/>
                        <a:pt x="20497" y="15446"/>
                      </a:cubicBezTo>
                      <a:cubicBezTo>
                        <a:pt x="19609" y="15446"/>
                        <a:pt x="19117" y="15348"/>
                        <a:pt x="18852" y="14954"/>
                      </a:cubicBezTo>
                      <a:cubicBezTo>
                        <a:pt x="18773" y="14843"/>
                        <a:pt x="18701" y="14716"/>
                        <a:pt x="18638" y="14597"/>
                      </a:cubicBezTo>
                      <a:cubicBezTo>
                        <a:pt x="18638" y="14597"/>
                        <a:pt x="18598" y="14359"/>
                        <a:pt x="19257" y="14343"/>
                      </a:cubicBezTo>
                      <a:cubicBezTo>
                        <a:pt x="19376" y="14340"/>
                        <a:pt x="19494" y="14340"/>
                        <a:pt x="19613" y="14340"/>
                      </a:cubicBezTo>
                      <a:cubicBezTo>
                        <a:pt x="19691" y="14340"/>
                        <a:pt x="19769" y="14340"/>
                        <a:pt x="19846" y="14340"/>
                      </a:cubicBezTo>
                      <a:cubicBezTo>
                        <a:pt x="20310" y="14340"/>
                        <a:pt x="20762" y="14331"/>
                        <a:pt x="21170" y="14208"/>
                      </a:cubicBezTo>
                      <a:cubicBezTo>
                        <a:pt x="21726" y="14046"/>
                        <a:pt x="23178" y="13906"/>
                        <a:pt x="24499" y="13906"/>
                      </a:cubicBezTo>
                      <a:close/>
                      <a:moveTo>
                        <a:pt x="43906" y="13906"/>
                      </a:moveTo>
                      <a:cubicBezTo>
                        <a:pt x="43942" y="13906"/>
                        <a:pt x="43978" y="13906"/>
                        <a:pt x="44014" y="13906"/>
                      </a:cubicBezTo>
                      <a:cubicBezTo>
                        <a:pt x="45356" y="13922"/>
                        <a:pt x="46245" y="13962"/>
                        <a:pt x="46570" y="14033"/>
                      </a:cubicBezTo>
                      <a:lnTo>
                        <a:pt x="46578" y="14033"/>
                      </a:lnTo>
                      <a:cubicBezTo>
                        <a:pt x="46880" y="14097"/>
                        <a:pt x="47189" y="14137"/>
                        <a:pt x="47499" y="14152"/>
                      </a:cubicBezTo>
                      <a:cubicBezTo>
                        <a:pt x="47967" y="14176"/>
                        <a:pt x="48062" y="14335"/>
                        <a:pt x="48070" y="14335"/>
                      </a:cubicBezTo>
                      <a:cubicBezTo>
                        <a:pt x="47896" y="14486"/>
                        <a:pt x="47689" y="14581"/>
                        <a:pt x="47475" y="14621"/>
                      </a:cubicBezTo>
                      <a:cubicBezTo>
                        <a:pt x="46880" y="14756"/>
                        <a:pt x="45451" y="14819"/>
                        <a:pt x="44760" y="14859"/>
                      </a:cubicBezTo>
                      <a:cubicBezTo>
                        <a:pt x="44070" y="14891"/>
                        <a:pt x="43459" y="14891"/>
                        <a:pt x="42697" y="15073"/>
                      </a:cubicBezTo>
                      <a:cubicBezTo>
                        <a:pt x="41935" y="15264"/>
                        <a:pt x="41776" y="15407"/>
                        <a:pt x="40577" y="15438"/>
                      </a:cubicBezTo>
                      <a:cubicBezTo>
                        <a:pt x="40406" y="15443"/>
                        <a:pt x="40246" y="15446"/>
                        <a:pt x="40097" y="15446"/>
                      </a:cubicBezTo>
                      <a:cubicBezTo>
                        <a:pt x="39211" y="15446"/>
                        <a:pt x="38706" y="15348"/>
                        <a:pt x="38386" y="14954"/>
                      </a:cubicBezTo>
                      <a:cubicBezTo>
                        <a:pt x="38299" y="14843"/>
                        <a:pt x="38212" y="14724"/>
                        <a:pt x="38132" y="14597"/>
                      </a:cubicBezTo>
                      <a:cubicBezTo>
                        <a:pt x="38132" y="14597"/>
                        <a:pt x="38053" y="14359"/>
                        <a:pt x="38720" y="14343"/>
                      </a:cubicBezTo>
                      <a:cubicBezTo>
                        <a:pt x="38839" y="14340"/>
                        <a:pt x="38957" y="14340"/>
                        <a:pt x="39075" y="14340"/>
                      </a:cubicBezTo>
                      <a:cubicBezTo>
                        <a:pt x="39153" y="14340"/>
                        <a:pt x="39231" y="14340"/>
                        <a:pt x="39308" y="14340"/>
                      </a:cubicBezTo>
                      <a:cubicBezTo>
                        <a:pt x="39771" y="14340"/>
                        <a:pt x="40218" y="14331"/>
                        <a:pt x="40609" y="14208"/>
                      </a:cubicBezTo>
                      <a:cubicBezTo>
                        <a:pt x="41158" y="14046"/>
                        <a:pt x="42586" y="13906"/>
                        <a:pt x="43906" y="13906"/>
                      </a:cubicBezTo>
                      <a:close/>
                      <a:moveTo>
                        <a:pt x="9265" y="14607"/>
                      </a:moveTo>
                      <a:cubicBezTo>
                        <a:pt x="9449" y="14607"/>
                        <a:pt x="9318" y="14669"/>
                        <a:pt x="9343" y="14843"/>
                      </a:cubicBezTo>
                      <a:cubicBezTo>
                        <a:pt x="9375" y="15073"/>
                        <a:pt x="9264" y="15288"/>
                        <a:pt x="8883" y="15629"/>
                      </a:cubicBezTo>
                      <a:cubicBezTo>
                        <a:pt x="8494" y="15970"/>
                        <a:pt x="7851" y="16248"/>
                        <a:pt x="7208" y="16470"/>
                      </a:cubicBezTo>
                      <a:cubicBezTo>
                        <a:pt x="6557" y="16685"/>
                        <a:pt x="6898" y="16891"/>
                        <a:pt x="6581" y="17002"/>
                      </a:cubicBezTo>
                      <a:cubicBezTo>
                        <a:pt x="6535" y="17017"/>
                        <a:pt x="6492" y="17023"/>
                        <a:pt x="6452" y="17023"/>
                      </a:cubicBezTo>
                      <a:cubicBezTo>
                        <a:pt x="6212" y="17023"/>
                        <a:pt x="6083" y="16784"/>
                        <a:pt x="6001" y="16669"/>
                      </a:cubicBezTo>
                      <a:cubicBezTo>
                        <a:pt x="5906" y="16510"/>
                        <a:pt x="5867" y="16335"/>
                        <a:pt x="5882" y="16153"/>
                      </a:cubicBezTo>
                      <a:cubicBezTo>
                        <a:pt x="5890" y="15938"/>
                        <a:pt x="5851" y="15899"/>
                        <a:pt x="5803" y="15478"/>
                      </a:cubicBezTo>
                      <a:cubicBezTo>
                        <a:pt x="5755" y="15049"/>
                        <a:pt x="5874" y="15018"/>
                        <a:pt x="6494" y="14899"/>
                      </a:cubicBezTo>
                      <a:cubicBezTo>
                        <a:pt x="6724" y="14859"/>
                        <a:pt x="7073" y="14875"/>
                        <a:pt x="7438" y="14819"/>
                      </a:cubicBezTo>
                      <a:cubicBezTo>
                        <a:pt x="7803" y="14764"/>
                        <a:pt x="8510" y="14653"/>
                        <a:pt x="9026" y="14621"/>
                      </a:cubicBezTo>
                      <a:cubicBezTo>
                        <a:pt x="9137" y="14612"/>
                        <a:pt x="9213" y="14607"/>
                        <a:pt x="9265" y="14607"/>
                      </a:cubicBezTo>
                      <a:close/>
                      <a:moveTo>
                        <a:pt x="28768" y="14606"/>
                      </a:moveTo>
                      <a:cubicBezTo>
                        <a:pt x="28944" y="14606"/>
                        <a:pt x="28827" y="14666"/>
                        <a:pt x="28869" y="14843"/>
                      </a:cubicBezTo>
                      <a:cubicBezTo>
                        <a:pt x="28933" y="15073"/>
                        <a:pt x="28846" y="15288"/>
                        <a:pt x="28512" y="15629"/>
                      </a:cubicBezTo>
                      <a:cubicBezTo>
                        <a:pt x="28171" y="15970"/>
                        <a:pt x="27560" y="16248"/>
                        <a:pt x="26941" y="16470"/>
                      </a:cubicBezTo>
                      <a:cubicBezTo>
                        <a:pt x="26329" y="16685"/>
                        <a:pt x="26695" y="16899"/>
                        <a:pt x="26393" y="17002"/>
                      </a:cubicBezTo>
                      <a:cubicBezTo>
                        <a:pt x="26349" y="17017"/>
                        <a:pt x="26307" y="17023"/>
                        <a:pt x="26268" y="17023"/>
                      </a:cubicBezTo>
                      <a:cubicBezTo>
                        <a:pt x="26029" y="17023"/>
                        <a:pt x="25869" y="16784"/>
                        <a:pt x="25774" y="16669"/>
                      </a:cubicBezTo>
                      <a:cubicBezTo>
                        <a:pt x="25655" y="16518"/>
                        <a:pt x="25591" y="16343"/>
                        <a:pt x="25583" y="16153"/>
                      </a:cubicBezTo>
                      <a:cubicBezTo>
                        <a:pt x="25567" y="15946"/>
                        <a:pt x="25520" y="15899"/>
                        <a:pt x="25417" y="15478"/>
                      </a:cubicBezTo>
                      <a:cubicBezTo>
                        <a:pt x="25313" y="15057"/>
                        <a:pt x="25432" y="15018"/>
                        <a:pt x="26036" y="14899"/>
                      </a:cubicBezTo>
                      <a:cubicBezTo>
                        <a:pt x="26258" y="14859"/>
                        <a:pt x="26607" y="14875"/>
                        <a:pt x="26964" y="14819"/>
                      </a:cubicBezTo>
                      <a:cubicBezTo>
                        <a:pt x="27322" y="14764"/>
                        <a:pt x="28020" y="14660"/>
                        <a:pt x="28520" y="14621"/>
                      </a:cubicBezTo>
                      <a:cubicBezTo>
                        <a:pt x="28637" y="14612"/>
                        <a:pt x="28716" y="14606"/>
                        <a:pt x="28768" y="14606"/>
                      </a:cubicBezTo>
                      <a:close/>
                      <a:moveTo>
                        <a:pt x="48259" y="14607"/>
                      </a:moveTo>
                      <a:cubicBezTo>
                        <a:pt x="48444" y="14607"/>
                        <a:pt x="48329" y="14669"/>
                        <a:pt x="48404" y="14843"/>
                      </a:cubicBezTo>
                      <a:cubicBezTo>
                        <a:pt x="48491" y="15073"/>
                        <a:pt x="48435" y="15288"/>
                        <a:pt x="48142" y="15629"/>
                      </a:cubicBezTo>
                      <a:cubicBezTo>
                        <a:pt x="47848" y="15970"/>
                        <a:pt x="47276" y="16248"/>
                        <a:pt x="46689" y="16470"/>
                      </a:cubicBezTo>
                      <a:cubicBezTo>
                        <a:pt x="46094" y="16685"/>
                        <a:pt x="46491" y="16891"/>
                        <a:pt x="46197" y="17002"/>
                      </a:cubicBezTo>
                      <a:cubicBezTo>
                        <a:pt x="46156" y="17017"/>
                        <a:pt x="46117" y="17023"/>
                        <a:pt x="46078" y="17023"/>
                      </a:cubicBezTo>
                      <a:cubicBezTo>
                        <a:pt x="45844" y="17023"/>
                        <a:pt x="45647" y="16784"/>
                        <a:pt x="45538" y="16669"/>
                      </a:cubicBezTo>
                      <a:cubicBezTo>
                        <a:pt x="45403" y="16526"/>
                        <a:pt x="45316" y="16343"/>
                        <a:pt x="45284" y="16153"/>
                      </a:cubicBezTo>
                      <a:cubicBezTo>
                        <a:pt x="45237" y="15938"/>
                        <a:pt x="45189" y="15899"/>
                        <a:pt x="45030" y="15478"/>
                      </a:cubicBezTo>
                      <a:cubicBezTo>
                        <a:pt x="44871" y="15049"/>
                        <a:pt x="44983" y="15018"/>
                        <a:pt x="45570" y="14899"/>
                      </a:cubicBezTo>
                      <a:cubicBezTo>
                        <a:pt x="45792" y="14859"/>
                        <a:pt x="46141" y="14875"/>
                        <a:pt x="46491" y="14819"/>
                      </a:cubicBezTo>
                      <a:cubicBezTo>
                        <a:pt x="46848" y="14764"/>
                        <a:pt x="47530" y="14653"/>
                        <a:pt x="48023" y="14621"/>
                      </a:cubicBezTo>
                      <a:cubicBezTo>
                        <a:pt x="48132" y="14612"/>
                        <a:pt x="48207" y="14607"/>
                        <a:pt x="48259" y="14607"/>
                      </a:cubicBezTo>
                      <a:close/>
                      <a:moveTo>
                        <a:pt x="67780" y="14606"/>
                      </a:moveTo>
                      <a:cubicBezTo>
                        <a:pt x="67949" y="14606"/>
                        <a:pt x="67838" y="14666"/>
                        <a:pt x="67930" y="14843"/>
                      </a:cubicBezTo>
                      <a:lnTo>
                        <a:pt x="67954" y="14843"/>
                      </a:lnTo>
                      <a:cubicBezTo>
                        <a:pt x="68073" y="15073"/>
                        <a:pt x="68041" y="15288"/>
                        <a:pt x="67795" y="15629"/>
                      </a:cubicBezTo>
                      <a:cubicBezTo>
                        <a:pt x="67541" y="15978"/>
                        <a:pt x="67009" y="16256"/>
                        <a:pt x="66446" y="16470"/>
                      </a:cubicBezTo>
                      <a:cubicBezTo>
                        <a:pt x="65882" y="16692"/>
                        <a:pt x="66303" y="16899"/>
                        <a:pt x="66025" y="17002"/>
                      </a:cubicBezTo>
                      <a:cubicBezTo>
                        <a:pt x="65985" y="17017"/>
                        <a:pt x="65946" y="17023"/>
                        <a:pt x="65907" y="17023"/>
                      </a:cubicBezTo>
                      <a:cubicBezTo>
                        <a:pt x="65671" y="17023"/>
                        <a:pt x="65448" y="16784"/>
                        <a:pt x="65318" y="16669"/>
                      </a:cubicBezTo>
                      <a:cubicBezTo>
                        <a:pt x="65176" y="16526"/>
                        <a:pt x="65064" y="16351"/>
                        <a:pt x="65001" y="16161"/>
                      </a:cubicBezTo>
                      <a:cubicBezTo>
                        <a:pt x="64929" y="15946"/>
                        <a:pt x="64874" y="15899"/>
                        <a:pt x="64660" y="15478"/>
                      </a:cubicBezTo>
                      <a:cubicBezTo>
                        <a:pt x="64445" y="15057"/>
                        <a:pt x="64556" y="15018"/>
                        <a:pt x="65128" y="14907"/>
                      </a:cubicBezTo>
                      <a:cubicBezTo>
                        <a:pt x="65342" y="14859"/>
                        <a:pt x="65691" y="14875"/>
                        <a:pt x="66041" y="14819"/>
                      </a:cubicBezTo>
                      <a:cubicBezTo>
                        <a:pt x="66382" y="14764"/>
                        <a:pt x="67057" y="14660"/>
                        <a:pt x="67541" y="14621"/>
                      </a:cubicBezTo>
                      <a:cubicBezTo>
                        <a:pt x="67654" y="14612"/>
                        <a:pt x="67730" y="14606"/>
                        <a:pt x="67780" y="14606"/>
                      </a:cubicBezTo>
                      <a:close/>
                      <a:moveTo>
                        <a:pt x="17532" y="14239"/>
                      </a:moveTo>
                      <a:cubicBezTo>
                        <a:pt x="17563" y="14239"/>
                        <a:pt x="17593" y="14239"/>
                        <a:pt x="17622" y="14240"/>
                      </a:cubicBezTo>
                      <a:cubicBezTo>
                        <a:pt x="17622" y="14240"/>
                        <a:pt x="18297" y="14272"/>
                        <a:pt x="18352" y="14518"/>
                      </a:cubicBezTo>
                      <a:cubicBezTo>
                        <a:pt x="18416" y="14772"/>
                        <a:pt x="18400" y="15184"/>
                        <a:pt x="18971" y="15486"/>
                      </a:cubicBezTo>
                      <a:cubicBezTo>
                        <a:pt x="19535" y="15788"/>
                        <a:pt x="20146" y="15835"/>
                        <a:pt x="20210" y="16240"/>
                      </a:cubicBezTo>
                      <a:cubicBezTo>
                        <a:pt x="20273" y="16645"/>
                        <a:pt x="20122" y="17050"/>
                        <a:pt x="19114" y="17058"/>
                      </a:cubicBezTo>
                      <a:cubicBezTo>
                        <a:pt x="19052" y="17058"/>
                        <a:pt x="18991" y="17059"/>
                        <a:pt x="18929" y="17059"/>
                      </a:cubicBezTo>
                      <a:cubicBezTo>
                        <a:pt x="18378" y="17059"/>
                        <a:pt x="17822" y="17027"/>
                        <a:pt x="17273" y="16970"/>
                      </a:cubicBezTo>
                      <a:cubicBezTo>
                        <a:pt x="17273" y="16970"/>
                        <a:pt x="16296" y="16907"/>
                        <a:pt x="15653" y="16812"/>
                      </a:cubicBezTo>
                      <a:cubicBezTo>
                        <a:pt x="15011" y="16708"/>
                        <a:pt x="14757" y="16550"/>
                        <a:pt x="14757" y="16550"/>
                      </a:cubicBezTo>
                      <a:lnTo>
                        <a:pt x="14741" y="16542"/>
                      </a:lnTo>
                      <a:cubicBezTo>
                        <a:pt x="14249" y="16319"/>
                        <a:pt x="13915" y="16081"/>
                        <a:pt x="13399" y="15875"/>
                      </a:cubicBezTo>
                      <a:cubicBezTo>
                        <a:pt x="12875" y="15676"/>
                        <a:pt x="12986" y="15565"/>
                        <a:pt x="13121" y="15375"/>
                      </a:cubicBezTo>
                      <a:lnTo>
                        <a:pt x="13129" y="15375"/>
                      </a:lnTo>
                      <a:cubicBezTo>
                        <a:pt x="13161" y="15327"/>
                        <a:pt x="13161" y="15272"/>
                        <a:pt x="13137" y="15224"/>
                      </a:cubicBezTo>
                      <a:cubicBezTo>
                        <a:pt x="13137" y="15121"/>
                        <a:pt x="13217" y="14954"/>
                        <a:pt x="13717" y="14772"/>
                      </a:cubicBezTo>
                      <a:cubicBezTo>
                        <a:pt x="14428" y="14524"/>
                        <a:pt x="16389" y="14239"/>
                        <a:pt x="17532" y="14239"/>
                      </a:cubicBezTo>
                      <a:close/>
                      <a:moveTo>
                        <a:pt x="56390" y="14238"/>
                      </a:moveTo>
                      <a:cubicBezTo>
                        <a:pt x="56435" y="14238"/>
                        <a:pt x="56480" y="14239"/>
                        <a:pt x="56524" y="14240"/>
                      </a:cubicBezTo>
                      <a:cubicBezTo>
                        <a:pt x="56524" y="14240"/>
                        <a:pt x="57206" y="14272"/>
                        <a:pt x="57325" y="14518"/>
                      </a:cubicBezTo>
                      <a:cubicBezTo>
                        <a:pt x="57452" y="14764"/>
                        <a:pt x="57548" y="15184"/>
                        <a:pt x="58191" y="15486"/>
                      </a:cubicBezTo>
                      <a:cubicBezTo>
                        <a:pt x="58841" y="15788"/>
                        <a:pt x="59461" y="15835"/>
                        <a:pt x="59627" y="16240"/>
                      </a:cubicBezTo>
                      <a:cubicBezTo>
                        <a:pt x="59802" y="16637"/>
                        <a:pt x="59746" y="17042"/>
                        <a:pt x="58746" y="17058"/>
                      </a:cubicBezTo>
                      <a:cubicBezTo>
                        <a:pt x="58684" y="17058"/>
                        <a:pt x="58621" y="17059"/>
                        <a:pt x="58558" y="17059"/>
                      </a:cubicBezTo>
                      <a:cubicBezTo>
                        <a:pt x="58000" y="17059"/>
                        <a:pt x="57437" y="17027"/>
                        <a:pt x="56881" y="16970"/>
                      </a:cubicBezTo>
                      <a:lnTo>
                        <a:pt x="56873" y="16970"/>
                      </a:lnTo>
                      <a:cubicBezTo>
                        <a:pt x="56873" y="16970"/>
                        <a:pt x="55881" y="16907"/>
                        <a:pt x="55214" y="16804"/>
                      </a:cubicBezTo>
                      <a:cubicBezTo>
                        <a:pt x="54547" y="16708"/>
                        <a:pt x="54261" y="16550"/>
                        <a:pt x="54261" y="16550"/>
                      </a:cubicBezTo>
                      <a:lnTo>
                        <a:pt x="54230" y="16534"/>
                      </a:lnTo>
                      <a:cubicBezTo>
                        <a:pt x="53690" y="16311"/>
                        <a:pt x="53293" y="16073"/>
                        <a:pt x="52722" y="15875"/>
                      </a:cubicBezTo>
                      <a:cubicBezTo>
                        <a:pt x="52142" y="15669"/>
                        <a:pt x="52222" y="15565"/>
                        <a:pt x="52325" y="15367"/>
                      </a:cubicBezTo>
                      <a:cubicBezTo>
                        <a:pt x="52341" y="15319"/>
                        <a:pt x="52333" y="15256"/>
                        <a:pt x="52293" y="15216"/>
                      </a:cubicBezTo>
                      <a:cubicBezTo>
                        <a:pt x="52269" y="15121"/>
                        <a:pt x="52309" y="14946"/>
                        <a:pt x="52753" y="14772"/>
                      </a:cubicBezTo>
                      <a:cubicBezTo>
                        <a:pt x="53395" y="14520"/>
                        <a:pt x="55240" y="14238"/>
                        <a:pt x="56390" y="14238"/>
                      </a:cubicBezTo>
                      <a:close/>
                      <a:moveTo>
                        <a:pt x="36986" y="14239"/>
                      </a:moveTo>
                      <a:cubicBezTo>
                        <a:pt x="37017" y="14239"/>
                        <a:pt x="37047" y="14239"/>
                        <a:pt x="37077" y="14240"/>
                      </a:cubicBezTo>
                      <a:cubicBezTo>
                        <a:pt x="37077" y="14240"/>
                        <a:pt x="37751" y="14272"/>
                        <a:pt x="37839" y="14526"/>
                      </a:cubicBezTo>
                      <a:cubicBezTo>
                        <a:pt x="37934" y="14772"/>
                        <a:pt x="37974" y="15184"/>
                        <a:pt x="38585" y="15494"/>
                      </a:cubicBezTo>
                      <a:cubicBezTo>
                        <a:pt x="39188" y="15796"/>
                        <a:pt x="39799" y="15843"/>
                        <a:pt x="39918" y="16240"/>
                      </a:cubicBezTo>
                      <a:cubicBezTo>
                        <a:pt x="40037" y="16645"/>
                        <a:pt x="39934" y="17050"/>
                        <a:pt x="38926" y="17058"/>
                      </a:cubicBezTo>
                      <a:cubicBezTo>
                        <a:pt x="38850" y="17059"/>
                        <a:pt x="38774" y="17059"/>
                        <a:pt x="38698" y="17059"/>
                      </a:cubicBezTo>
                      <a:cubicBezTo>
                        <a:pt x="38155" y="17059"/>
                        <a:pt x="37612" y="17034"/>
                        <a:pt x="37069" y="16978"/>
                      </a:cubicBezTo>
                      <a:cubicBezTo>
                        <a:pt x="37069" y="16978"/>
                        <a:pt x="36085" y="16907"/>
                        <a:pt x="35434" y="16812"/>
                      </a:cubicBezTo>
                      <a:cubicBezTo>
                        <a:pt x="34775" y="16716"/>
                        <a:pt x="34513" y="16558"/>
                        <a:pt x="34513" y="16558"/>
                      </a:cubicBezTo>
                      <a:lnTo>
                        <a:pt x="34489" y="16542"/>
                      </a:lnTo>
                      <a:cubicBezTo>
                        <a:pt x="33973" y="16319"/>
                        <a:pt x="33608" y="16081"/>
                        <a:pt x="33060" y="15875"/>
                      </a:cubicBezTo>
                      <a:cubicBezTo>
                        <a:pt x="32513" y="15676"/>
                        <a:pt x="32608" y="15565"/>
                        <a:pt x="32727" y="15375"/>
                      </a:cubicBezTo>
                      <a:cubicBezTo>
                        <a:pt x="32751" y="15327"/>
                        <a:pt x="32751" y="15264"/>
                        <a:pt x="32719" y="15224"/>
                      </a:cubicBezTo>
                      <a:cubicBezTo>
                        <a:pt x="32703" y="15129"/>
                        <a:pt x="32767" y="14954"/>
                        <a:pt x="33235" y="14780"/>
                      </a:cubicBezTo>
                      <a:cubicBezTo>
                        <a:pt x="33915" y="14524"/>
                        <a:pt x="35838" y="14239"/>
                        <a:pt x="36986" y="14239"/>
                      </a:cubicBezTo>
                      <a:close/>
                      <a:moveTo>
                        <a:pt x="24395" y="15106"/>
                      </a:moveTo>
                      <a:cubicBezTo>
                        <a:pt x="24621" y="15106"/>
                        <a:pt x="24788" y="15142"/>
                        <a:pt x="24980" y="15216"/>
                      </a:cubicBezTo>
                      <a:cubicBezTo>
                        <a:pt x="25369" y="15359"/>
                        <a:pt x="25266" y="15811"/>
                        <a:pt x="25178" y="16026"/>
                      </a:cubicBezTo>
                      <a:cubicBezTo>
                        <a:pt x="25091" y="16232"/>
                        <a:pt x="25369" y="16272"/>
                        <a:pt x="25464" y="16494"/>
                      </a:cubicBezTo>
                      <a:cubicBezTo>
                        <a:pt x="25552" y="16724"/>
                        <a:pt x="25726" y="17073"/>
                        <a:pt x="26091" y="17200"/>
                      </a:cubicBezTo>
                      <a:cubicBezTo>
                        <a:pt x="26456" y="17320"/>
                        <a:pt x="27012" y="17645"/>
                        <a:pt x="27139" y="17907"/>
                      </a:cubicBezTo>
                      <a:cubicBezTo>
                        <a:pt x="27258" y="18169"/>
                        <a:pt x="26822" y="18455"/>
                        <a:pt x="25980" y="18574"/>
                      </a:cubicBezTo>
                      <a:cubicBezTo>
                        <a:pt x="25761" y="18606"/>
                        <a:pt x="25530" y="18621"/>
                        <a:pt x="25289" y="18621"/>
                      </a:cubicBezTo>
                      <a:cubicBezTo>
                        <a:pt x="24597" y="18621"/>
                        <a:pt x="23833" y="18498"/>
                        <a:pt x="23091" y="18328"/>
                      </a:cubicBezTo>
                      <a:cubicBezTo>
                        <a:pt x="22276" y="18142"/>
                        <a:pt x="21928" y="18080"/>
                        <a:pt x="21330" y="18080"/>
                      </a:cubicBezTo>
                      <a:cubicBezTo>
                        <a:pt x="21188" y="18080"/>
                        <a:pt x="21032" y="18083"/>
                        <a:pt x="20853" y="18089"/>
                      </a:cubicBezTo>
                      <a:cubicBezTo>
                        <a:pt x="20680" y="18094"/>
                        <a:pt x="20514" y="18097"/>
                        <a:pt x="20355" y="18097"/>
                      </a:cubicBezTo>
                      <a:cubicBezTo>
                        <a:pt x="19651" y="18097"/>
                        <a:pt x="19084" y="18037"/>
                        <a:pt x="18670" y="17772"/>
                      </a:cubicBezTo>
                      <a:cubicBezTo>
                        <a:pt x="18162" y="17447"/>
                        <a:pt x="18551" y="17335"/>
                        <a:pt x="19194" y="17208"/>
                      </a:cubicBezTo>
                      <a:cubicBezTo>
                        <a:pt x="19844" y="17089"/>
                        <a:pt x="20233" y="17034"/>
                        <a:pt x="20360" y="16772"/>
                      </a:cubicBezTo>
                      <a:cubicBezTo>
                        <a:pt x="20472" y="16510"/>
                        <a:pt x="20456" y="16208"/>
                        <a:pt x="20329" y="15954"/>
                      </a:cubicBezTo>
                      <a:cubicBezTo>
                        <a:pt x="20202" y="15716"/>
                        <a:pt x="20456" y="15621"/>
                        <a:pt x="20932" y="15557"/>
                      </a:cubicBezTo>
                      <a:cubicBezTo>
                        <a:pt x="21107" y="15542"/>
                        <a:pt x="21400" y="15542"/>
                        <a:pt x="21726" y="15518"/>
                      </a:cubicBezTo>
                      <a:cubicBezTo>
                        <a:pt x="22051" y="15494"/>
                        <a:pt x="22519" y="15351"/>
                        <a:pt x="23416" y="15216"/>
                      </a:cubicBezTo>
                      <a:cubicBezTo>
                        <a:pt x="23867" y="15144"/>
                        <a:pt x="24162" y="15106"/>
                        <a:pt x="24395" y="15106"/>
                      </a:cubicBezTo>
                      <a:close/>
                      <a:moveTo>
                        <a:pt x="43953" y="15106"/>
                      </a:moveTo>
                      <a:cubicBezTo>
                        <a:pt x="44180" y="15106"/>
                        <a:pt x="44350" y="15142"/>
                        <a:pt x="44554" y="15216"/>
                      </a:cubicBezTo>
                      <a:cubicBezTo>
                        <a:pt x="44959" y="15359"/>
                        <a:pt x="44911" y="15819"/>
                        <a:pt x="44848" y="16026"/>
                      </a:cubicBezTo>
                      <a:cubicBezTo>
                        <a:pt x="44784" y="16232"/>
                        <a:pt x="45070" y="16272"/>
                        <a:pt x="45197" y="16494"/>
                      </a:cubicBezTo>
                      <a:cubicBezTo>
                        <a:pt x="45316" y="16724"/>
                        <a:pt x="45530" y="17073"/>
                        <a:pt x="45911" y="17200"/>
                      </a:cubicBezTo>
                      <a:cubicBezTo>
                        <a:pt x="46292" y="17320"/>
                        <a:pt x="46895" y="17645"/>
                        <a:pt x="47046" y="17907"/>
                      </a:cubicBezTo>
                      <a:cubicBezTo>
                        <a:pt x="47205" y="18169"/>
                        <a:pt x="46808" y="18463"/>
                        <a:pt x="45983" y="18582"/>
                      </a:cubicBezTo>
                      <a:cubicBezTo>
                        <a:pt x="45776" y="18611"/>
                        <a:pt x="45556" y="18625"/>
                        <a:pt x="45326" y="18625"/>
                      </a:cubicBezTo>
                      <a:cubicBezTo>
                        <a:pt x="44627" y="18625"/>
                        <a:pt x="43836" y="18501"/>
                        <a:pt x="43054" y="18328"/>
                      </a:cubicBezTo>
                      <a:cubicBezTo>
                        <a:pt x="42183" y="18142"/>
                        <a:pt x="41841" y="18083"/>
                        <a:pt x="41203" y="18083"/>
                      </a:cubicBezTo>
                      <a:cubicBezTo>
                        <a:pt x="41079" y="18083"/>
                        <a:pt x="40944" y="18086"/>
                        <a:pt x="40792" y="18089"/>
                      </a:cubicBezTo>
                      <a:cubicBezTo>
                        <a:pt x="40596" y="18096"/>
                        <a:pt x="40408" y="18101"/>
                        <a:pt x="40230" y="18101"/>
                      </a:cubicBezTo>
                      <a:cubicBezTo>
                        <a:pt x="39554" y="18101"/>
                        <a:pt x="39002" y="18036"/>
                        <a:pt x="38569" y="17772"/>
                      </a:cubicBezTo>
                      <a:cubicBezTo>
                        <a:pt x="38013" y="17447"/>
                        <a:pt x="38386" y="17335"/>
                        <a:pt x="39021" y="17216"/>
                      </a:cubicBezTo>
                      <a:cubicBezTo>
                        <a:pt x="39649" y="17089"/>
                        <a:pt x="40037" y="17034"/>
                        <a:pt x="40125" y="16780"/>
                      </a:cubicBezTo>
                      <a:cubicBezTo>
                        <a:pt x="40212" y="16502"/>
                        <a:pt x="40164" y="16200"/>
                        <a:pt x="39998" y="15962"/>
                      </a:cubicBezTo>
                      <a:cubicBezTo>
                        <a:pt x="39847" y="15724"/>
                        <a:pt x="40093" y="15621"/>
                        <a:pt x="40561" y="15565"/>
                      </a:cubicBezTo>
                      <a:cubicBezTo>
                        <a:pt x="40736" y="15542"/>
                        <a:pt x="41022" y="15542"/>
                        <a:pt x="41339" y="15518"/>
                      </a:cubicBezTo>
                      <a:cubicBezTo>
                        <a:pt x="41657" y="15494"/>
                        <a:pt x="42109" y="15351"/>
                        <a:pt x="42982" y="15216"/>
                      </a:cubicBezTo>
                      <a:cubicBezTo>
                        <a:pt x="43429" y="15144"/>
                        <a:pt x="43720" y="15106"/>
                        <a:pt x="43953" y="15106"/>
                      </a:cubicBezTo>
                      <a:close/>
                      <a:moveTo>
                        <a:pt x="63532" y="15112"/>
                      </a:moveTo>
                      <a:cubicBezTo>
                        <a:pt x="63758" y="15112"/>
                        <a:pt x="63932" y="15146"/>
                        <a:pt x="64144" y="15216"/>
                      </a:cubicBezTo>
                      <a:cubicBezTo>
                        <a:pt x="64580" y="15359"/>
                        <a:pt x="64588" y="15819"/>
                        <a:pt x="64548" y="16026"/>
                      </a:cubicBezTo>
                      <a:cubicBezTo>
                        <a:pt x="64517" y="16232"/>
                        <a:pt x="64802" y="16272"/>
                        <a:pt x="64953" y="16502"/>
                      </a:cubicBezTo>
                      <a:cubicBezTo>
                        <a:pt x="65112" y="16724"/>
                        <a:pt x="65374" y="17081"/>
                        <a:pt x="65763" y="17200"/>
                      </a:cubicBezTo>
                      <a:cubicBezTo>
                        <a:pt x="66160" y="17327"/>
                        <a:pt x="66787" y="17645"/>
                        <a:pt x="66977" y="17907"/>
                      </a:cubicBezTo>
                      <a:lnTo>
                        <a:pt x="66993" y="17915"/>
                      </a:lnTo>
                      <a:cubicBezTo>
                        <a:pt x="67184" y="18177"/>
                        <a:pt x="66827" y="18463"/>
                        <a:pt x="66009" y="18590"/>
                      </a:cubicBezTo>
                      <a:cubicBezTo>
                        <a:pt x="65808" y="18619"/>
                        <a:pt x="65591" y="18632"/>
                        <a:pt x="65362" y="18632"/>
                      </a:cubicBezTo>
                      <a:cubicBezTo>
                        <a:pt x="64665" y="18632"/>
                        <a:pt x="63856" y="18509"/>
                        <a:pt x="63056" y="18336"/>
                      </a:cubicBezTo>
                      <a:cubicBezTo>
                        <a:pt x="62196" y="18149"/>
                        <a:pt x="61835" y="18088"/>
                        <a:pt x="61233" y="18088"/>
                      </a:cubicBezTo>
                      <a:cubicBezTo>
                        <a:pt x="61090" y="18088"/>
                        <a:pt x="60934" y="18091"/>
                        <a:pt x="60754" y="18097"/>
                      </a:cubicBezTo>
                      <a:cubicBezTo>
                        <a:pt x="60583" y="18102"/>
                        <a:pt x="60418" y="18105"/>
                        <a:pt x="60260" y="18105"/>
                      </a:cubicBezTo>
                      <a:cubicBezTo>
                        <a:pt x="59558" y="18105"/>
                        <a:pt x="58978" y="18045"/>
                        <a:pt x="58492" y="17780"/>
                      </a:cubicBezTo>
                      <a:cubicBezTo>
                        <a:pt x="57897" y="17454"/>
                        <a:pt x="58262" y="17343"/>
                        <a:pt x="58873" y="17216"/>
                      </a:cubicBezTo>
                      <a:cubicBezTo>
                        <a:pt x="59492" y="17097"/>
                        <a:pt x="59865" y="17042"/>
                        <a:pt x="59929" y="16780"/>
                      </a:cubicBezTo>
                      <a:cubicBezTo>
                        <a:pt x="59984" y="16518"/>
                        <a:pt x="59873" y="16200"/>
                        <a:pt x="59691" y="15962"/>
                      </a:cubicBezTo>
                      <a:cubicBezTo>
                        <a:pt x="59508" y="15724"/>
                        <a:pt x="59738" y="15621"/>
                        <a:pt x="60199" y="15565"/>
                      </a:cubicBezTo>
                      <a:cubicBezTo>
                        <a:pt x="60373" y="15542"/>
                        <a:pt x="60659" y="15549"/>
                        <a:pt x="60977" y="15526"/>
                      </a:cubicBezTo>
                      <a:cubicBezTo>
                        <a:pt x="61286" y="15494"/>
                        <a:pt x="61723" y="15359"/>
                        <a:pt x="62580" y="15216"/>
                      </a:cubicBezTo>
                      <a:cubicBezTo>
                        <a:pt x="63015" y="15148"/>
                        <a:pt x="63300" y="15112"/>
                        <a:pt x="63532" y="15112"/>
                      </a:cubicBezTo>
                      <a:close/>
                      <a:moveTo>
                        <a:pt x="50620" y="14962"/>
                      </a:moveTo>
                      <a:cubicBezTo>
                        <a:pt x="51805" y="14962"/>
                        <a:pt x="51909" y="15267"/>
                        <a:pt x="51952" y="15478"/>
                      </a:cubicBezTo>
                      <a:cubicBezTo>
                        <a:pt x="51999" y="15716"/>
                        <a:pt x="52142" y="15899"/>
                        <a:pt x="52880" y="16113"/>
                      </a:cubicBezTo>
                      <a:cubicBezTo>
                        <a:pt x="53611" y="16319"/>
                        <a:pt x="53507" y="16343"/>
                        <a:pt x="54103" y="16740"/>
                      </a:cubicBezTo>
                      <a:cubicBezTo>
                        <a:pt x="54698" y="17129"/>
                        <a:pt x="54015" y="17534"/>
                        <a:pt x="53841" y="17629"/>
                      </a:cubicBezTo>
                      <a:cubicBezTo>
                        <a:pt x="53579" y="17756"/>
                        <a:pt x="53325" y="17923"/>
                        <a:pt x="53111" y="18129"/>
                      </a:cubicBezTo>
                      <a:cubicBezTo>
                        <a:pt x="52698" y="18494"/>
                        <a:pt x="51848" y="18637"/>
                        <a:pt x="51015" y="18764"/>
                      </a:cubicBezTo>
                      <a:cubicBezTo>
                        <a:pt x="50882" y="18784"/>
                        <a:pt x="50757" y="18793"/>
                        <a:pt x="50640" y="18793"/>
                      </a:cubicBezTo>
                      <a:cubicBezTo>
                        <a:pt x="50019" y="18793"/>
                        <a:pt x="49624" y="18540"/>
                        <a:pt x="49404" y="18359"/>
                      </a:cubicBezTo>
                      <a:cubicBezTo>
                        <a:pt x="49134" y="18145"/>
                        <a:pt x="48991" y="18240"/>
                        <a:pt x="48134" y="18129"/>
                      </a:cubicBezTo>
                      <a:cubicBezTo>
                        <a:pt x="47276" y="18010"/>
                        <a:pt x="47388" y="17796"/>
                        <a:pt x="47205" y="17581"/>
                      </a:cubicBezTo>
                      <a:cubicBezTo>
                        <a:pt x="47015" y="17359"/>
                        <a:pt x="46713" y="17288"/>
                        <a:pt x="46570" y="16986"/>
                      </a:cubicBezTo>
                      <a:cubicBezTo>
                        <a:pt x="46427" y="16685"/>
                        <a:pt x="47078" y="16399"/>
                        <a:pt x="47499" y="16232"/>
                      </a:cubicBezTo>
                      <a:cubicBezTo>
                        <a:pt x="47888" y="16089"/>
                        <a:pt x="48229" y="15835"/>
                        <a:pt x="48475" y="15510"/>
                      </a:cubicBezTo>
                      <a:cubicBezTo>
                        <a:pt x="48777" y="15129"/>
                        <a:pt x="49372" y="15026"/>
                        <a:pt x="50110" y="14978"/>
                      </a:cubicBezTo>
                      <a:cubicBezTo>
                        <a:pt x="50299" y="14967"/>
                        <a:pt x="50468" y="14962"/>
                        <a:pt x="50620" y="14962"/>
                      </a:cubicBezTo>
                      <a:close/>
                      <a:moveTo>
                        <a:pt x="11555" y="14968"/>
                      </a:moveTo>
                      <a:cubicBezTo>
                        <a:pt x="12710" y="14968"/>
                        <a:pt x="12738" y="15269"/>
                        <a:pt x="12725" y="15478"/>
                      </a:cubicBezTo>
                      <a:cubicBezTo>
                        <a:pt x="12709" y="15716"/>
                        <a:pt x="12804" y="15899"/>
                        <a:pt x="13487" y="16113"/>
                      </a:cubicBezTo>
                      <a:cubicBezTo>
                        <a:pt x="14169" y="16327"/>
                        <a:pt x="14050" y="16351"/>
                        <a:pt x="14550" y="16740"/>
                      </a:cubicBezTo>
                      <a:cubicBezTo>
                        <a:pt x="15050" y="17129"/>
                        <a:pt x="14256" y="17534"/>
                        <a:pt x="14050" y="17637"/>
                      </a:cubicBezTo>
                      <a:cubicBezTo>
                        <a:pt x="13748" y="17764"/>
                        <a:pt x="13455" y="17931"/>
                        <a:pt x="13193" y="18129"/>
                      </a:cubicBezTo>
                      <a:cubicBezTo>
                        <a:pt x="12685" y="18494"/>
                        <a:pt x="11804" y="18645"/>
                        <a:pt x="10931" y="18772"/>
                      </a:cubicBezTo>
                      <a:cubicBezTo>
                        <a:pt x="10798" y="18790"/>
                        <a:pt x="10676" y="18798"/>
                        <a:pt x="10564" y="18798"/>
                      </a:cubicBezTo>
                      <a:cubicBezTo>
                        <a:pt x="9930" y="18798"/>
                        <a:pt x="9605" y="18541"/>
                        <a:pt x="9423" y="18359"/>
                      </a:cubicBezTo>
                      <a:cubicBezTo>
                        <a:pt x="9208" y="18145"/>
                        <a:pt x="9042" y="18248"/>
                        <a:pt x="8216" y="18129"/>
                      </a:cubicBezTo>
                      <a:cubicBezTo>
                        <a:pt x="7391" y="18010"/>
                        <a:pt x="7557" y="17796"/>
                        <a:pt x="7422" y="17581"/>
                      </a:cubicBezTo>
                      <a:cubicBezTo>
                        <a:pt x="7287" y="17359"/>
                        <a:pt x="7017" y="17288"/>
                        <a:pt x="6954" y="16994"/>
                      </a:cubicBezTo>
                      <a:cubicBezTo>
                        <a:pt x="6883" y="16692"/>
                        <a:pt x="7605" y="16399"/>
                        <a:pt x="8073" y="16232"/>
                      </a:cubicBezTo>
                      <a:cubicBezTo>
                        <a:pt x="8510" y="16089"/>
                        <a:pt x="8915" y="15835"/>
                        <a:pt x="9240" y="15510"/>
                      </a:cubicBezTo>
                      <a:cubicBezTo>
                        <a:pt x="9637" y="15137"/>
                        <a:pt x="10256" y="15026"/>
                        <a:pt x="11010" y="14986"/>
                      </a:cubicBezTo>
                      <a:cubicBezTo>
                        <a:pt x="11215" y="14973"/>
                        <a:pt x="11396" y="14968"/>
                        <a:pt x="11555" y="14968"/>
                      </a:cubicBezTo>
                      <a:close/>
                      <a:moveTo>
                        <a:pt x="31107" y="14968"/>
                      </a:moveTo>
                      <a:cubicBezTo>
                        <a:pt x="32267" y="14968"/>
                        <a:pt x="32324" y="15269"/>
                        <a:pt x="32338" y="15478"/>
                      </a:cubicBezTo>
                      <a:cubicBezTo>
                        <a:pt x="32362" y="15716"/>
                        <a:pt x="32473" y="15907"/>
                        <a:pt x="33187" y="16113"/>
                      </a:cubicBezTo>
                      <a:cubicBezTo>
                        <a:pt x="33894" y="16327"/>
                        <a:pt x="33783" y="16351"/>
                        <a:pt x="34330" y="16740"/>
                      </a:cubicBezTo>
                      <a:cubicBezTo>
                        <a:pt x="34878" y="17137"/>
                        <a:pt x="34140" y="17534"/>
                        <a:pt x="33949" y="17637"/>
                      </a:cubicBezTo>
                      <a:cubicBezTo>
                        <a:pt x="33664" y="17764"/>
                        <a:pt x="33402" y="17931"/>
                        <a:pt x="33156" y="18129"/>
                      </a:cubicBezTo>
                      <a:cubicBezTo>
                        <a:pt x="32703" y="18494"/>
                        <a:pt x="31830" y="18645"/>
                        <a:pt x="30973" y="18772"/>
                      </a:cubicBezTo>
                      <a:cubicBezTo>
                        <a:pt x="30841" y="18792"/>
                        <a:pt x="30718" y="18801"/>
                        <a:pt x="30604" y="18801"/>
                      </a:cubicBezTo>
                      <a:cubicBezTo>
                        <a:pt x="29984" y="18801"/>
                        <a:pt x="29618" y="18540"/>
                        <a:pt x="29417" y="18359"/>
                      </a:cubicBezTo>
                      <a:cubicBezTo>
                        <a:pt x="29179" y="18145"/>
                        <a:pt x="29020" y="18248"/>
                        <a:pt x="28187" y="18129"/>
                      </a:cubicBezTo>
                      <a:cubicBezTo>
                        <a:pt x="27345" y="18018"/>
                        <a:pt x="27480" y="17796"/>
                        <a:pt x="27322" y="17581"/>
                      </a:cubicBezTo>
                      <a:cubicBezTo>
                        <a:pt x="27163" y="17367"/>
                        <a:pt x="26869" y="17288"/>
                        <a:pt x="26766" y="16994"/>
                      </a:cubicBezTo>
                      <a:cubicBezTo>
                        <a:pt x="26663" y="16692"/>
                        <a:pt x="27345" y="16399"/>
                        <a:pt x="27782" y="16232"/>
                      </a:cubicBezTo>
                      <a:lnTo>
                        <a:pt x="27782" y="16240"/>
                      </a:lnTo>
                      <a:cubicBezTo>
                        <a:pt x="28203" y="16089"/>
                        <a:pt x="28568" y="15843"/>
                        <a:pt x="28861" y="15510"/>
                      </a:cubicBezTo>
                      <a:cubicBezTo>
                        <a:pt x="29211" y="15137"/>
                        <a:pt x="29814" y="15026"/>
                        <a:pt x="30560" y="14986"/>
                      </a:cubicBezTo>
                      <a:cubicBezTo>
                        <a:pt x="30765" y="14973"/>
                        <a:pt x="30947" y="14968"/>
                        <a:pt x="31107" y="14968"/>
                      </a:cubicBezTo>
                      <a:close/>
                      <a:moveTo>
                        <a:pt x="60431" y="18173"/>
                      </a:moveTo>
                      <a:cubicBezTo>
                        <a:pt x="60592" y="18173"/>
                        <a:pt x="60824" y="18182"/>
                        <a:pt x="61270" y="18193"/>
                      </a:cubicBezTo>
                      <a:cubicBezTo>
                        <a:pt x="62286" y="18209"/>
                        <a:pt x="62739" y="18447"/>
                        <a:pt x="63699" y="18621"/>
                      </a:cubicBezTo>
                      <a:cubicBezTo>
                        <a:pt x="64274" y="18725"/>
                        <a:pt x="64558" y="18742"/>
                        <a:pt x="64796" y="18742"/>
                      </a:cubicBezTo>
                      <a:cubicBezTo>
                        <a:pt x="64913" y="18742"/>
                        <a:pt x="65019" y="18738"/>
                        <a:pt x="65142" y="18738"/>
                      </a:cubicBezTo>
                      <a:cubicBezTo>
                        <a:pt x="65192" y="18738"/>
                        <a:pt x="65245" y="18738"/>
                        <a:pt x="65303" y="18740"/>
                      </a:cubicBezTo>
                      <a:cubicBezTo>
                        <a:pt x="65787" y="18756"/>
                        <a:pt x="65668" y="18891"/>
                        <a:pt x="65572" y="19010"/>
                      </a:cubicBezTo>
                      <a:cubicBezTo>
                        <a:pt x="65485" y="19129"/>
                        <a:pt x="65533" y="19486"/>
                        <a:pt x="65366" y="19629"/>
                      </a:cubicBezTo>
                      <a:cubicBezTo>
                        <a:pt x="65199" y="19772"/>
                        <a:pt x="64215" y="19756"/>
                        <a:pt x="62929" y="19796"/>
                      </a:cubicBezTo>
                      <a:cubicBezTo>
                        <a:pt x="62777" y="19801"/>
                        <a:pt x="62642" y="19803"/>
                        <a:pt x="62522" y="19803"/>
                      </a:cubicBezTo>
                      <a:cubicBezTo>
                        <a:pt x="61624" y="19803"/>
                        <a:pt x="61515" y="19678"/>
                        <a:pt x="60858" y="19510"/>
                      </a:cubicBezTo>
                      <a:cubicBezTo>
                        <a:pt x="60600" y="19447"/>
                        <a:pt x="60399" y="19434"/>
                        <a:pt x="60231" y="19434"/>
                      </a:cubicBezTo>
                      <a:cubicBezTo>
                        <a:pt x="60113" y="19434"/>
                        <a:pt x="60011" y="19441"/>
                        <a:pt x="59916" y="19441"/>
                      </a:cubicBezTo>
                      <a:cubicBezTo>
                        <a:pt x="59752" y="19441"/>
                        <a:pt x="59609" y="19422"/>
                        <a:pt x="59445" y="19320"/>
                      </a:cubicBezTo>
                      <a:cubicBezTo>
                        <a:pt x="59056" y="19074"/>
                        <a:pt x="59572" y="18875"/>
                        <a:pt x="59556" y="18661"/>
                      </a:cubicBezTo>
                      <a:cubicBezTo>
                        <a:pt x="59548" y="18447"/>
                        <a:pt x="59429" y="18304"/>
                        <a:pt x="59849" y="18232"/>
                      </a:cubicBezTo>
                      <a:lnTo>
                        <a:pt x="59857" y="18232"/>
                      </a:lnTo>
                      <a:cubicBezTo>
                        <a:pt x="60133" y="18188"/>
                        <a:pt x="60225" y="18173"/>
                        <a:pt x="60431" y="18173"/>
                      </a:cubicBezTo>
                      <a:close/>
                      <a:moveTo>
                        <a:pt x="20502" y="18173"/>
                      </a:moveTo>
                      <a:cubicBezTo>
                        <a:pt x="20664" y="18173"/>
                        <a:pt x="20894" y="18182"/>
                        <a:pt x="21337" y="18193"/>
                      </a:cubicBezTo>
                      <a:cubicBezTo>
                        <a:pt x="22345" y="18216"/>
                        <a:pt x="22734" y="18455"/>
                        <a:pt x="23662" y="18621"/>
                      </a:cubicBezTo>
                      <a:cubicBezTo>
                        <a:pt x="24218" y="18727"/>
                        <a:pt x="24496" y="18745"/>
                        <a:pt x="24735" y="18745"/>
                      </a:cubicBezTo>
                      <a:cubicBezTo>
                        <a:pt x="24867" y="18745"/>
                        <a:pt x="24988" y="18740"/>
                        <a:pt x="25136" y="18740"/>
                      </a:cubicBezTo>
                      <a:cubicBezTo>
                        <a:pt x="25165" y="18740"/>
                        <a:pt x="25195" y="18740"/>
                        <a:pt x="25226" y="18740"/>
                      </a:cubicBezTo>
                      <a:cubicBezTo>
                        <a:pt x="25718" y="18756"/>
                        <a:pt x="25552" y="18899"/>
                        <a:pt x="25432" y="19018"/>
                      </a:cubicBezTo>
                      <a:cubicBezTo>
                        <a:pt x="25313" y="19137"/>
                        <a:pt x="25266" y="19486"/>
                        <a:pt x="25059" y="19629"/>
                      </a:cubicBezTo>
                      <a:cubicBezTo>
                        <a:pt x="24861" y="19772"/>
                        <a:pt x="23885" y="19756"/>
                        <a:pt x="22583" y="19796"/>
                      </a:cubicBezTo>
                      <a:cubicBezTo>
                        <a:pt x="22412" y="19802"/>
                        <a:pt x="22263" y="19805"/>
                        <a:pt x="22132" y="19805"/>
                      </a:cubicBezTo>
                      <a:cubicBezTo>
                        <a:pt x="21267" y="19805"/>
                        <a:pt x="21181" y="19676"/>
                        <a:pt x="20575" y="19510"/>
                      </a:cubicBezTo>
                      <a:cubicBezTo>
                        <a:pt x="20337" y="19448"/>
                        <a:pt x="20143" y="19435"/>
                        <a:pt x="19977" y="19435"/>
                      </a:cubicBezTo>
                      <a:cubicBezTo>
                        <a:pt x="19853" y="19435"/>
                        <a:pt x="19744" y="19442"/>
                        <a:pt x="19645" y="19442"/>
                      </a:cubicBezTo>
                      <a:cubicBezTo>
                        <a:pt x="19488" y="19442"/>
                        <a:pt x="19355" y="19424"/>
                        <a:pt x="19217" y="19328"/>
                      </a:cubicBezTo>
                      <a:cubicBezTo>
                        <a:pt x="18884" y="19082"/>
                        <a:pt x="19463" y="18875"/>
                        <a:pt x="19511" y="18661"/>
                      </a:cubicBezTo>
                      <a:cubicBezTo>
                        <a:pt x="19551" y="18447"/>
                        <a:pt x="19479" y="18304"/>
                        <a:pt x="19916" y="18232"/>
                      </a:cubicBezTo>
                      <a:cubicBezTo>
                        <a:pt x="20201" y="18188"/>
                        <a:pt x="20296" y="18173"/>
                        <a:pt x="20502" y="18173"/>
                      </a:cubicBezTo>
                      <a:close/>
                      <a:moveTo>
                        <a:pt x="40465" y="18173"/>
                      </a:moveTo>
                      <a:cubicBezTo>
                        <a:pt x="40627" y="18173"/>
                        <a:pt x="40857" y="18182"/>
                        <a:pt x="41300" y="18193"/>
                      </a:cubicBezTo>
                      <a:cubicBezTo>
                        <a:pt x="42308" y="18216"/>
                        <a:pt x="42736" y="18455"/>
                        <a:pt x="43681" y="18621"/>
                      </a:cubicBezTo>
                      <a:cubicBezTo>
                        <a:pt x="44255" y="18727"/>
                        <a:pt x="44535" y="18745"/>
                        <a:pt x="44775" y="18745"/>
                      </a:cubicBezTo>
                      <a:cubicBezTo>
                        <a:pt x="44907" y="18745"/>
                        <a:pt x="45027" y="18740"/>
                        <a:pt x="45177" y="18740"/>
                      </a:cubicBezTo>
                      <a:cubicBezTo>
                        <a:pt x="45206" y="18740"/>
                        <a:pt x="45236" y="18740"/>
                        <a:pt x="45268" y="18740"/>
                      </a:cubicBezTo>
                      <a:cubicBezTo>
                        <a:pt x="45768" y="18756"/>
                        <a:pt x="45618" y="18899"/>
                        <a:pt x="45514" y="19018"/>
                      </a:cubicBezTo>
                      <a:cubicBezTo>
                        <a:pt x="45403" y="19137"/>
                        <a:pt x="45403" y="19486"/>
                        <a:pt x="45221" y="19629"/>
                      </a:cubicBezTo>
                      <a:cubicBezTo>
                        <a:pt x="45038" y="19772"/>
                        <a:pt x="44054" y="19756"/>
                        <a:pt x="42768" y="19796"/>
                      </a:cubicBezTo>
                      <a:cubicBezTo>
                        <a:pt x="42598" y="19802"/>
                        <a:pt x="42450" y="19805"/>
                        <a:pt x="42319" y="19805"/>
                      </a:cubicBezTo>
                      <a:cubicBezTo>
                        <a:pt x="41456" y="19805"/>
                        <a:pt x="41355" y="19676"/>
                        <a:pt x="40728" y="19510"/>
                      </a:cubicBezTo>
                      <a:cubicBezTo>
                        <a:pt x="40482" y="19448"/>
                        <a:pt x="40285" y="19435"/>
                        <a:pt x="40119" y="19435"/>
                      </a:cubicBezTo>
                      <a:cubicBezTo>
                        <a:pt x="39994" y="19435"/>
                        <a:pt x="39886" y="19442"/>
                        <a:pt x="39786" y="19442"/>
                      </a:cubicBezTo>
                      <a:cubicBezTo>
                        <a:pt x="39629" y="19442"/>
                        <a:pt x="39494" y="19424"/>
                        <a:pt x="39347" y="19328"/>
                      </a:cubicBezTo>
                      <a:cubicBezTo>
                        <a:pt x="38982" y="19082"/>
                        <a:pt x="39522" y="18875"/>
                        <a:pt x="39545" y="18661"/>
                      </a:cubicBezTo>
                      <a:cubicBezTo>
                        <a:pt x="39561" y="18447"/>
                        <a:pt x="39458" y="18304"/>
                        <a:pt x="39879" y="18232"/>
                      </a:cubicBezTo>
                      <a:cubicBezTo>
                        <a:pt x="40164" y="18188"/>
                        <a:pt x="40259" y="18173"/>
                        <a:pt x="40465" y="18173"/>
                      </a:cubicBezTo>
                      <a:close/>
                      <a:moveTo>
                        <a:pt x="55927" y="16978"/>
                      </a:moveTo>
                      <a:cubicBezTo>
                        <a:pt x="56066" y="16978"/>
                        <a:pt x="56193" y="16982"/>
                        <a:pt x="56293" y="16986"/>
                      </a:cubicBezTo>
                      <a:cubicBezTo>
                        <a:pt x="56492" y="16994"/>
                        <a:pt x="56682" y="17010"/>
                        <a:pt x="56881" y="17050"/>
                      </a:cubicBezTo>
                      <a:cubicBezTo>
                        <a:pt x="57167" y="17169"/>
                        <a:pt x="57436" y="17320"/>
                        <a:pt x="57683" y="17518"/>
                      </a:cubicBezTo>
                      <a:cubicBezTo>
                        <a:pt x="58079" y="17835"/>
                        <a:pt x="58587" y="17962"/>
                        <a:pt x="58905" y="18137"/>
                      </a:cubicBezTo>
                      <a:cubicBezTo>
                        <a:pt x="59230" y="18304"/>
                        <a:pt x="59445" y="18796"/>
                        <a:pt x="59151" y="19098"/>
                      </a:cubicBezTo>
                      <a:lnTo>
                        <a:pt x="59143" y="19090"/>
                      </a:lnTo>
                      <a:cubicBezTo>
                        <a:pt x="58841" y="19391"/>
                        <a:pt x="58540" y="19367"/>
                        <a:pt x="58421" y="19598"/>
                      </a:cubicBezTo>
                      <a:cubicBezTo>
                        <a:pt x="58302" y="19828"/>
                        <a:pt x="58198" y="20050"/>
                        <a:pt x="57905" y="20114"/>
                      </a:cubicBezTo>
                      <a:cubicBezTo>
                        <a:pt x="57698" y="20153"/>
                        <a:pt x="57492" y="20169"/>
                        <a:pt x="57286" y="20177"/>
                      </a:cubicBezTo>
                      <a:cubicBezTo>
                        <a:pt x="57065" y="20189"/>
                        <a:pt x="56844" y="20196"/>
                        <a:pt x="56623" y="20196"/>
                      </a:cubicBezTo>
                      <a:cubicBezTo>
                        <a:pt x="56542" y="20196"/>
                        <a:pt x="56462" y="20195"/>
                        <a:pt x="56381" y="20193"/>
                      </a:cubicBezTo>
                      <a:cubicBezTo>
                        <a:pt x="56206" y="20193"/>
                        <a:pt x="56039" y="20169"/>
                        <a:pt x="55881" y="20121"/>
                      </a:cubicBezTo>
                      <a:cubicBezTo>
                        <a:pt x="55865" y="20106"/>
                        <a:pt x="55833" y="20098"/>
                        <a:pt x="55817" y="20090"/>
                      </a:cubicBezTo>
                      <a:lnTo>
                        <a:pt x="55793" y="20082"/>
                      </a:lnTo>
                      <a:cubicBezTo>
                        <a:pt x="55428" y="19939"/>
                        <a:pt x="54896" y="19883"/>
                        <a:pt x="54142" y="19828"/>
                      </a:cubicBezTo>
                      <a:cubicBezTo>
                        <a:pt x="53222" y="19780"/>
                        <a:pt x="52301" y="19677"/>
                        <a:pt x="51388" y="19518"/>
                      </a:cubicBezTo>
                      <a:cubicBezTo>
                        <a:pt x="50642" y="19375"/>
                        <a:pt x="49848" y="19201"/>
                        <a:pt x="49975" y="19074"/>
                      </a:cubicBezTo>
                      <a:cubicBezTo>
                        <a:pt x="50094" y="18947"/>
                        <a:pt x="50920" y="18899"/>
                        <a:pt x="51491" y="18844"/>
                      </a:cubicBezTo>
                      <a:cubicBezTo>
                        <a:pt x="52071" y="18788"/>
                        <a:pt x="52984" y="18455"/>
                        <a:pt x="53317" y="18121"/>
                      </a:cubicBezTo>
                      <a:cubicBezTo>
                        <a:pt x="53650" y="17788"/>
                        <a:pt x="53968" y="17740"/>
                        <a:pt x="54444" y="17486"/>
                      </a:cubicBezTo>
                      <a:cubicBezTo>
                        <a:pt x="54539" y="17439"/>
                        <a:pt x="54627" y="17367"/>
                        <a:pt x="54682" y="17272"/>
                      </a:cubicBezTo>
                      <a:cubicBezTo>
                        <a:pt x="54889" y="17023"/>
                        <a:pt x="55473" y="16978"/>
                        <a:pt x="55927" y="16978"/>
                      </a:cubicBezTo>
                      <a:close/>
                      <a:moveTo>
                        <a:pt x="36156" y="16982"/>
                      </a:moveTo>
                      <a:cubicBezTo>
                        <a:pt x="36286" y="16982"/>
                        <a:pt x="36403" y="16984"/>
                        <a:pt x="36497" y="16986"/>
                      </a:cubicBezTo>
                      <a:cubicBezTo>
                        <a:pt x="36688" y="16994"/>
                        <a:pt x="36878" y="17010"/>
                        <a:pt x="37069" y="17058"/>
                      </a:cubicBezTo>
                      <a:cubicBezTo>
                        <a:pt x="37347" y="17169"/>
                        <a:pt x="37593" y="17320"/>
                        <a:pt x="37815" y="17518"/>
                      </a:cubicBezTo>
                      <a:cubicBezTo>
                        <a:pt x="38172" y="17835"/>
                        <a:pt x="38656" y="17970"/>
                        <a:pt x="38958" y="18137"/>
                      </a:cubicBezTo>
                      <a:cubicBezTo>
                        <a:pt x="39315" y="18336"/>
                        <a:pt x="39371" y="18820"/>
                        <a:pt x="39069" y="19098"/>
                      </a:cubicBezTo>
                      <a:lnTo>
                        <a:pt x="39069" y="19090"/>
                      </a:lnTo>
                      <a:cubicBezTo>
                        <a:pt x="38736" y="19391"/>
                        <a:pt x="38434" y="19367"/>
                        <a:pt x="38283" y="19606"/>
                      </a:cubicBezTo>
                      <a:cubicBezTo>
                        <a:pt x="38132" y="19836"/>
                        <a:pt x="38005" y="20050"/>
                        <a:pt x="37696" y="20114"/>
                      </a:cubicBezTo>
                      <a:cubicBezTo>
                        <a:pt x="37497" y="20153"/>
                        <a:pt x="37283" y="20169"/>
                        <a:pt x="37077" y="20177"/>
                      </a:cubicBezTo>
                      <a:cubicBezTo>
                        <a:pt x="36882" y="20192"/>
                        <a:pt x="36684" y="20201"/>
                        <a:pt x="36487" y="20201"/>
                      </a:cubicBezTo>
                      <a:cubicBezTo>
                        <a:pt x="36379" y="20201"/>
                        <a:pt x="36271" y="20199"/>
                        <a:pt x="36164" y="20193"/>
                      </a:cubicBezTo>
                      <a:cubicBezTo>
                        <a:pt x="35997" y="20193"/>
                        <a:pt x="35839" y="20169"/>
                        <a:pt x="35680" y="20121"/>
                      </a:cubicBezTo>
                      <a:cubicBezTo>
                        <a:pt x="35656" y="20114"/>
                        <a:pt x="35640" y="20106"/>
                        <a:pt x="35616" y="20090"/>
                      </a:cubicBezTo>
                      <a:lnTo>
                        <a:pt x="35592" y="20082"/>
                      </a:lnTo>
                      <a:cubicBezTo>
                        <a:pt x="35251" y="19947"/>
                        <a:pt x="34727" y="19883"/>
                        <a:pt x="33973" y="19828"/>
                      </a:cubicBezTo>
                      <a:cubicBezTo>
                        <a:pt x="33068" y="19780"/>
                        <a:pt x="32163" y="19677"/>
                        <a:pt x="31267" y="19526"/>
                      </a:cubicBezTo>
                      <a:cubicBezTo>
                        <a:pt x="30536" y="19383"/>
                        <a:pt x="29766" y="19201"/>
                        <a:pt x="29909" y="19074"/>
                      </a:cubicBezTo>
                      <a:cubicBezTo>
                        <a:pt x="30044" y="18947"/>
                        <a:pt x="30870" y="18899"/>
                        <a:pt x="31457" y="18844"/>
                      </a:cubicBezTo>
                      <a:cubicBezTo>
                        <a:pt x="32044" y="18796"/>
                        <a:pt x="32989" y="18455"/>
                        <a:pt x="33370" y="18121"/>
                      </a:cubicBezTo>
                      <a:cubicBezTo>
                        <a:pt x="33759" y="17788"/>
                        <a:pt x="34068" y="17740"/>
                        <a:pt x="34584" y="17486"/>
                      </a:cubicBezTo>
                      <a:cubicBezTo>
                        <a:pt x="34688" y="17439"/>
                        <a:pt x="34775" y="17367"/>
                        <a:pt x="34846" y="17272"/>
                      </a:cubicBezTo>
                      <a:cubicBezTo>
                        <a:pt x="35088" y="17018"/>
                        <a:pt x="35697" y="16982"/>
                        <a:pt x="36156" y="16982"/>
                      </a:cubicBezTo>
                      <a:close/>
                      <a:moveTo>
                        <a:pt x="16327" y="16986"/>
                      </a:moveTo>
                      <a:cubicBezTo>
                        <a:pt x="16466" y="16986"/>
                        <a:pt x="16593" y="16990"/>
                        <a:pt x="16693" y="16994"/>
                      </a:cubicBezTo>
                      <a:cubicBezTo>
                        <a:pt x="16884" y="16994"/>
                        <a:pt x="17074" y="17018"/>
                        <a:pt x="17257" y="17058"/>
                      </a:cubicBezTo>
                      <a:cubicBezTo>
                        <a:pt x="17511" y="17169"/>
                        <a:pt x="17749" y="17327"/>
                        <a:pt x="17947" y="17518"/>
                      </a:cubicBezTo>
                      <a:cubicBezTo>
                        <a:pt x="18257" y="17843"/>
                        <a:pt x="18733" y="17970"/>
                        <a:pt x="19011" y="18137"/>
                      </a:cubicBezTo>
                      <a:cubicBezTo>
                        <a:pt x="19289" y="18312"/>
                        <a:pt x="19368" y="18796"/>
                        <a:pt x="18995" y="19098"/>
                      </a:cubicBezTo>
                      <a:cubicBezTo>
                        <a:pt x="18622" y="19391"/>
                        <a:pt x="18320" y="19375"/>
                        <a:pt x="18138" y="19606"/>
                      </a:cubicBezTo>
                      <a:cubicBezTo>
                        <a:pt x="17963" y="19836"/>
                        <a:pt x="17805" y="20050"/>
                        <a:pt x="17487" y="20114"/>
                      </a:cubicBezTo>
                      <a:cubicBezTo>
                        <a:pt x="17281" y="20153"/>
                        <a:pt x="17066" y="20177"/>
                        <a:pt x="16860" y="20177"/>
                      </a:cubicBezTo>
                      <a:cubicBezTo>
                        <a:pt x="16628" y="20195"/>
                        <a:pt x="16400" y="20204"/>
                        <a:pt x="16170" y="20204"/>
                      </a:cubicBezTo>
                      <a:cubicBezTo>
                        <a:pt x="16093" y="20204"/>
                        <a:pt x="16017" y="20203"/>
                        <a:pt x="15939" y="20201"/>
                      </a:cubicBezTo>
                      <a:cubicBezTo>
                        <a:pt x="15780" y="20193"/>
                        <a:pt x="15622" y="20169"/>
                        <a:pt x="15471" y="20121"/>
                      </a:cubicBezTo>
                      <a:cubicBezTo>
                        <a:pt x="15447" y="20114"/>
                        <a:pt x="15431" y="20106"/>
                        <a:pt x="15407" y="20098"/>
                      </a:cubicBezTo>
                      <a:lnTo>
                        <a:pt x="15392" y="20082"/>
                      </a:lnTo>
                      <a:cubicBezTo>
                        <a:pt x="15058" y="19947"/>
                        <a:pt x="14542" y="19883"/>
                        <a:pt x="13804" y="19828"/>
                      </a:cubicBezTo>
                      <a:cubicBezTo>
                        <a:pt x="12701" y="19756"/>
                        <a:pt x="11843" y="19669"/>
                        <a:pt x="11129" y="19526"/>
                      </a:cubicBezTo>
                      <a:cubicBezTo>
                        <a:pt x="10415" y="19383"/>
                        <a:pt x="9677" y="19201"/>
                        <a:pt x="9827" y="19074"/>
                      </a:cubicBezTo>
                      <a:cubicBezTo>
                        <a:pt x="9986" y="18947"/>
                        <a:pt x="10820" y="18899"/>
                        <a:pt x="11407" y="18844"/>
                      </a:cubicBezTo>
                      <a:cubicBezTo>
                        <a:pt x="12002" y="18796"/>
                        <a:pt x="12994" y="18455"/>
                        <a:pt x="13423" y="18121"/>
                      </a:cubicBezTo>
                      <a:cubicBezTo>
                        <a:pt x="13844" y="17788"/>
                        <a:pt x="14169" y="17740"/>
                        <a:pt x="14709" y="17486"/>
                      </a:cubicBezTo>
                      <a:cubicBezTo>
                        <a:pt x="14820" y="17447"/>
                        <a:pt x="14923" y="17367"/>
                        <a:pt x="15003" y="17280"/>
                      </a:cubicBezTo>
                      <a:cubicBezTo>
                        <a:pt x="15276" y="17031"/>
                        <a:pt x="15871" y="16986"/>
                        <a:pt x="16327" y="16986"/>
                      </a:cubicBezTo>
                      <a:close/>
                      <a:moveTo>
                        <a:pt x="28382" y="18307"/>
                      </a:moveTo>
                      <a:cubicBezTo>
                        <a:pt x="28485" y="18307"/>
                        <a:pt x="28594" y="18311"/>
                        <a:pt x="28711" y="18320"/>
                      </a:cubicBezTo>
                      <a:cubicBezTo>
                        <a:pt x="29417" y="18375"/>
                        <a:pt x="29679" y="18772"/>
                        <a:pt x="29568" y="19066"/>
                      </a:cubicBezTo>
                      <a:cubicBezTo>
                        <a:pt x="29465" y="19359"/>
                        <a:pt x="29028" y="19383"/>
                        <a:pt x="28568" y="19550"/>
                      </a:cubicBezTo>
                      <a:cubicBezTo>
                        <a:pt x="28099" y="19709"/>
                        <a:pt x="27901" y="19867"/>
                        <a:pt x="28060" y="20114"/>
                      </a:cubicBezTo>
                      <a:cubicBezTo>
                        <a:pt x="28219" y="20360"/>
                        <a:pt x="28338" y="20582"/>
                        <a:pt x="27766" y="20685"/>
                      </a:cubicBezTo>
                      <a:cubicBezTo>
                        <a:pt x="27703" y="20696"/>
                        <a:pt x="27644" y="20702"/>
                        <a:pt x="27591" y="20702"/>
                      </a:cubicBezTo>
                      <a:cubicBezTo>
                        <a:pt x="27156" y="20702"/>
                        <a:pt x="27031" y="20357"/>
                        <a:pt x="26925" y="20145"/>
                      </a:cubicBezTo>
                      <a:cubicBezTo>
                        <a:pt x="26806" y="19899"/>
                        <a:pt x="25766" y="19844"/>
                        <a:pt x="25496" y="19701"/>
                      </a:cubicBezTo>
                      <a:cubicBezTo>
                        <a:pt x="25226" y="19550"/>
                        <a:pt x="25536" y="19193"/>
                        <a:pt x="25782" y="18915"/>
                      </a:cubicBezTo>
                      <a:cubicBezTo>
                        <a:pt x="26028" y="18637"/>
                        <a:pt x="26290" y="18597"/>
                        <a:pt x="27028" y="18478"/>
                      </a:cubicBezTo>
                      <a:cubicBezTo>
                        <a:pt x="27480" y="18412"/>
                        <a:pt x="27854" y="18307"/>
                        <a:pt x="28382" y="18307"/>
                      </a:cubicBezTo>
                      <a:close/>
                      <a:moveTo>
                        <a:pt x="8398" y="18307"/>
                      </a:moveTo>
                      <a:cubicBezTo>
                        <a:pt x="8501" y="18307"/>
                        <a:pt x="8609" y="18311"/>
                        <a:pt x="8724" y="18320"/>
                      </a:cubicBezTo>
                      <a:cubicBezTo>
                        <a:pt x="9430" y="18375"/>
                        <a:pt x="9637" y="18772"/>
                        <a:pt x="9494" y="19066"/>
                      </a:cubicBezTo>
                      <a:cubicBezTo>
                        <a:pt x="9343" y="19359"/>
                        <a:pt x="8907" y="19383"/>
                        <a:pt x="8422" y="19550"/>
                      </a:cubicBezTo>
                      <a:cubicBezTo>
                        <a:pt x="7946" y="19709"/>
                        <a:pt x="7724" y="19867"/>
                        <a:pt x="7843" y="20114"/>
                      </a:cubicBezTo>
                      <a:cubicBezTo>
                        <a:pt x="7970" y="20360"/>
                        <a:pt x="8065" y="20582"/>
                        <a:pt x="7478" y="20685"/>
                      </a:cubicBezTo>
                      <a:cubicBezTo>
                        <a:pt x="7412" y="20696"/>
                        <a:pt x="7352" y="20702"/>
                        <a:pt x="7297" y="20702"/>
                      </a:cubicBezTo>
                      <a:cubicBezTo>
                        <a:pt x="6862" y="20702"/>
                        <a:pt x="6778" y="20364"/>
                        <a:pt x="6708" y="20145"/>
                      </a:cubicBezTo>
                      <a:cubicBezTo>
                        <a:pt x="6621" y="19899"/>
                        <a:pt x="5589" y="19844"/>
                        <a:pt x="5335" y="19701"/>
                      </a:cubicBezTo>
                      <a:cubicBezTo>
                        <a:pt x="5081" y="19550"/>
                        <a:pt x="5438" y="19193"/>
                        <a:pt x="5716" y="18915"/>
                      </a:cubicBezTo>
                      <a:cubicBezTo>
                        <a:pt x="6001" y="18637"/>
                        <a:pt x="6271" y="18597"/>
                        <a:pt x="7025" y="18478"/>
                      </a:cubicBezTo>
                      <a:cubicBezTo>
                        <a:pt x="7484" y="18412"/>
                        <a:pt x="7870" y="18307"/>
                        <a:pt x="8398" y="18307"/>
                      </a:cubicBezTo>
                      <a:close/>
                      <a:moveTo>
                        <a:pt x="68340" y="18307"/>
                      </a:moveTo>
                      <a:cubicBezTo>
                        <a:pt x="68442" y="18307"/>
                        <a:pt x="68551" y="18311"/>
                        <a:pt x="68668" y="18320"/>
                      </a:cubicBezTo>
                      <a:lnTo>
                        <a:pt x="68684" y="18328"/>
                      </a:lnTo>
                      <a:cubicBezTo>
                        <a:pt x="69406" y="18375"/>
                        <a:pt x="69771" y="18780"/>
                        <a:pt x="69740" y="19074"/>
                      </a:cubicBezTo>
                      <a:cubicBezTo>
                        <a:pt x="69700" y="19359"/>
                        <a:pt x="69271" y="19391"/>
                        <a:pt x="68851" y="19550"/>
                      </a:cubicBezTo>
                      <a:cubicBezTo>
                        <a:pt x="68438" y="19717"/>
                        <a:pt x="68279" y="19875"/>
                        <a:pt x="68493" y="20121"/>
                      </a:cubicBezTo>
                      <a:cubicBezTo>
                        <a:pt x="68716" y="20368"/>
                        <a:pt x="68890" y="20590"/>
                        <a:pt x="68343" y="20693"/>
                      </a:cubicBezTo>
                      <a:cubicBezTo>
                        <a:pt x="68283" y="20704"/>
                        <a:pt x="68226" y="20709"/>
                        <a:pt x="68173" y="20709"/>
                      </a:cubicBezTo>
                      <a:cubicBezTo>
                        <a:pt x="67740" y="20709"/>
                        <a:pt x="67522" y="20364"/>
                        <a:pt x="67366" y="20145"/>
                      </a:cubicBezTo>
                      <a:cubicBezTo>
                        <a:pt x="67184" y="19899"/>
                        <a:pt x="66136" y="19852"/>
                        <a:pt x="65826" y="19701"/>
                      </a:cubicBezTo>
                      <a:cubicBezTo>
                        <a:pt x="65517" y="19558"/>
                        <a:pt x="65731" y="19201"/>
                        <a:pt x="65906" y="18923"/>
                      </a:cubicBezTo>
                      <a:cubicBezTo>
                        <a:pt x="66080" y="18645"/>
                        <a:pt x="66326" y="18597"/>
                        <a:pt x="67041" y="18486"/>
                      </a:cubicBezTo>
                      <a:cubicBezTo>
                        <a:pt x="67466" y="18413"/>
                        <a:pt x="67814" y="18307"/>
                        <a:pt x="68340" y="18307"/>
                      </a:cubicBezTo>
                      <a:close/>
                      <a:moveTo>
                        <a:pt x="48346" y="18315"/>
                      </a:moveTo>
                      <a:cubicBezTo>
                        <a:pt x="48449" y="18315"/>
                        <a:pt x="48557" y="18319"/>
                        <a:pt x="48673" y="18328"/>
                      </a:cubicBezTo>
                      <a:cubicBezTo>
                        <a:pt x="49396" y="18383"/>
                        <a:pt x="49705" y="18788"/>
                        <a:pt x="49634" y="19074"/>
                      </a:cubicBezTo>
                      <a:cubicBezTo>
                        <a:pt x="49562" y="19367"/>
                        <a:pt x="49134" y="19391"/>
                        <a:pt x="48689" y="19558"/>
                      </a:cubicBezTo>
                      <a:cubicBezTo>
                        <a:pt x="48253" y="19717"/>
                        <a:pt x="48086" y="19867"/>
                        <a:pt x="48269" y="20114"/>
                      </a:cubicBezTo>
                      <a:lnTo>
                        <a:pt x="48269" y="20121"/>
                      </a:lnTo>
                      <a:cubicBezTo>
                        <a:pt x="48459" y="20368"/>
                        <a:pt x="48610" y="20590"/>
                        <a:pt x="48046" y="20693"/>
                      </a:cubicBezTo>
                      <a:cubicBezTo>
                        <a:pt x="47984" y="20704"/>
                        <a:pt x="47926" y="20710"/>
                        <a:pt x="47871" y="20710"/>
                      </a:cubicBezTo>
                      <a:cubicBezTo>
                        <a:pt x="47439" y="20710"/>
                        <a:pt x="47268" y="20372"/>
                        <a:pt x="47134" y="20153"/>
                      </a:cubicBezTo>
                      <a:cubicBezTo>
                        <a:pt x="46983" y="19907"/>
                        <a:pt x="45943" y="19852"/>
                        <a:pt x="45649" y="19709"/>
                      </a:cubicBezTo>
                      <a:cubicBezTo>
                        <a:pt x="45348" y="19558"/>
                        <a:pt x="45618" y="19201"/>
                        <a:pt x="45832" y="18923"/>
                      </a:cubicBezTo>
                      <a:cubicBezTo>
                        <a:pt x="46038" y="18645"/>
                        <a:pt x="46292" y="18605"/>
                        <a:pt x="47022" y="18486"/>
                      </a:cubicBezTo>
                      <a:cubicBezTo>
                        <a:pt x="47461" y="18420"/>
                        <a:pt x="47822" y="18315"/>
                        <a:pt x="48346" y="18315"/>
                      </a:cubicBezTo>
                      <a:close/>
                      <a:moveTo>
                        <a:pt x="59736" y="19565"/>
                      </a:moveTo>
                      <a:cubicBezTo>
                        <a:pt x="59804" y="19565"/>
                        <a:pt x="59873" y="19568"/>
                        <a:pt x="59945" y="19574"/>
                      </a:cubicBezTo>
                      <a:lnTo>
                        <a:pt x="59953" y="19566"/>
                      </a:lnTo>
                      <a:cubicBezTo>
                        <a:pt x="60516" y="19613"/>
                        <a:pt x="61405" y="19899"/>
                        <a:pt x="62437" y="19907"/>
                      </a:cubicBezTo>
                      <a:cubicBezTo>
                        <a:pt x="62458" y="19907"/>
                        <a:pt x="62479" y="19907"/>
                        <a:pt x="62501" y="19907"/>
                      </a:cubicBezTo>
                      <a:cubicBezTo>
                        <a:pt x="63322" y="19907"/>
                        <a:pt x="64211" y="19789"/>
                        <a:pt x="64891" y="19789"/>
                      </a:cubicBezTo>
                      <a:cubicBezTo>
                        <a:pt x="65052" y="19789"/>
                        <a:pt x="65201" y="19796"/>
                        <a:pt x="65334" y="19812"/>
                      </a:cubicBezTo>
                      <a:cubicBezTo>
                        <a:pt x="66049" y="19907"/>
                        <a:pt x="66866" y="20121"/>
                        <a:pt x="67168" y="20383"/>
                      </a:cubicBezTo>
                      <a:cubicBezTo>
                        <a:pt x="67469" y="20645"/>
                        <a:pt x="67477" y="21225"/>
                        <a:pt x="67120" y="21479"/>
                      </a:cubicBezTo>
                      <a:cubicBezTo>
                        <a:pt x="67088" y="21511"/>
                        <a:pt x="67120" y="21622"/>
                        <a:pt x="67176" y="21772"/>
                      </a:cubicBezTo>
                      <a:cubicBezTo>
                        <a:pt x="67176" y="21772"/>
                        <a:pt x="67128" y="21931"/>
                        <a:pt x="66723" y="21947"/>
                      </a:cubicBezTo>
                      <a:cubicBezTo>
                        <a:pt x="66525" y="21955"/>
                        <a:pt x="66195" y="21959"/>
                        <a:pt x="65835" y="21959"/>
                      </a:cubicBezTo>
                      <a:cubicBezTo>
                        <a:pt x="65475" y="21959"/>
                        <a:pt x="65084" y="21955"/>
                        <a:pt x="64763" y="21947"/>
                      </a:cubicBezTo>
                      <a:cubicBezTo>
                        <a:pt x="64362" y="21937"/>
                        <a:pt x="64045" y="21915"/>
                        <a:pt x="63698" y="21915"/>
                      </a:cubicBezTo>
                      <a:cubicBezTo>
                        <a:pt x="63487" y="21915"/>
                        <a:pt x="63266" y="21923"/>
                        <a:pt x="63009" y="21947"/>
                      </a:cubicBezTo>
                      <a:cubicBezTo>
                        <a:pt x="62601" y="21980"/>
                        <a:pt x="62312" y="22025"/>
                        <a:pt x="62081" y="22025"/>
                      </a:cubicBezTo>
                      <a:cubicBezTo>
                        <a:pt x="61926" y="22025"/>
                        <a:pt x="61796" y="22005"/>
                        <a:pt x="61675" y="21947"/>
                      </a:cubicBezTo>
                      <a:cubicBezTo>
                        <a:pt x="61373" y="21804"/>
                        <a:pt x="61381" y="21614"/>
                        <a:pt x="60905" y="21471"/>
                      </a:cubicBezTo>
                      <a:cubicBezTo>
                        <a:pt x="60397" y="21328"/>
                        <a:pt x="59897" y="21153"/>
                        <a:pt x="59413" y="20947"/>
                      </a:cubicBezTo>
                      <a:cubicBezTo>
                        <a:pt x="58794" y="20669"/>
                        <a:pt x="58095" y="20471"/>
                        <a:pt x="58325" y="20304"/>
                      </a:cubicBezTo>
                      <a:cubicBezTo>
                        <a:pt x="58556" y="20137"/>
                        <a:pt x="58786" y="19979"/>
                        <a:pt x="58849" y="19828"/>
                      </a:cubicBezTo>
                      <a:cubicBezTo>
                        <a:pt x="58912" y="19696"/>
                        <a:pt x="59276" y="19565"/>
                        <a:pt x="59736" y="19565"/>
                      </a:cubicBezTo>
                      <a:close/>
                      <a:moveTo>
                        <a:pt x="19454" y="19565"/>
                      </a:moveTo>
                      <a:cubicBezTo>
                        <a:pt x="19522" y="19565"/>
                        <a:pt x="19592" y="19568"/>
                        <a:pt x="19662" y="19574"/>
                      </a:cubicBezTo>
                      <a:cubicBezTo>
                        <a:pt x="20210" y="19621"/>
                        <a:pt x="21027" y="19899"/>
                        <a:pt x="22059" y="19907"/>
                      </a:cubicBezTo>
                      <a:cubicBezTo>
                        <a:pt x="22080" y="19907"/>
                        <a:pt x="22102" y="19907"/>
                        <a:pt x="22123" y="19907"/>
                      </a:cubicBezTo>
                      <a:cubicBezTo>
                        <a:pt x="22938" y="19907"/>
                        <a:pt x="23840" y="19793"/>
                        <a:pt x="24512" y="19793"/>
                      </a:cubicBezTo>
                      <a:cubicBezTo>
                        <a:pt x="24685" y="19793"/>
                        <a:pt x="24843" y="19801"/>
                        <a:pt x="24980" y="19820"/>
                      </a:cubicBezTo>
                      <a:cubicBezTo>
                        <a:pt x="25671" y="19907"/>
                        <a:pt x="26433" y="20129"/>
                        <a:pt x="26671" y="20391"/>
                      </a:cubicBezTo>
                      <a:cubicBezTo>
                        <a:pt x="26901" y="20653"/>
                        <a:pt x="26766" y="21225"/>
                        <a:pt x="26345" y="21479"/>
                      </a:cubicBezTo>
                      <a:cubicBezTo>
                        <a:pt x="26298" y="21511"/>
                        <a:pt x="26306" y="21630"/>
                        <a:pt x="26321" y="21780"/>
                      </a:cubicBezTo>
                      <a:cubicBezTo>
                        <a:pt x="26321" y="21780"/>
                        <a:pt x="26226" y="21939"/>
                        <a:pt x="25821" y="21947"/>
                      </a:cubicBezTo>
                      <a:cubicBezTo>
                        <a:pt x="25619" y="21955"/>
                        <a:pt x="25288" y="21959"/>
                        <a:pt x="24927" y="21959"/>
                      </a:cubicBezTo>
                      <a:cubicBezTo>
                        <a:pt x="24567" y="21959"/>
                        <a:pt x="24178" y="21955"/>
                        <a:pt x="23861" y="21947"/>
                      </a:cubicBezTo>
                      <a:cubicBezTo>
                        <a:pt x="23448" y="21942"/>
                        <a:pt x="23127" y="21921"/>
                        <a:pt x="22767" y="21921"/>
                      </a:cubicBezTo>
                      <a:cubicBezTo>
                        <a:pt x="22566" y="21921"/>
                        <a:pt x="22354" y="21927"/>
                        <a:pt x="22107" y="21947"/>
                      </a:cubicBezTo>
                      <a:cubicBezTo>
                        <a:pt x="21696" y="21984"/>
                        <a:pt x="21398" y="22027"/>
                        <a:pt x="21169" y="22027"/>
                      </a:cubicBezTo>
                      <a:cubicBezTo>
                        <a:pt x="21008" y="22027"/>
                        <a:pt x="20881" y="22006"/>
                        <a:pt x="20773" y="21947"/>
                      </a:cubicBezTo>
                      <a:cubicBezTo>
                        <a:pt x="20511" y="21804"/>
                        <a:pt x="20567" y="21622"/>
                        <a:pt x="20122" y="21471"/>
                      </a:cubicBezTo>
                      <a:cubicBezTo>
                        <a:pt x="19662" y="21336"/>
                        <a:pt x="19209" y="21161"/>
                        <a:pt x="18765" y="20947"/>
                      </a:cubicBezTo>
                      <a:cubicBezTo>
                        <a:pt x="18217" y="20669"/>
                        <a:pt x="17574" y="20479"/>
                        <a:pt x="17844" y="20304"/>
                      </a:cubicBezTo>
                      <a:cubicBezTo>
                        <a:pt x="18122" y="20137"/>
                        <a:pt x="18392" y="19979"/>
                        <a:pt x="18495" y="19828"/>
                      </a:cubicBezTo>
                      <a:cubicBezTo>
                        <a:pt x="18592" y="19696"/>
                        <a:pt x="18990" y="19565"/>
                        <a:pt x="19454" y="19565"/>
                      </a:cubicBezTo>
                      <a:close/>
                      <a:moveTo>
                        <a:pt x="39634" y="19560"/>
                      </a:moveTo>
                      <a:cubicBezTo>
                        <a:pt x="39690" y="19560"/>
                        <a:pt x="39748" y="19562"/>
                        <a:pt x="39807" y="19566"/>
                      </a:cubicBezTo>
                      <a:cubicBezTo>
                        <a:pt x="40363" y="19613"/>
                        <a:pt x="41212" y="19899"/>
                        <a:pt x="42244" y="19907"/>
                      </a:cubicBezTo>
                      <a:cubicBezTo>
                        <a:pt x="42265" y="19907"/>
                        <a:pt x="42287" y="19907"/>
                        <a:pt x="42308" y="19907"/>
                      </a:cubicBezTo>
                      <a:cubicBezTo>
                        <a:pt x="43136" y="19907"/>
                        <a:pt x="44041" y="19789"/>
                        <a:pt x="44719" y="19789"/>
                      </a:cubicBezTo>
                      <a:cubicBezTo>
                        <a:pt x="44879" y="19789"/>
                        <a:pt x="45026" y="19796"/>
                        <a:pt x="45157" y="19812"/>
                      </a:cubicBezTo>
                      <a:cubicBezTo>
                        <a:pt x="45856" y="19907"/>
                        <a:pt x="46641" y="20121"/>
                        <a:pt x="46919" y="20383"/>
                      </a:cubicBezTo>
                      <a:cubicBezTo>
                        <a:pt x="47197" y="20645"/>
                        <a:pt x="47126" y="21225"/>
                        <a:pt x="46729" y="21479"/>
                      </a:cubicBezTo>
                      <a:cubicBezTo>
                        <a:pt x="46689" y="21511"/>
                        <a:pt x="46713" y="21630"/>
                        <a:pt x="46753" y="21780"/>
                      </a:cubicBezTo>
                      <a:cubicBezTo>
                        <a:pt x="46753" y="21780"/>
                        <a:pt x="46681" y="21939"/>
                        <a:pt x="46276" y="21955"/>
                      </a:cubicBezTo>
                      <a:cubicBezTo>
                        <a:pt x="46074" y="21963"/>
                        <a:pt x="45743" y="21967"/>
                        <a:pt x="45382" y="21967"/>
                      </a:cubicBezTo>
                      <a:cubicBezTo>
                        <a:pt x="45022" y="21967"/>
                        <a:pt x="44633" y="21963"/>
                        <a:pt x="44316" y="21955"/>
                      </a:cubicBezTo>
                      <a:cubicBezTo>
                        <a:pt x="43915" y="21945"/>
                        <a:pt x="43598" y="21923"/>
                        <a:pt x="43249" y="21923"/>
                      </a:cubicBezTo>
                      <a:cubicBezTo>
                        <a:pt x="43037" y="21923"/>
                        <a:pt x="42814" y="21931"/>
                        <a:pt x="42554" y="21955"/>
                      </a:cubicBezTo>
                      <a:cubicBezTo>
                        <a:pt x="42146" y="21988"/>
                        <a:pt x="41851" y="22033"/>
                        <a:pt x="41621" y="22033"/>
                      </a:cubicBezTo>
                      <a:cubicBezTo>
                        <a:pt x="41466" y="22033"/>
                        <a:pt x="41340" y="22013"/>
                        <a:pt x="41228" y="21955"/>
                      </a:cubicBezTo>
                      <a:cubicBezTo>
                        <a:pt x="40942" y="21812"/>
                        <a:pt x="40974" y="21622"/>
                        <a:pt x="40514" y="21479"/>
                      </a:cubicBezTo>
                      <a:cubicBezTo>
                        <a:pt x="40030" y="21336"/>
                        <a:pt x="39553" y="21161"/>
                        <a:pt x="39093" y="20955"/>
                      </a:cubicBezTo>
                      <a:cubicBezTo>
                        <a:pt x="38506" y="20677"/>
                        <a:pt x="37839" y="20479"/>
                        <a:pt x="38085" y="20312"/>
                      </a:cubicBezTo>
                      <a:cubicBezTo>
                        <a:pt x="38339" y="20145"/>
                        <a:pt x="38585" y="19987"/>
                        <a:pt x="38680" y="19836"/>
                      </a:cubicBezTo>
                      <a:cubicBezTo>
                        <a:pt x="38758" y="19701"/>
                        <a:pt x="39154" y="19560"/>
                        <a:pt x="39634" y="19560"/>
                      </a:cubicBezTo>
                      <a:close/>
                      <a:moveTo>
                        <a:pt x="8556" y="20650"/>
                      </a:moveTo>
                      <a:cubicBezTo>
                        <a:pt x="8791" y="20650"/>
                        <a:pt x="8968" y="20681"/>
                        <a:pt x="9042" y="20741"/>
                      </a:cubicBezTo>
                      <a:cubicBezTo>
                        <a:pt x="9216" y="20883"/>
                        <a:pt x="9065" y="21487"/>
                        <a:pt x="9065" y="21487"/>
                      </a:cubicBezTo>
                      <a:cubicBezTo>
                        <a:pt x="9018" y="21884"/>
                        <a:pt x="8280" y="21884"/>
                        <a:pt x="8073" y="22082"/>
                      </a:cubicBezTo>
                      <a:cubicBezTo>
                        <a:pt x="8033" y="22114"/>
                        <a:pt x="7986" y="22161"/>
                        <a:pt x="7938" y="22209"/>
                      </a:cubicBezTo>
                      <a:cubicBezTo>
                        <a:pt x="7903" y="22244"/>
                        <a:pt x="7779" y="22259"/>
                        <a:pt x="7613" y="22259"/>
                      </a:cubicBezTo>
                      <a:cubicBezTo>
                        <a:pt x="7296" y="22259"/>
                        <a:pt x="6825" y="22205"/>
                        <a:pt x="6517" y="22138"/>
                      </a:cubicBezTo>
                      <a:cubicBezTo>
                        <a:pt x="6049" y="22042"/>
                        <a:pt x="6057" y="21820"/>
                        <a:pt x="6351" y="21487"/>
                      </a:cubicBezTo>
                      <a:cubicBezTo>
                        <a:pt x="6351" y="21487"/>
                        <a:pt x="6629" y="21026"/>
                        <a:pt x="7367" y="20828"/>
                      </a:cubicBezTo>
                      <a:cubicBezTo>
                        <a:pt x="7795" y="20708"/>
                        <a:pt x="8231" y="20650"/>
                        <a:pt x="8556" y="20650"/>
                      </a:cubicBezTo>
                      <a:close/>
                      <a:moveTo>
                        <a:pt x="49120" y="20650"/>
                      </a:moveTo>
                      <a:cubicBezTo>
                        <a:pt x="49357" y="20650"/>
                        <a:pt x="49544" y="20681"/>
                        <a:pt x="49634" y="20741"/>
                      </a:cubicBezTo>
                      <a:cubicBezTo>
                        <a:pt x="49848" y="20883"/>
                        <a:pt x="49840" y="21487"/>
                        <a:pt x="49840" y="21487"/>
                      </a:cubicBezTo>
                      <a:cubicBezTo>
                        <a:pt x="49904" y="21884"/>
                        <a:pt x="49166" y="21884"/>
                        <a:pt x="49007" y="22082"/>
                      </a:cubicBezTo>
                      <a:cubicBezTo>
                        <a:pt x="48975" y="22114"/>
                        <a:pt x="48943" y="22153"/>
                        <a:pt x="48912" y="22209"/>
                      </a:cubicBezTo>
                      <a:cubicBezTo>
                        <a:pt x="48884" y="22244"/>
                        <a:pt x="48763" y="22259"/>
                        <a:pt x="48596" y="22259"/>
                      </a:cubicBezTo>
                      <a:cubicBezTo>
                        <a:pt x="48277" y="22259"/>
                        <a:pt x="47790" y="22205"/>
                        <a:pt x="47467" y="22138"/>
                      </a:cubicBezTo>
                      <a:cubicBezTo>
                        <a:pt x="46975" y="22042"/>
                        <a:pt x="46919" y="21820"/>
                        <a:pt x="47126" y="21487"/>
                      </a:cubicBezTo>
                      <a:cubicBezTo>
                        <a:pt x="47126" y="21487"/>
                        <a:pt x="47292" y="21026"/>
                        <a:pt x="47975" y="20828"/>
                      </a:cubicBezTo>
                      <a:cubicBezTo>
                        <a:pt x="48371" y="20708"/>
                        <a:pt x="48793" y="20650"/>
                        <a:pt x="49120" y="20650"/>
                      </a:cubicBezTo>
                      <a:close/>
                      <a:moveTo>
                        <a:pt x="28835" y="20650"/>
                      </a:moveTo>
                      <a:cubicBezTo>
                        <a:pt x="29071" y="20650"/>
                        <a:pt x="29254" y="20681"/>
                        <a:pt x="29338" y="20741"/>
                      </a:cubicBezTo>
                      <a:cubicBezTo>
                        <a:pt x="29528" y="20883"/>
                        <a:pt x="29457" y="21479"/>
                        <a:pt x="29457" y="21479"/>
                      </a:cubicBezTo>
                      <a:cubicBezTo>
                        <a:pt x="29465" y="21876"/>
                        <a:pt x="28727" y="21876"/>
                        <a:pt x="28544" y="22074"/>
                      </a:cubicBezTo>
                      <a:cubicBezTo>
                        <a:pt x="28504" y="22114"/>
                        <a:pt x="28465" y="22161"/>
                        <a:pt x="28425" y="22209"/>
                      </a:cubicBezTo>
                      <a:cubicBezTo>
                        <a:pt x="28392" y="22245"/>
                        <a:pt x="28267" y="22260"/>
                        <a:pt x="28097" y="22260"/>
                      </a:cubicBezTo>
                      <a:cubicBezTo>
                        <a:pt x="27779" y="22260"/>
                        <a:pt x="27304" y="22208"/>
                        <a:pt x="26988" y="22146"/>
                      </a:cubicBezTo>
                      <a:cubicBezTo>
                        <a:pt x="26512" y="22042"/>
                        <a:pt x="26488" y="21820"/>
                        <a:pt x="26734" y="21487"/>
                      </a:cubicBezTo>
                      <a:cubicBezTo>
                        <a:pt x="26742" y="21487"/>
                        <a:pt x="26956" y="21026"/>
                        <a:pt x="27671" y="20828"/>
                      </a:cubicBezTo>
                      <a:cubicBezTo>
                        <a:pt x="28080" y="20708"/>
                        <a:pt x="28509" y="20650"/>
                        <a:pt x="28835" y="20650"/>
                      </a:cubicBezTo>
                      <a:close/>
                      <a:moveTo>
                        <a:pt x="69424" y="20653"/>
                      </a:moveTo>
                      <a:cubicBezTo>
                        <a:pt x="69649" y="20653"/>
                        <a:pt x="69828" y="20682"/>
                        <a:pt x="69922" y="20741"/>
                      </a:cubicBezTo>
                      <a:lnTo>
                        <a:pt x="69938" y="20749"/>
                      </a:lnTo>
                      <a:cubicBezTo>
                        <a:pt x="70168" y="20891"/>
                        <a:pt x="70240" y="21487"/>
                        <a:pt x="70240" y="21487"/>
                      </a:cubicBezTo>
                      <a:cubicBezTo>
                        <a:pt x="70359" y="21884"/>
                        <a:pt x="69621" y="21884"/>
                        <a:pt x="69486" y="22082"/>
                      </a:cubicBezTo>
                      <a:cubicBezTo>
                        <a:pt x="69454" y="22122"/>
                        <a:pt x="69430" y="22161"/>
                        <a:pt x="69406" y="22217"/>
                      </a:cubicBezTo>
                      <a:cubicBezTo>
                        <a:pt x="69382" y="22252"/>
                        <a:pt x="69261" y="22267"/>
                        <a:pt x="69093" y="22267"/>
                      </a:cubicBezTo>
                      <a:cubicBezTo>
                        <a:pt x="68773" y="22267"/>
                        <a:pt x="68279" y="22213"/>
                        <a:pt x="67946" y="22146"/>
                      </a:cubicBezTo>
                      <a:cubicBezTo>
                        <a:pt x="67446" y="22050"/>
                        <a:pt x="67366" y="21828"/>
                        <a:pt x="67525" y="21495"/>
                      </a:cubicBezTo>
                      <a:cubicBezTo>
                        <a:pt x="67525" y="21495"/>
                        <a:pt x="67628" y="21034"/>
                        <a:pt x="68287" y="20836"/>
                      </a:cubicBezTo>
                      <a:cubicBezTo>
                        <a:pt x="68681" y="20714"/>
                        <a:pt x="69100" y="20653"/>
                        <a:pt x="69424" y="20653"/>
                      </a:cubicBezTo>
                      <a:close/>
                      <a:moveTo>
                        <a:pt x="37127" y="20347"/>
                      </a:moveTo>
                      <a:cubicBezTo>
                        <a:pt x="37216" y="20347"/>
                        <a:pt x="37404" y="20373"/>
                        <a:pt x="37680" y="20550"/>
                      </a:cubicBezTo>
                      <a:cubicBezTo>
                        <a:pt x="38077" y="20804"/>
                        <a:pt x="38537" y="20971"/>
                        <a:pt x="39148" y="21185"/>
                      </a:cubicBezTo>
                      <a:cubicBezTo>
                        <a:pt x="39474" y="21296"/>
                        <a:pt x="39807" y="21399"/>
                        <a:pt x="40149" y="21479"/>
                      </a:cubicBezTo>
                      <a:cubicBezTo>
                        <a:pt x="40149" y="21479"/>
                        <a:pt x="40863" y="21653"/>
                        <a:pt x="40792" y="22011"/>
                      </a:cubicBezTo>
                      <a:cubicBezTo>
                        <a:pt x="40720" y="22360"/>
                        <a:pt x="40109" y="22423"/>
                        <a:pt x="39450" y="22423"/>
                      </a:cubicBezTo>
                      <a:cubicBezTo>
                        <a:pt x="38799" y="22415"/>
                        <a:pt x="37918" y="22423"/>
                        <a:pt x="37728" y="22376"/>
                      </a:cubicBezTo>
                      <a:lnTo>
                        <a:pt x="37736" y="22376"/>
                      </a:lnTo>
                      <a:cubicBezTo>
                        <a:pt x="37521" y="22320"/>
                        <a:pt x="37299" y="22296"/>
                        <a:pt x="37077" y="22296"/>
                      </a:cubicBezTo>
                      <a:cubicBezTo>
                        <a:pt x="37077" y="22296"/>
                        <a:pt x="36180" y="22312"/>
                        <a:pt x="35577" y="22384"/>
                      </a:cubicBezTo>
                      <a:cubicBezTo>
                        <a:pt x="35577" y="22384"/>
                        <a:pt x="35568" y="22384"/>
                        <a:pt x="35553" y="22384"/>
                      </a:cubicBezTo>
                      <a:cubicBezTo>
                        <a:pt x="35462" y="22384"/>
                        <a:pt x="35145" y="22378"/>
                        <a:pt x="35124" y="22296"/>
                      </a:cubicBezTo>
                      <a:cubicBezTo>
                        <a:pt x="35108" y="22209"/>
                        <a:pt x="35164" y="22122"/>
                        <a:pt x="35354" y="22011"/>
                      </a:cubicBezTo>
                      <a:cubicBezTo>
                        <a:pt x="35537" y="21899"/>
                        <a:pt x="35751" y="21582"/>
                        <a:pt x="35799" y="21487"/>
                      </a:cubicBezTo>
                      <a:cubicBezTo>
                        <a:pt x="35926" y="21241"/>
                        <a:pt x="36013" y="20987"/>
                        <a:pt x="36053" y="20717"/>
                      </a:cubicBezTo>
                      <a:cubicBezTo>
                        <a:pt x="36116" y="20415"/>
                        <a:pt x="37069" y="20352"/>
                        <a:pt x="37069" y="20352"/>
                      </a:cubicBezTo>
                      <a:cubicBezTo>
                        <a:pt x="37069" y="20352"/>
                        <a:pt x="37089" y="20347"/>
                        <a:pt x="37127" y="20347"/>
                      </a:cubicBezTo>
                      <a:close/>
                      <a:moveTo>
                        <a:pt x="57366" y="20347"/>
                      </a:moveTo>
                      <a:cubicBezTo>
                        <a:pt x="57452" y="20347"/>
                        <a:pt x="57641" y="20373"/>
                        <a:pt x="57944" y="20550"/>
                      </a:cubicBezTo>
                      <a:cubicBezTo>
                        <a:pt x="58381" y="20804"/>
                        <a:pt x="58857" y="20971"/>
                        <a:pt x="59500" y="21185"/>
                      </a:cubicBezTo>
                      <a:cubicBezTo>
                        <a:pt x="59834" y="21296"/>
                        <a:pt x="60183" y="21399"/>
                        <a:pt x="60532" y="21479"/>
                      </a:cubicBezTo>
                      <a:cubicBezTo>
                        <a:pt x="60532" y="21479"/>
                        <a:pt x="61270" y="21653"/>
                        <a:pt x="61246" y="22011"/>
                      </a:cubicBezTo>
                      <a:cubicBezTo>
                        <a:pt x="61223" y="22360"/>
                        <a:pt x="60619" y="22423"/>
                        <a:pt x="59969" y="22423"/>
                      </a:cubicBezTo>
                      <a:cubicBezTo>
                        <a:pt x="59318" y="22423"/>
                        <a:pt x="58429" y="22423"/>
                        <a:pt x="58238" y="22376"/>
                      </a:cubicBezTo>
                      <a:cubicBezTo>
                        <a:pt x="58016" y="22320"/>
                        <a:pt x="57794" y="22296"/>
                        <a:pt x="57571" y="22296"/>
                      </a:cubicBezTo>
                      <a:cubicBezTo>
                        <a:pt x="57571" y="22296"/>
                        <a:pt x="56674" y="22312"/>
                        <a:pt x="56079" y="22384"/>
                      </a:cubicBezTo>
                      <a:cubicBezTo>
                        <a:pt x="56079" y="22384"/>
                        <a:pt x="56070" y="22384"/>
                        <a:pt x="56055" y="22384"/>
                      </a:cubicBezTo>
                      <a:cubicBezTo>
                        <a:pt x="55965" y="22384"/>
                        <a:pt x="55646" y="22378"/>
                        <a:pt x="55619" y="22296"/>
                      </a:cubicBezTo>
                      <a:cubicBezTo>
                        <a:pt x="55587" y="22209"/>
                        <a:pt x="55635" y="22122"/>
                        <a:pt x="55801" y="22011"/>
                      </a:cubicBezTo>
                      <a:cubicBezTo>
                        <a:pt x="55976" y="21899"/>
                        <a:pt x="56143" y="21582"/>
                        <a:pt x="56182" y="21487"/>
                      </a:cubicBezTo>
                      <a:cubicBezTo>
                        <a:pt x="56278" y="21241"/>
                        <a:pt x="56333" y="20979"/>
                        <a:pt x="56341" y="20717"/>
                      </a:cubicBezTo>
                      <a:cubicBezTo>
                        <a:pt x="56365" y="20415"/>
                        <a:pt x="57309" y="20352"/>
                        <a:pt x="57309" y="20352"/>
                      </a:cubicBezTo>
                      <a:cubicBezTo>
                        <a:pt x="57309" y="20352"/>
                        <a:pt x="57328" y="20347"/>
                        <a:pt x="57366" y="20347"/>
                      </a:cubicBezTo>
                      <a:close/>
                      <a:moveTo>
                        <a:pt x="16886" y="20354"/>
                      </a:moveTo>
                      <a:cubicBezTo>
                        <a:pt x="16973" y="20354"/>
                        <a:pt x="17154" y="20381"/>
                        <a:pt x="17408" y="20558"/>
                      </a:cubicBezTo>
                      <a:cubicBezTo>
                        <a:pt x="17773" y="20812"/>
                        <a:pt x="18217" y="20971"/>
                        <a:pt x="18797" y="21185"/>
                      </a:cubicBezTo>
                      <a:cubicBezTo>
                        <a:pt x="19114" y="21304"/>
                        <a:pt x="19432" y="21407"/>
                        <a:pt x="19757" y="21487"/>
                      </a:cubicBezTo>
                      <a:cubicBezTo>
                        <a:pt x="19757" y="21487"/>
                        <a:pt x="20448" y="21661"/>
                        <a:pt x="20329" y="22011"/>
                      </a:cubicBezTo>
                      <a:cubicBezTo>
                        <a:pt x="20223" y="22349"/>
                        <a:pt x="19661" y="22424"/>
                        <a:pt x="19041" y="22424"/>
                      </a:cubicBezTo>
                      <a:cubicBezTo>
                        <a:pt x="19007" y="22424"/>
                        <a:pt x="18973" y="22424"/>
                        <a:pt x="18940" y="22423"/>
                      </a:cubicBezTo>
                      <a:cubicBezTo>
                        <a:pt x="18289" y="22423"/>
                        <a:pt x="17408" y="22423"/>
                        <a:pt x="17225" y="22384"/>
                      </a:cubicBezTo>
                      <a:lnTo>
                        <a:pt x="17233" y="22384"/>
                      </a:lnTo>
                      <a:cubicBezTo>
                        <a:pt x="17019" y="22328"/>
                        <a:pt x="16796" y="22304"/>
                        <a:pt x="16582" y="22304"/>
                      </a:cubicBezTo>
                      <a:cubicBezTo>
                        <a:pt x="16582" y="22304"/>
                        <a:pt x="15685" y="22312"/>
                        <a:pt x="15074" y="22392"/>
                      </a:cubicBezTo>
                      <a:cubicBezTo>
                        <a:pt x="15074" y="22392"/>
                        <a:pt x="15065" y="22392"/>
                        <a:pt x="15050" y="22392"/>
                      </a:cubicBezTo>
                      <a:cubicBezTo>
                        <a:pt x="14958" y="22392"/>
                        <a:pt x="14636" y="22386"/>
                        <a:pt x="14630" y="22304"/>
                      </a:cubicBezTo>
                      <a:cubicBezTo>
                        <a:pt x="14622" y="22209"/>
                        <a:pt x="14693" y="22122"/>
                        <a:pt x="14891" y="22011"/>
                      </a:cubicBezTo>
                      <a:cubicBezTo>
                        <a:pt x="15090" y="21899"/>
                        <a:pt x="15344" y="21582"/>
                        <a:pt x="15407" y="21487"/>
                      </a:cubicBezTo>
                      <a:cubicBezTo>
                        <a:pt x="15566" y="21249"/>
                        <a:pt x="15685" y="20995"/>
                        <a:pt x="15765" y="20717"/>
                      </a:cubicBezTo>
                      <a:cubicBezTo>
                        <a:pt x="15860" y="20423"/>
                        <a:pt x="16828" y="20360"/>
                        <a:pt x="16828" y="20360"/>
                      </a:cubicBezTo>
                      <a:cubicBezTo>
                        <a:pt x="16828" y="20360"/>
                        <a:pt x="16848" y="20354"/>
                        <a:pt x="16886" y="20354"/>
                      </a:cubicBezTo>
                      <a:close/>
                      <a:moveTo>
                        <a:pt x="9685" y="19375"/>
                      </a:moveTo>
                      <a:cubicBezTo>
                        <a:pt x="9956" y="19375"/>
                        <a:pt x="10235" y="19415"/>
                        <a:pt x="10502" y="19486"/>
                      </a:cubicBezTo>
                      <a:cubicBezTo>
                        <a:pt x="11240" y="19685"/>
                        <a:pt x="11431" y="19780"/>
                        <a:pt x="12875" y="19852"/>
                      </a:cubicBezTo>
                      <a:cubicBezTo>
                        <a:pt x="14320" y="19923"/>
                        <a:pt x="15193" y="20050"/>
                        <a:pt x="15360" y="20328"/>
                      </a:cubicBezTo>
                      <a:cubicBezTo>
                        <a:pt x="15534" y="20614"/>
                        <a:pt x="15201" y="21479"/>
                        <a:pt x="15201" y="21479"/>
                      </a:cubicBezTo>
                      <a:cubicBezTo>
                        <a:pt x="15090" y="21693"/>
                        <a:pt x="14923" y="21884"/>
                        <a:pt x="14725" y="22026"/>
                      </a:cubicBezTo>
                      <a:cubicBezTo>
                        <a:pt x="14320" y="22296"/>
                        <a:pt x="13868" y="22495"/>
                        <a:pt x="13391" y="22606"/>
                      </a:cubicBezTo>
                      <a:cubicBezTo>
                        <a:pt x="13272" y="22622"/>
                        <a:pt x="13145" y="22654"/>
                        <a:pt x="13034" y="22685"/>
                      </a:cubicBezTo>
                      <a:cubicBezTo>
                        <a:pt x="12613" y="22812"/>
                        <a:pt x="12621" y="22908"/>
                        <a:pt x="12097" y="22971"/>
                      </a:cubicBezTo>
                      <a:cubicBezTo>
                        <a:pt x="11685" y="23035"/>
                        <a:pt x="11264" y="23074"/>
                        <a:pt x="10843" y="23082"/>
                      </a:cubicBezTo>
                      <a:lnTo>
                        <a:pt x="10851" y="23090"/>
                      </a:lnTo>
                      <a:lnTo>
                        <a:pt x="10788" y="23082"/>
                      </a:lnTo>
                      <a:cubicBezTo>
                        <a:pt x="10010" y="23011"/>
                        <a:pt x="8748" y="23066"/>
                        <a:pt x="8327" y="22931"/>
                      </a:cubicBezTo>
                      <a:cubicBezTo>
                        <a:pt x="7906" y="22796"/>
                        <a:pt x="7740" y="22550"/>
                        <a:pt x="8303" y="22209"/>
                      </a:cubicBezTo>
                      <a:cubicBezTo>
                        <a:pt x="8867" y="21860"/>
                        <a:pt x="9383" y="21955"/>
                        <a:pt x="9383" y="21487"/>
                      </a:cubicBezTo>
                      <a:cubicBezTo>
                        <a:pt x="9367" y="21288"/>
                        <a:pt x="9399" y="21090"/>
                        <a:pt x="9478" y="20915"/>
                      </a:cubicBezTo>
                      <a:cubicBezTo>
                        <a:pt x="9613" y="20669"/>
                        <a:pt x="9438" y="20598"/>
                        <a:pt x="9145" y="20510"/>
                      </a:cubicBezTo>
                      <a:cubicBezTo>
                        <a:pt x="8859" y="20423"/>
                        <a:pt x="7906" y="20233"/>
                        <a:pt x="8422" y="19788"/>
                      </a:cubicBezTo>
                      <a:cubicBezTo>
                        <a:pt x="8747" y="19499"/>
                        <a:pt x="9204" y="19375"/>
                        <a:pt x="9685" y="19375"/>
                      </a:cubicBezTo>
                      <a:close/>
                      <a:moveTo>
                        <a:pt x="29810" y="19375"/>
                      </a:moveTo>
                      <a:cubicBezTo>
                        <a:pt x="30081" y="19375"/>
                        <a:pt x="30364" y="19415"/>
                        <a:pt x="30639" y="19486"/>
                      </a:cubicBezTo>
                      <a:cubicBezTo>
                        <a:pt x="31394" y="19685"/>
                        <a:pt x="31600" y="19772"/>
                        <a:pt x="33060" y="19852"/>
                      </a:cubicBezTo>
                      <a:cubicBezTo>
                        <a:pt x="34513" y="19923"/>
                        <a:pt x="35402" y="20050"/>
                        <a:pt x="35608" y="20328"/>
                      </a:cubicBezTo>
                      <a:cubicBezTo>
                        <a:pt x="35815" y="20614"/>
                        <a:pt x="35592" y="21479"/>
                        <a:pt x="35592" y="21479"/>
                      </a:cubicBezTo>
                      <a:cubicBezTo>
                        <a:pt x="35513" y="21693"/>
                        <a:pt x="35370" y="21884"/>
                        <a:pt x="35188" y="22026"/>
                      </a:cubicBezTo>
                      <a:cubicBezTo>
                        <a:pt x="34807" y="22296"/>
                        <a:pt x="34378" y="22495"/>
                        <a:pt x="33926" y="22606"/>
                      </a:cubicBezTo>
                      <a:cubicBezTo>
                        <a:pt x="33807" y="22622"/>
                        <a:pt x="33695" y="22654"/>
                        <a:pt x="33576" y="22685"/>
                      </a:cubicBezTo>
                      <a:cubicBezTo>
                        <a:pt x="33179" y="22812"/>
                        <a:pt x="33195" y="22908"/>
                        <a:pt x="32687" y="22971"/>
                      </a:cubicBezTo>
                      <a:cubicBezTo>
                        <a:pt x="32275" y="23035"/>
                        <a:pt x="31862" y="23074"/>
                        <a:pt x="31441" y="23082"/>
                      </a:cubicBezTo>
                      <a:lnTo>
                        <a:pt x="31449" y="23090"/>
                      </a:lnTo>
                      <a:lnTo>
                        <a:pt x="31386" y="23082"/>
                      </a:lnTo>
                      <a:cubicBezTo>
                        <a:pt x="30600" y="23011"/>
                        <a:pt x="29338" y="23066"/>
                        <a:pt x="28901" y="22931"/>
                      </a:cubicBezTo>
                      <a:cubicBezTo>
                        <a:pt x="28473" y="22796"/>
                        <a:pt x="28266" y="22550"/>
                        <a:pt x="28790" y="22209"/>
                      </a:cubicBezTo>
                      <a:cubicBezTo>
                        <a:pt x="29306" y="21860"/>
                        <a:pt x="29838" y="21955"/>
                        <a:pt x="29782" y="21487"/>
                      </a:cubicBezTo>
                      <a:cubicBezTo>
                        <a:pt x="29735" y="21296"/>
                        <a:pt x="29750" y="21098"/>
                        <a:pt x="29806" y="20915"/>
                      </a:cubicBezTo>
                      <a:cubicBezTo>
                        <a:pt x="29901" y="20669"/>
                        <a:pt x="29719" y="20598"/>
                        <a:pt x="29417" y="20510"/>
                      </a:cubicBezTo>
                      <a:cubicBezTo>
                        <a:pt x="29115" y="20423"/>
                        <a:pt x="28147" y="20233"/>
                        <a:pt x="28600" y="19788"/>
                      </a:cubicBezTo>
                      <a:cubicBezTo>
                        <a:pt x="28889" y="19499"/>
                        <a:pt x="29330" y="19375"/>
                        <a:pt x="29810" y="19375"/>
                      </a:cubicBezTo>
                      <a:close/>
                      <a:moveTo>
                        <a:pt x="49908" y="19375"/>
                      </a:moveTo>
                      <a:cubicBezTo>
                        <a:pt x="50180" y="19375"/>
                        <a:pt x="50469" y="19415"/>
                        <a:pt x="50753" y="19486"/>
                      </a:cubicBezTo>
                      <a:cubicBezTo>
                        <a:pt x="51539" y="19685"/>
                        <a:pt x="51753" y="19772"/>
                        <a:pt x="53222" y="19852"/>
                      </a:cubicBezTo>
                      <a:cubicBezTo>
                        <a:pt x="54682" y="19923"/>
                        <a:pt x="55587" y="20050"/>
                        <a:pt x="55825" y="20328"/>
                      </a:cubicBezTo>
                      <a:cubicBezTo>
                        <a:pt x="56071" y="20614"/>
                        <a:pt x="55976" y="21487"/>
                        <a:pt x="55976" y="21487"/>
                      </a:cubicBezTo>
                      <a:cubicBezTo>
                        <a:pt x="55920" y="21693"/>
                        <a:pt x="55801" y="21884"/>
                        <a:pt x="55643" y="22034"/>
                      </a:cubicBezTo>
                      <a:cubicBezTo>
                        <a:pt x="55357" y="22280"/>
                        <a:pt x="54889" y="22495"/>
                        <a:pt x="54452" y="22614"/>
                      </a:cubicBezTo>
                      <a:cubicBezTo>
                        <a:pt x="54341" y="22630"/>
                        <a:pt x="54222" y="22654"/>
                        <a:pt x="54111" y="22693"/>
                      </a:cubicBezTo>
                      <a:cubicBezTo>
                        <a:pt x="53730" y="22812"/>
                        <a:pt x="53761" y="22915"/>
                        <a:pt x="53253" y="22979"/>
                      </a:cubicBezTo>
                      <a:cubicBezTo>
                        <a:pt x="52849" y="23042"/>
                        <a:pt x="52444" y="23074"/>
                        <a:pt x="52031" y="23090"/>
                      </a:cubicBezTo>
                      <a:lnTo>
                        <a:pt x="51968" y="23082"/>
                      </a:lnTo>
                      <a:cubicBezTo>
                        <a:pt x="51174" y="23011"/>
                        <a:pt x="49920" y="23066"/>
                        <a:pt x="49467" y="22931"/>
                      </a:cubicBezTo>
                      <a:cubicBezTo>
                        <a:pt x="49015" y="22796"/>
                        <a:pt x="48785" y="22550"/>
                        <a:pt x="49261" y="22209"/>
                      </a:cubicBezTo>
                      <a:cubicBezTo>
                        <a:pt x="49729" y="21860"/>
                        <a:pt x="50277" y="21955"/>
                        <a:pt x="50150" y="21479"/>
                      </a:cubicBezTo>
                      <a:cubicBezTo>
                        <a:pt x="50150" y="21479"/>
                        <a:pt x="50031" y="21161"/>
                        <a:pt x="50102" y="20915"/>
                      </a:cubicBezTo>
                      <a:cubicBezTo>
                        <a:pt x="50174" y="20669"/>
                        <a:pt x="49975" y="20598"/>
                        <a:pt x="49666" y="20510"/>
                      </a:cubicBezTo>
                      <a:cubicBezTo>
                        <a:pt x="49348" y="20423"/>
                        <a:pt x="48356" y="20233"/>
                        <a:pt x="48745" y="19788"/>
                      </a:cubicBezTo>
                      <a:cubicBezTo>
                        <a:pt x="48998" y="19499"/>
                        <a:pt x="49427" y="19375"/>
                        <a:pt x="49908" y="19375"/>
                      </a:cubicBezTo>
                      <a:close/>
                      <a:moveTo>
                        <a:pt x="64747" y="22002"/>
                      </a:moveTo>
                      <a:cubicBezTo>
                        <a:pt x="64782" y="22002"/>
                        <a:pt x="64816" y="22002"/>
                        <a:pt x="64850" y="22003"/>
                      </a:cubicBezTo>
                      <a:cubicBezTo>
                        <a:pt x="66271" y="22019"/>
                        <a:pt x="67215" y="22074"/>
                        <a:pt x="67565" y="22146"/>
                      </a:cubicBezTo>
                      <a:lnTo>
                        <a:pt x="67573" y="22146"/>
                      </a:lnTo>
                      <a:cubicBezTo>
                        <a:pt x="67898" y="22217"/>
                        <a:pt x="68224" y="22265"/>
                        <a:pt x="68565" y="22273"/>
                      </a:cubicBezTo>
                      <a:cubicBezTo>
                        <a:pt x="69057" y="22304"/>
                        <a:pt x="69184" y="22471"/>
                        <a:pt x="69192" y="22487"/>
                      </a:cubicBezTo>
                      <a:cubicBezTo>
                        <a:pt x="69033" y="22646"/>
                        <a:pt x="68827" y="22757"/>
                        <a:pt x="68605" y="22804"/>
                      </a:cubicBezTo>
                      <a:cubicBezTo>
                        <a:pt x="68001" y="22947"/>
                        <a:pt x="66509" y="23027"/>
                        <a:pt x="65779" y="23066"/>
                      </a:cubicBezTo>
                      <a:cubicBezTo>
                        <a:pt x="65049" y="23098"/>
                        <a:pt x="64414" y="23098"/>
                        <a:pt x="63636" y="23304"/>
                      </a:cubicBezTo>
                      <a:cubicBezTo>
                        <a:pt x="62866" y="23511"/>
                        <a:pt x="62715" y="23670"/>
                        <a:pt x="61453" y="23701"/>
                      </a:cubicBezTo>
                      <a:cubicBezTo>
                        <a:pt x="61277" y="23706"/>
                        <a:pt x="61112" y="23708"/>
                        <a:pt x="60958" y="23708"/>
                      </a:cubicBezTo>
                      <a:cubicBezTo>
                        <a:pt x="60015" y="23708"/>
                        <a:pt x="59467" y="23606"/>
                        <a:pt x="59072" y="23169"/>
                      </a:cubicBezTo>
                      <a:cubicBezTo>
                        <a:pt x="58960" y="23042"/>
                        <a:pt x="58857" y="22908"/>
                        <a:pt x="58754" y="22773"/>
                      </a:cubicBezTo>
                      <a:cubicBezTo>
                        <a:pt x="58754" y="22773"/>
                        <a:pt x="58635" y="22511"/>
                        <a:pt x="59341" y="22495"/>
                      </a:cubicBezTo>
                      <a:cubicBezTo>
                        <a:pt x="60040" y="22471"/>
                        <a:pt x="60754" y="22534"/>
                        <a:pt x="61310" y="22344"/>
                      </a:cubicBezTo>
                      <a:cubicBezTo>
                        <a:pt x="61860" y="22158"/>
                        <a:pt x="63355" y="22002"/>
                        <a:pt x="64747" y="22002"/>
                      </a:cubicBezTo>
                      <a:close/>
                      <a:moveTo>
                        <a:pt x="23735" y="22009"/>
                      </a:moveTo>
                      <a:cubicBezTo>
                        <a:pt x="23801" y="22009"/>
                        <a:pt x="23867" y="22010"/>
                        <a:pt x="23932" y="22011"/>
                      </a:cubicBezTo>
                      <a:cubicBezTo>
                        <a:pt x="25353" y="22026"/>
                        <a:pt x="26282" y="22074"/>
                        <a:pt x="26615" y="22146"/>
                      </a:cubicBezTo>
                      <a:cubicBezTo>
                        <a:pt x="26925" y="22225"/>
                        <a:pt x="27250" y="22273"/>
                        <a:pt x="27576" y="22280"/>
                      </a:cubicBezTo>
                      <a:cubicBezTo>
                        <a:pt x="28060" y="22304"/>
                        <a:pt x="28139" y="22479"/>
                        <a:pt x="28147" y="22487"/>
                      </a:cubicBezTo>
                      <a:cubicBezTo>
                        <a:pt x="27949" y="22646"/>
                        <a:pt x="27726" y="22757"/>
                        <a:pt x="27480" y="22804"/>
                      </a:cubicBezTo>
                      <a:cubicBezTo>
                        <a:pt x="26837" y="22947"/>
                        <a:pt x="25321" y="23035"/>
                        <a:pt x="24591" y="23066"/>
                      </a:cubicBezTo>
                      <a:cubicBezTo>
                        <a:pt x="23853" y="23098"/>
                        <a:pt x="23218" y="23106"/>
                        <a:pt x="22384" y="23312"/>
                      </a:cubicBezTo>
                      <a:cubicBezTo>
                        <a:pt x="21551" y="23519"/>
                        <a:pt x="21361" y="23670"/>
                        <a:pt x="20106" y="23709"/>
                      </a:cubicBezTo>
                      <a:cubicBezTo>
                        <a:pt x="19930" y="23714"/>
                        <a:pt x="19765" y="23716"/>
                        <a:pt x="19611" y="23716"/>
                      </a:cubicBezTo>
                      <a:cubicBezTo>
                        <a:pt x="18666" y="23716"/>
                        <a:pt x="18140" y="23613"/>
                        <a:pt x="17860" y="23169"/>
                      </a:cubicBezTo>
                      <a:cubicBezTo>
                        <a:pt x="17781" y="23042"/>
                        <a:pt x="17709" y="22908"/>
                        <a:pt x="17646" y="22773"/>
                      </a:cubicBezTo>
                      <a:cubicBezTo>
                        <a:pt x="17646" y="22773"/>
                        <a:pt x="17590" y="22511"/>
                        <a:pt x="18297" y="22495"/>
                      </a:cubicBezTo>
                      <a:cubicBezTo>
                        <a:pt x="18399" y="22492"/>
                        <a:pt x="18502" y="22492"/>
                        <a:pt x="18604" y="22492"/>
                      </a:cubicBezTo>
                      <a:cubicBezTo>
                        <a:pt x="18727" y="22492"/>
                        <a:pt x="18848" y="22493"/>
                        <a:pt x="18969" y="22493"/>
                      </a:cubicBezTo>
                      <a:cubicBezTo>
                        <a:pt x="19441" y="22493"/>
                        <a:pt x="19897" y="22479"/>
                        <a:pt x="20313" y="22344"/>
                      </a:cubicBezTo>
                      <a:cubicBezTo>
                        <a:pt x="20896" y="22162"/>
                        <a:pt x="22374" y="22009"/>
                        <a:pt x="23735" y="22009"/>
                      </a:cubicBezTo>
                      <a:close/>
                      <a:moveTo>
                        <a:pt x="44189" y="22009"/>
                      </a:moveTo>
                      <a:cubicBezTo>
                        <a:pt x="44255" y="22009"/>
                        <a:pt x="44321" y="22010"/>
                        <a:pt x="44387" y="22011"/>
                      </a:cubicBezTo>
                      <a:cubicBezTo>
                        <a:pt x="45800" y="22026"/>
                        <a:pt x="46737" y="22074"/>
                        <a:pt x="47086" y="22146"/>
                      </a:cubicBezTo>
                      <a:cubicBezTo>
                        <a:pt x="47403" y="22225"/>
                        <a:pt x="47737" y="22265"/>
                        <a:pt x="48062" y="22280"/>
                      </a:cubicBezTo>
                      <a:cubicBezTo>
                        <a:pt x="48562" y="22304"/>
                        <a:pt x="48658" y="22479"/>
                        <a:pt x="48658" y="22487"/>
                      </a:cubicBezTo>
                      <a:cubicBezTo>
                        <a:pt x="48483" y="22654"/>
                        <a:pt x="48269" y="22757"/>
                        <a:pt x="48038" y="22804"/>
                      </a:cubicBezTo>
                      <a:cubicBezTo>
                        <a:pt x="47411" y="22947"/>
                        <a:pt x="45903" y="23035"/>
                        <a:pt x="45173" y="23066"/>
                      </a:cubicBezTo>
                      <a:cubicBezTo>
                        <a:pt x="44443" y="23098"/>
                        <a:pt x="43808" y="23106"/>
                        <a:pt x="43006" y="23312"/>
                      </a:cubicBezTo>
                      <a:cubicBezTo>
                        <a:pt x="42196" y="23519"/>
                        <a:pt x="42030" y="23670"/>
                        <a:pt x="40768" y="23709"/>
                      </a:cubicBezTo>
                      <a:cubicBezTo>
                        <a:pt x="40592" y="23714"/>
                        <a:pt x="40428" y="23716"/>
                        <a:pt x="40275" y="23716"/>
                      </a:cubicBezTo>
                      <a:cubicBezTo>
                        <a:pt x="39334" y="23716"/>
                        <a:pt x="38799" y="23613"/>
                        <a:pt x="38458" y="23169"/>
                      </a:cubicBezTo>
                      <a:cubicBezTo>
                        <a:pt x="38363" y="23042"/>
                        <a:pt x="38267" y="22915"/>
                        <a:pt x="38188" y="22773"/>
                      </a:cubicBezTo>
                      <a:cubicBezTo>
                        <a:pt x="38188" y="22773"/>
                        <a:pt x="38109" y="22511"/>
                        <a:pt x="38807" y="22495"/>
                      </a:cubicBezTo>
                      <a:cubicBezTo>
                        <a:pt x="38948" y="22492"/>
                        <a:pt x="39089" y="22491"/>
                        <a:pt x="39229" y="22491"/>
                      </a:cubicBezTo>
                      <a:cubicBezTo>
                        <a:pt x="39264" y="22491"/>
                        <a:pt x="39299" y="22491"/>
                        <a:pt x="39334" y="22491"/>
                      </a:cubicBezTo>
                      <a:cubicBezTo>
                        <a:pt x="39856" y="22491"/>
                        <a:pt x="40359" y="22487"/>
                        <a:pt x="40799" y="22344"/>
                      </a:cubicBezTo>
                      <a:cubicBezTo>
                        <a:pt x="41360" y="22162"/>
                        <a:pt x="42822" y="22009"/>
                        <a:pt x="44189" y="22009"/>
                      </a:cubicBezTo>
                      <a:close/>
                      <a:moveTo>
                        <a:pt x="7757" y="22780"/>
                      </a:moveTo>
                      <a:cubicBezTo>
                        <a:pt x="7949" y="22780"/>
                        <a:pt x="7810" y="22853"/>
                        <a:pt x="7835" y="23050"/>
                      </a:cubicBezTo>
                      <a:cubicBezTo>
                        <a:pt x="7875" y="23296"/>
                        <a:pt x="7748" y="23535"/>
                        <a:pt x="7343" y="23924"/>
                      </a:cubicBezTo>
                      <a:cubicBezTo>
                        <a:pt x="6938" y="24305"/>
                        <a:pt x="6248" y="24614"/>
                        <a:pt x="5565" y="24852"/>
                      </a:cubicBezTo>
                      <a:cubicBezTo>
                        <a:pt x="4882" y="25098"/>
                        <a:pt x="5239" y="25328"/>
                        <a:pt x="4906" y="25447"/>
                      </a:cubicBezTo>
                      <a:cubicBezTo>
                        <a:pt x="4857" y="25465"/>
                        <a:pt x="4811" y="25472"/>
                        <a:pt x="4769" y="25472"/>
                      </a:cubicBezTo>
                      <a:cubicBezTo>
                        <a:pt x="4518" y="25472"/>
                        <a:pt x="4384" y="25204"/>
                        <a:pt x="4303" y="25074"/>
                      </a:cubicBezTo>
                      <a:cubicBezTo>
                        <a:pt x="4200" y="24908"/>
                        <a:pt x="4160" y="24701"/>
                        <a:pt x="4184" y="24503"/>
                      </a:cubicBezTo>
                      <a:cubicBezTo>
                        <a:pt x="4192" y="24273"/>
                        <a:pt x="4152" y="24225"/>
                        <a:pt x="4104" y="23749"/>
                      </a:cubicBezTo>
                      <a:cubicBezTo>
                        <a:pt x="4057" y="23281"/>
                        <a:pt x="4184" y="23241"/>
                        <a:pt x="4843" y="23114"/>
                      </a:cubicBezTo>
                      <a:cubicBezTo>
                        <a:pt x="5081" y="23066"/>
                        <a:pt x="5446" y="23082"/>
                        <a:pt x="5835" y="23019"/>
                      </a:cubicBezTo>
                      <a:cubicBezTo>
                        <a:pt x="6216" y="22963"/>
                        <a:pt x="6970" y="22844"/>
                        <a:pt x="7502" y="22796"/>
                      </a:cubicBezTo>
                      <a:cubicBezTo>
                        <a:pt x="7621" y="22786"/>
                        <a:pt x="7703" y="22780"/>
                        <a:pt x="7757" y="22780"/>
                      </a:cubicBezTo>
                      <a:close/>
                      <a:moveTo>
                        <a:pt x="48875" y="22780"/>
                      </a:moveTo>
                      <a:cubicBezTo>
                        <a:pt x="49064" y="22780"/>
                        <a:pt x="48942" y="22853"/>
                        <a:pt x="49023" y="23050"/>
                      </a:cubicBezTo>
                      <a:cubicBezTo>
                        <a:pt x="49118" y="23296"/>
                        <a:pt x="49054" y="23535"/>
                        <a:pt x="48753" y="23924"/>
                      </a:cubicBezTo>
                      <a:cubicBezTo>
                        <a:pt x="48443" y="24305"/>
                        <a:pt x="47840" y="24614"/>
                        <a:pt x="47213" y="24852"/>
                      </a:cubicBezTo>
                      <a:cubicBezTo>
                        <a:pt x="46594" y="25098"/>
                        <a:pt x="47007" y="25328"/>
                        <a:pt x="46705" y="25447"/>
                      </a:cubicBezTo>
                      <a:cubicBezTo>
                        <a:pt x="46660" y="25465"/>
                        <a:pt x="46617" y="25472"/>
                        <a:pt x="46575" y="25472"/>
                      </a:cubicBezTo>
                      <a:cubicBezTo>
                        <a:pt x="46325" y="25472"/>
                        <a:pt x="46122" y="25204"/>
                        <a:pt x="46006" y="25074"/>
                      </a:cubicBezTo>
                      <a:cubicBezTo>
                        <a:pt x="45864" y="24916"/>
                        <a:pt x="45776" y="24717"/>
                        <a:pt x="45745" y="24503"/>
                      </a:cubicBezTo>
                      <a:cubicBezTo>
                        <a:pt x="45689" y="24273"/>
                        <a:pt x="45633" y="24225"/>
                        <a:pt x="45467" y="23749"/>
                      </a:cubicBezTo>
                      <a:cubicBezTo>
                        <a:pt x="45300" y="23281"/>
                        <a:pt x="45419" y="23241"/>
                        <a:pt x="46038" y="23114"/>
                      </a:cubicBezTo>
                      <a:cubicBezTo>
                        <a:pt x="46268" y="23066"/>
                        <a:pt x="46634" y="23082"/>
                        <a:pt x="47007" y="23019"/>
                      </a:cubicBezTo>
                      <a:cubicBezTo>
                        <a:pt x="47380" y="22963"/>
                        <a:pt x="48102" y="22844"/>
                        <a:pt x="48626" y="22796"/>
                      </a:cubicBezTo>
                      <a:cubicBezTo>
                        <a:pt x="48742" y="22786"/>
                        <a:pt x="48821" y="22780"/>
                        <a:pt x="48875" y="22780"/>
                      </a:cubicBezTo>
                      <a:close/>
                      <a:moveTo>
                        <a:pt x="28312" y="22780"/>
                      </a:moveTo>
                      <a:cubicBezTo>
                        <a:pt x="28504" y="22780"/>
                        <a:pt x="28375" y="22853"/>
                        <a:pt x="28425" y="23050"/>
                      </a:cubicBezTo>
                      <a:lnTo>
                        <a:pt x="28425" y="23042"/>
                      </a:lnTo>
                      <a:lnTo>
                        <a:pt x="28425" y="23042"/>
                      </a:lnTo>
                      <a:cubicBezTo>
                        <a:pt x="28488" y="23304"/>
                        <a:pt x="28401" y="23535"/>
                        <a:pt x="28044" y="23916"/>
                      </a:cubicBezTo>
                      <a:cubicBezTo>
                        <a:pt x="27687" y="24297"/>
                        <a:pt x="27044" y="24614"/>
                        <a:pt x="26385" y="24852"/>
                      </a:cubicBezTo>
                      <a:cubicBezTo>
                        <a:pt x="25734" y="25098"/>
                        <a:pt x="26123" y="25328"/>
                        <a:pt x="25798" y="25447"/>
                      </a:cubicBezTo>
                      <a:cubicBezTo>
                        <a:pt x="25751" y="25465"/>
                        <a:pt x="25707" y="25473"/>
                        <a:pt x="25664" y="25473"/>
                      </a:cubicBezTo>
                      <a:cubicBezTo>
                        <a:pt x="25419" y="25473"/>
                        <a:pt x="25248" y="25211"/>
                        <a:pt x="25147" y="25082"/>
                      </a:cubicBezTo>
                      <a:cubicBezTo>
                        <a:pt x="25028" y="24908"/>
                        <a:pt x="24964" y="24709"/>
                        <a:pt x="24956" y="24511"/>
                      </a:cubicBezTo>
                      <a:cubicBezTo>
                        <a:pt x="24932" y="24273"/>
                        <a:pt x="24885" y="24225"/>
                        <a:pt x="24782" y="23757"/>
                      </a:cubicBezTo>
                      <a:cubicBezTo>
                        <a:pt x="24670" y="23281"/>
                        <a:pt x="24797" y="23241"/>
                        <a:pt x="25432" y="23114"/>
                      </a:cubicBezTo>
                      <a:cubicBezTo>
                        <a:pt x="25671" y="23066"/>
                        <a:pt x="26036" y="23082"/>
                        <a:pt x="26417" y="23019"/>
                      </a:cubicBezTo>
                      <a:cubicBezTo>
                        <a:pt x="26798" y="22963"/>
                        <a:pt x="27528" y="22844"/>
                        <a:pt x="28060" y="22796"/>
                      </a:cubicBezTo>
                      <a:cubicBezTo>
                        <a:pt x="28178" y="22786"/>
                        <a:pt x="28258" y="22780"/>
                        <a:pt x="28312" y="22780"/>
                      </a:cubicBezTo>
                      <a:close/>
                      <a:moveTo>
                        <a:pt x="69430" y="22780"/>
                      </a:moveTo>
                      <a:cubicBezTo>
                        <a:pt x="69619" y="22780"/>
                        <a:pt x="69506" y="22853"/>
                        <a:pt x="69605" y="23050"/>
                      </a:cubicBezTo>
                      <a:lnTo>
                        <a:pt x="69621" y="23050"/>
                      </a:lnTo>
                      <a:cubicBezTo>
                        <a:pt x="69748" y="23312"/>
                        <a:pt x="69716" y="23543"/>
                        <a:pt x="69462" y="23924"/>
                      </a:cubicBezTo>
                      <a:cubicBezTo>
                        <a:pt x="69200" y="24305"/>
                        <a:pt x="68636" y="24622"/>
                        <a:pt x="68049" y="24860"/>
                      </a:cubicBezTo>
                      <a:cubicBezTo>
                        <a:pt x="67462" y="25098"/>
                        <a:pt x="67906" y="25336"/>
                        <a:pt x="67612" y="25455"/>
                      </a:cubicBezTo>
                      <a:cubicBezTo>
                        <a:pt x="67570" y="25473"/>
                        <a:pt x="67528" y="25480"/>
                        <a:pt x="67486" y="25480"/>
                      </a:cubicBezTo>
                      <a:cubicBezTo>
                        <a:pt x="67237" y="25480"/>
                        <a:pt x="67002" y="25211"/>
                        <a:pt x="66866" y="25082"/>
                      </a:cubicBezTo>
                      <a:cubicBezTo>
                        <a:pt x="66700" y="24924"/>
                        <a:pt x="66580" y="24725"/>
                        <a:pt x="66517" y="24511"/>
                      </a:cubicBezTo>
                      <a:cubicBezTo>
                        <a:pt x="66438" y="24273"/>
                        <a:pt x="66374" y="24225"/>
                        <a:pt x="66144" y="23757"/>
                      </a:cubicBezTo>
                      <a:cubicBezTo>
                        <a:pt x="65922" y="23281"/>
                        <a:pt x="66033" y="23241"/>
                        <a:pt x="66636" y="23114"/>
                      </a:cubicBezTo>
                      <a:cubicBezTo>
                        <a:pt x="66858" y="23066"/>
                        <a:pt x="67231" y="23082"/>
                        <a:pt x="67596" y="23019"/>
                      </a:cubicBezTo>
                      <a:cubicBezTo>
                        <a:pt x="67954" y="22963"/>
                        <a:pt x="68660" y="22844"/>
                        <a:pt x="69184" y="22796"/>
                      </a:cubicBezTo>
                      <a:cubicBezTo>
                        <a:pt x="69298" y="22786"/>
                        <a:pt x="69376" y="22780"/>
                        <a:pt x="69430" y="22780"/>
                      </a:cubicBezTo>
                      <a:close/>
                      <a:moveTo>
                        <a:pt x="16446" y="22382"/>
                      </a:moveTo>
                      <a:cubicBezTo>
                        <a:pt x="16490" y="22382"/>
                        <a:pt x="16533" y="22383"/>
                        <a:pt x="16574" y="22384"/>
                      </a:cubicBezTo>
                      <a:cubicBezTo>
                        <a:pt x="16574" y="22384"/>
                        <a:pt x="17281" y="22415"/>
                        <a:pt x="17336" y="22693"/>
                      </a:cubicBezTo>
                      <a:cubicBezTo>
                        <a:pt x="17400" y="22963"/>
                        <a:pt x="17384" y="23431"/>
                        <a:pt x="17979" y="23765"/>
                      </a:cubicBezTo>
                      <a:cubicBezTo>
                        <a:pt x="18582" y="24106"/>
                        <a:pt x="19217" y="24154"/>
                        <a:pt x="19289" y="24606"/>
                      </a:cubicBezTo>
                      <a:cubicBezTo>
                        <a:pt x="19352" y="25051"/>
                        <a:pt x="19186" y="25495"/>
                        <a:pt x="18130" y="25511"/>
                      </a:cubicBezTo>
                      <a:cubicBezTo>
                        <a:pt x="18065" y="25512"/>
                        <a:pt x="18000" y="25512"/>
                        <a:pt x="17935" y="25512"/>
                      </a:cubicBezTo>
                      <a:cubicBezTo>
                        <a:pt x="17349" y="25512"/>
                        <a:pt x="16763" y="25480"/>
                        <a:pt x="16177" y="25416"/>
                      </a:cubicBezTo>
                      <a:cubicBezTo>
                        <a:pt x="16177" y="25416"/>
                        <a:pt x="15145" y="25344"/>
                        <a:pt x="14471" y="25233"/>
                      </a:cubicBezTo>
                      <a:cubicBezTo>
                        <a:pt x="13796" y="25122"/>
                        <a:pt x="13542" y="24947"/>
                        <a:pt x="13542" y="24947"/>
                      </a:cubicBezTo>
                      <a:lnTo>
                        <a:pt x="13510" y="24932"/>
                      </a:lnTo>
                      <a:cubicBezTo>
                        <a:pt x="13002" y="24685"/>
                        <a:pt x="12653" y="24416"/>
                        <a:pt x="12105" y="24193"/>
                      </a:cubicBezTo>
                      <a:cubicBezTo>
                        <a:pt x="11558" y="23971"/>
                        <a:pt x="11669" y="23852"/>
                        <a:pt x="11820" y="23638"/>
                      </a:cubicBezTo>
                      <a:cubicBezTo>
                        <a:pt x="11859" y="23590"/>
                        <a:pt x="11859" y="23527"/>
                        <a:pt x="11836" y="23471"/>
                      </a:cubicBezTo>
                      <a:cubicBezTo>
                        <a:pt x="11836" y="23368"/>
                        <a:pt x="11923" y="23177"/>
                        <a:pt x="12447" y="22979"/>
                      </a:cubicBezTo>
                      <a:cubicBezTo>
                        <a:pt x="13198" y="22695"/>
                        <a:pt x="15228" y="22382"/>
                        <a:pt x="16446" y="22382"/>
                      </a:cubicBezTo>
                      <a:close/>
                      <a:moveTo>
                        <a:pt x="36949" y="22382"/>
                      </a:moveTo>
                      <a:cubicBezTo>
                        <a:pt x="36992" y="22382"/>
                        <a:pt x="37035" y="22383"/>
                        <a:pt x="37077" y="22384"/>
                      </a:cubicBezTo>
                      <a:cubicBezTo>
                        <a:pt x="37077" y="22384"/>
                        <a:pt x="37791" y="22415"/>
                        <a:pt x="37886" y="22693"/>
                      </a:cubicBezTo>
                      <a:cubicBezTo>
                        <a:pt x="37982" y="22963"/>
                        <a:pt x="38021" y="23431"/>
                        <a:pt x="38664" y="23765"/>
                      </a:cubicBezTo>
                      <a:cubicBezTo>
                        <a:pt x="39307" y="24106"/>
                        <a:pt x="39958" y="24154"/>
                        <a:pt x="40077" y="24606"/>
                      </a:cubicBezTo>
                      <a:cubicBezTo>
                        <a:pt x="40196" y="25051"/>
                        <a:pt x="40093" y="25495"/>
                        <a:pt x="39037" y="25511"/>
                      </a:cubicBezTo>
                      <a:cubicBezTo>
                        <a:pt x="38971" y="25512"/>
                        <a:pt x="38906" y="25512"/>
                        <a:pt x="38840" y="25512"/>
                      </a:cubicBezTo>
                      <a:cubicBezTo>
                        <a:pt x="38248" y="25512"/>
                        <a:pt x="37663" y="25480"/>
                        <a:pt x="37077" y="25416"/>
                      </a:cubicBezTo>
                      <a:cubicBezTo>
                        <a:pt x="37077" y="25416"/>
                        <a:pt x="36037" y="25344"/>
                        <a:pt x="35346" y="25233"/>
                      </a:cubicBezTo>
                      <a:cubicBezTo>
                        <a:pt x="34656" y="25130"/>
                        <a:pt x="34370" y="24947"/>
                        <a:pt x="34370" y="24947"/>
                      </a:cubicBezTo>
                      <a:lnTo>
                        <a:pt x="34346" y="24939"/>
                      </a:lnTo>
                      <a:cubicBezTo>
                        <a:pt x="33807" y="24693"/>
                        <a:pt x="33418" y="24424"/>
                        <a:pt x="32846" y="24201"/>
                      </a:cubicBezTo>
                      <a:cubicBezTo>
                        <a:pt x="32267" y="23979"/>
                        <a:pt x="32370" y="23852"/>
                        <a:pt x="32489" y="23638"/>
                      </a:cubicBezTo>
                      <a:cubicBezTo>
                        <a:pt x="32521" y="23582"/>
                        <a:pt x="32513" y="23519"/>
                        <a:pt x="32481" y="23471"/>
                      </a:cubicBezTo>
                      <a:cubicBezTo>
                        <a:pt x="32465" y="23368"/>
                        <a:pt x="32529" y="23177"/>
                        <a:pt x="33029" y="22979"/>
                      </a:cubicBezTo>
                      <a:cubicBezTo>
                        <a:pt x="33741" y="22695"/>
                        <a:pt x="35733" y="22382"/>
                        <a:pt x="36949" y="22382"/>
                      </a:cubicBezTo>
                      <a:close/>
                      <a:moveTo>
                        <a:pt x="57485" y="22375"/>
                      </a:moveTo>
                      <a:cubicBezTo>
                        <a:pt x="57514" y="22375"/>
                        <a:pt x="57543" y="22375"/>
                        <a:pt x="57571" y="22376"/>
                      </a:cubicBezTo>
                      <a:cubicBezTo>
                        <a:pt x="57571" y="22376"/>
                        <a:pt x="58286" y="22415"/>
                        <a:pt x="58421" y="22685"/>
                      </a:cubicBezTo>
                      <a:cubicBezTo>
                        <a:pt x="58556" y="22963"/>
                        <a:pt x="58651" y="23431"/>
                        <a:pt x="59341" y="23765"/>
                      </a:cubicBezTo>
                      <a:cubicBezTo>
                        <a:pt x="60024" y="24098"/>
                        <a:pt x="60675" y="24154"/>
                        <a:pt x="60858" y="24598"/>
                      </a:cubicBezTo>
                      <a:cubicBezTo>
                        <a:pt x="61040" y="25051"/>
                        <a:pt x="60992" y="25495"/>
                        <a:pt x="59937" y="25511"/>
                      </a:cubicBezTo>
                      <a:cubicBezTo>
                        <a:pt x="59871" y="25512"/>
                        <a:pt x="59805" y="25512"/>
                        <a:pt x="59739" y="25512"/>
                      </a:cubicBezTo>
                      <a:cubicBezTo>
                        <a:pt x="59148" y="25512"/>
                        <a:pt x="58561" y="25480"/>
                        <a:pt x="57968" y="25416"/>
                      </a:cubicBezTo>
                      <a:lnTo>
                        <a:pt x="57960" y="25416"/>
                      </a:lnTo>
                      <a:cubicBezTo>
                        <a:pt x="57960" y="25416"/>
                        <a:pt x="56913" y="25344"/>
                        <a:pt x="56214" y="25233"/>
                      </a:cubicBezTo>
                      <a:cubicBezTo>
                        <a:pt x="55508" y="25122"/>
                        <a:pt x="55198" y="24947"/>
                        <a:pt x="55198" y="24947"/>
                      </a:cubicBezTo>
                      <a:lnTo>
                        <a:pt x="55174" y="24932"/>
                      </a:lnTo>
                      <a:cubicBezTo>
                        <a:pt x="54603" y="24685"/>
                        <a:pt x="54182" y="24416"/>
                        <a:pt x="53571" y="24193"/>
                      </a:cubicBezTo>
                      <a:cubicBezTo>
                        <a:pt x="52968" y="23971"/>
                        <a:pt x="53055" y="23852"/>
                        <a:pt x="53150" y="23638"/>
                      </a:cubicBezTo>
                      <a:cubicBezTo>
                        <a:pt x="53166" y="23574"/>
                        <a:pt x="53158" y="23511"/>
                        <a:pt x="53118" y="23471"/>
                      </a:cubicBezTo>
                      <a:cubicBezTo>
                        <a:pt x="53095" y="23360"/>
                        <a:pt x="53126" y="23169"/>
                        <a:pt x="53603" y="22971"/>
                      </a:cubicBezTo>
                      <a:cubicBezTo>
                        <a:pt x="54285" y="22692"/>
                        <a:pt x="56276" y="22375"/>
                        <a:pt x="57485" y="22375"/>
                      </a:cubicBezTo>
                      <a:close/>
                      <a:moveTo>
                        <a:pt x="23696" y="23347"/>
                      </a:moveTo>
                      <a:cubicBezTo>
                        <a:pt x="23935" y="23347"/>
                        <a:pt x="24110" y="23385"/>
                        <a:pt x="24313" y="23463"/>
                      </a:cubicBezTo>
                      <a:cubicBezTo>
                        <a:pt x="24726" y="23630"/>
                        <a:pt x="24615" y="24138"/>
                        <a:pt x="24512" y="24368"/>
                      </a:cubicBezTo>
                      <a:cubicBezTo>
                        <a:pt x="24416" y="24598"/>
                        <a:pt x="24710" y="24646"/>
                        <a:pt x="24813" y="24892"/>
                      </a:cubicBezTo>
                      <a:cubicBezTo>
                        <a:pt x="24909" y="25146"/>
                        <a:pt x="25091" y="25535"/>
                        <a:pt x="25472" y="25670"/>
                      </a:cubicBezTo>
                      <a:cubicBezTo>
                        <a:pt x="25853" y="25813"/>
                        <a:pt x="26448" y="26170"/>
                        <a:pt x="26575" y="26463"/>
                      </a:cubicBezTo>
                      <a:cubicBezTo>
                        <a:pt x="26695" y="26749"/>
                        <a:pt x="26242" y="27075"/>
                        <a:pt x="25345" y="27210"/>
                      </a:cubicBezTo>
                      <a:cubicBezTo>
                        <a:pt x="25122" y="27243"/>
                        <a:pt x="24885" y="27259"/>
                        <a:pt x="24639" y="27259"/>
                      </a:cubicBezTo>
                      <a:cubicBezTo>
                        <a:pt x="23905" y="27259"/>
                        <a:pt x="23088" y="27122"/>
                        <a:pt x="22297" y="26932"/>
                      </a:cubicBezTo>
                      <a:cubicBezTo>
                        <a:pt x="21420" y="26722"/>
                        <a:pt x="21061" y="26653"/>
                        <a:pt x="20406" y="26653"/>
                      </a:cubicBezTo>
                      <a:cubicBezTo>
                        <a:pt x="20266" y="26653"/>
                        <a:pt x="20114" y="26656"/>
                        <a:pt x="19940" y="26662"/>
                      </a:cubicBezTo>
                      <a:cubicBezTo>
                        <a:pt x="19738" y="26668"/>
                        <a:pt x="19546" y="26673"/>
                        <a:pt x="19363" y="26673"/>
                      </a:cubicBezTo>
                      <a:cubicBezTo>
                        <a:pt x="18645" y="26673"/>
                        <a:pt x="18068" y="26604"/>
                        <a:pt x="17638" y="26313"/>
                      </a:cubicBezTo>
                      <a:cubicBezTo>
                        <a:pt x="17106" y="25948"/>
                        <a:pt x="17511" y="25828"/>
                        <a:pt x="18193" y="25686"/>
                      </a:cubicBezTo>
                      <a:cubicBezTo>
                        <a:pt x="18884" y="25551"/>
                        <a:pt x="19289" y="25487"/>
                        <a:pt x="19432" y="25201"/>
                      </a:cubicBezTo>
                      <a:cubicBezTo>
                        <a:pt x="19551" y="24908"/>
                        <a:pt x="19543" y="24574"/>
                        <a:pt x="19408" y="24289"/>
                      </a:cubicBezTo>
                      <a:lnTo>
                        <a:pt x="19416" y="24289"/>
                      </a:lnTo>
                      <a:cubicBezTo>
                        <a:pt x="19289" y="24027"/>
                        <a:pt x="19559" y="23916"/>
                        <a:pt x="20059" y="23852"/>
                      </a:cubicBezTo>
                      <a:cubicBezTo>
                        <a:pt x="20241" y="23828"/>
                        <a:pt x="20551" y="23836"/>
                        <a:pt x="20884" y="23804"/>
                      </a:cubicBezTo>
                      <a:cubicBezTo>
                        <a:pt x="21226" y="23773"/>
                        <a:pt x="21718" y="23622"/>
                        <a:pt x="22662" y="23463"/>
                      </a:cubicBezTo>
                      <a:cubicBezTo>
                        <a:pt x="23141" y="23387"/>
                        <a:pt x="23452" y="23347"/>
                        <a:pt x="23696" y="23347"/>
                      </a:cubicBezTo>
                      <a:close/>
                      <a:moveTo>
                        <a:pt x="44324" y="23347"/>
                      </a:moveTo>
                      <a:cubicBezTo>
                        <a:pt x="44563" y="23347"/>
                        <a:pt x="44743" y="23385"/>
                        <a:pt x="44959" y="23463"/>
                      </a:cubicBezTo>
                      <a:cubicBezTo>
                        <a:pt x="45387" y="23630"/>
                        <a:pt x="45340" y="24138"/>
                        <a:pt x="45276" y="24368"/>
                      </a:cubicBezTo>
                      <a:cubicBezTo>
                        <a:pt x="45213" y="24598"/>
                        <a:pt x="45506" y="24646"/>
                        <a:pt x="45641" y="24892"/>
                      </a:cubicBezTo>
                      <a:cubicBezTo>
                        <a:pt x="45768" y="25146"/>
                        <a:pt x="45999" y="25535"/>
                        <a:pt x="46403" y="25670"/>
                      </a:cubicBezTo>
                      <a:cubicBezTo>
                        <a:pt x="46800" y="25813"/>
                        <a:pt x="47443" y="26170"/>
                        <a:pt x="47602" y="26463"/>
                      </a:cubicBezTo>
                      <a:cubicBezTo>
                        <a:pt x="47769" y="26749"/>
                        <a:pt x="47356" y="27075"/>
                        <a:pt x="46475" y="27210"/>
                      </a:cubicBezTo>
                      <a:cubicBezTo>
                        <a:pt x="46256" y="27243"/>
                        <a:pt x="46021" y="27259"/>
                        <a:pt x="45775" y="27259"/>
                      </a:cubicBezTo>
                      <a:cubicBezTo>
                        <a:pt x="45041" y="27259"/>
                        <a:pt x="44207" y="27122"/>
                        <a:pt x="43387" y="26932"/>
                      </a:cubicBezTo>
                      <a:cubicBezTo>
                        <a:pt x="42490" y="26722"/>
                        <a:pt x="42117" y="26653"/>
                        <a:pt x="41462" y="26653"/>
                      </a:cubicBezTo>
                      <a:cubicBezTo>
                        <a:pt x="41323" y="26653"/>
                        <a:pt x="41171" y="26656"/>
                        <a:pt x="40998" y="26662"/>
                      </a:cubicBezTo>
                      <a:cubicBezTo>
                        <a:pt x="40798" y="26668"/>
                        <a:pt x="40607" y="26673"/>
                        <a:pt x="40424" y="26673"/>
                      </a:cubicBezTo>
                      <a:cubicBezTo>
                        <a:pt x="39706" y="26673"/>
                        <a:pt x="39117" y="26604"/>
                        <a:pt x="38648" y="26313"/>
                      </a:cubicBezTo>
                      <a:cubicBezTo>
                        <a:pt x="38069" y="25948"/>
                        <a:pt x="38466" y="25828"/>
                        <a:pt x="39125" y="25686"/>
                      </a:cubicBezTo>
                      <a:cubicBezTo>
                        <a:pt x="39791" y="25551"/>
                        <a:pt x="40196" y="25487"/>
                        <a:pt x="40299" y="25201"/>
                      </a:cubicBezTo>
                      <a:cubicBezTo>
                        <a:pt x="40379" y="24892"/>
                        <a:pt x="40331" y="24559"/>
                        <a:pt x="40164" y="24289"/>
                      </a:cubicBezTo>
                      <a:cubicBezTo>
                        <a:pt x="39998" y="24027"/>
                        <a:pt x="40260" y="23916"/>
                        <a:pt x="40744" y="23852"/>
                      </a:cubicBezTo>
                      <a:cubicBezTo>
                        <a:pt x="40934" y="23828"/>
                        <a:pt x="41244" y="23836"/>
                        <a:pt x="41577" y="23804"/>
                      </a:cubicBezTo>
                      <a:cubicBezTo>
                        <a:pt x="41903" y="23773"/>
                        <a:pt x="42379" y="23622"/>
                        <a:pt x="43308" y="23463"/>
                      </a:cubicBezTo>
                      <a:cubicBezTo>
                        <a:pt x="43774" y="23387"/>
                        <a:pt x="44079" y="23347"/>
                        <a:pt x="44324" y="23347"/>
                      </a:cubicBezTo>
                      <a:close/>
                      <a:moveTo>
                        <a:pt x="64966" y="23355"/>
                      </a:moveTo>
                      <a:cubicBezTo>
                        <a:pt x="65204" y="23355"/>
                        <a:pt x="65389" y="23393"/>
                        <a:pt x="65612" y="23471"/>
                      </a:cubicBezTo>
                      <a:cubicBezTo>
                        <a:pt x="66065" y="23630"/>
                        <a:pt x="66080" y="24138"/>
                        <a:pt x="66049" y="24368"/>
                      </a:cubicBezTo>
                      <a:cubicBezTo>
                        <a:pt x="66009" y="24598"/>
                        <a:pt x="66319" y="24646"/>
                        <a:pt x="66477" y="24900"/>
                      </a:cubicBezTo>
                      <a:cubicBezTo>
                        <a:pt x="66636" y="25146"/>
                        <a:pt x="66922" y="25543"/>
                        <a:pt x="67342" y="25678"/>
                      </a:cubicBezTo>
                      <a:cubicBezTo>
                        <a:pt x="67755" y="25813"/>
                        <a:pt x="68430" y="26170"/>
                        <a:pt x="68636" y="26463"/>
                      </a:cubicBezTo>
                      <a:lnTo>
                        <a:pt x="68644" y="26463"/>
                      </a:lnTo>
                      <a:cubicBezTo>
                        <a:pt x="68843" y="26757"/>
                        <a:pt x="68478" y="27083"/>
                        <a:pt x="67612" y="27218"/>
                      </a:cubicBezTo>
                      <a:cubicBezTo>
                        <a:pt x="67402" y="27251"/>
                        <a:pt x="67176" y="27266"/>
                        <a:pt x="66936" y="27266"/>
                      </a:cubicBezTo>
                      <a:cubicBezTo>
                        <a:pt x="66199" y="27266"/>
                        <a:pt x="65344" y="27124"/>
                        <a:pt x="64493" y="26932"/>
                      </a:cubicBezTo>
                      <a:cubicBezTo>
                        <a:pt x="63577" y="26725"/>
                        <a:pt x="63195" y="26660"/>
                        <a:pt x="62556" y="26660"/>
                      </a:cubicBezTo>
                      <a:cubicBezTo>
                        <a:pt x="62409" y="26660"/>
                        <a:pt x="62248" y="26664"/>
                        <a:pt x="62064" y="26670"/>
                      </a:cubicBezTo>
                      <a:cubicBezTo>
                        <a:pt x="61877" y="26674"/>
                        <a:pt x="61697" y="26678"/>
                        <a:pt x="61525" y="26678"/>
                      </a:cubicBezTo>
                      <a:cubicBezTo>
                        <a:pt x="60790" y="26678"/>
                        <a:pt x="60183" y="26616"/>
                        <a:pt x="59675" y="26321"/>
                      </a:cubicBezTo>
                      <a:cubicBezTo>
                        <a:pt x="59048" y="25955"/>
                        <a:pt x="59421" y="25828"/>
                        <a:pt x="60072" y="25694"/>
                      </a:cubicBezTo>
                      <a:cubicBezTo>
                        <a:pt x="60723" y="25559"/>
                        <a:pt x="61112" y="25495"/>
                        <a:pt x="61175" y="25201"/>
                      </a:cubicBezTo>
                      <a:cubicBezTo>
                        <a:pt x="61239" y="24916"/>
                        <a:pt x="61119" y="24559"/>
                        <a:pt x="60921" y="24297"/>
                      </a:cubicBezTo>
                      <a:cubicBezTo>
                        <a:pt x="60731" y="24027"/>
                        <a:pt x="60969" y="23916"/>
                        <a:pt x="61453" y="23860"/>
                      </a:cubicBezTo>
                      <a:cubicBezTo>
                        <a:pt x="61635" y="23836"/>
                        <a:pt x="61945" y="23836"/>
                        <a:pt x="62270" y="23812"/>
                      </a:cubicBezTo>
                      <a:cubicBezTo>
                        <a:pt x="62604" y="23781"/>
                        <a:pt x="63056" y="23622"/>
                        <a:pt x="63961" y="23471"/>
                      </a:cubicBezTo>
                      <a:cubicBezTo>
                        <a:pt x="64419" y="23395"/>
                        <a:pt x="64721" y="23355"/>
                        <a:pt x="64966" y="23355"/>
                      </a:cubicBezTo>
                      <a:close/>
                      <a:moveTo>
                        <a:pt x="30742" y="23184"/>
                      </a:moveTo>
                      <a:cubicBezTo>
                        <a:pt x="32000" y="23184"/>
                        <a:pt x="32070" y="23517"/>
                        <a:pt x="32084" y="23757"/>
                      </a:cubicBezTo>
                      <a:cubicBezTo>
                        <a:pt x="32100" y="24019"/>
                        <a:pt x="32227" y="24225"/>
                        <a:pt x="32973" y="24463"/>
                      </a:cubicBezTo>
                      <a:cubicBezTo>
                        <a:pt x="33719" y="24701"/>
                        <a:pt x="33600" y="24725"/>
                        <a:pt x="34180" y="25154"/>
                      </a:cubicBezTo>
                      <a:cubicBezTo>
                        <a:pt x="34751" y="25590"/>
                        <a:pt x="33981" y="26035"/>
                        <a:pt x="33783" y="26146"/>
                      </a:cubicBezTo>
                      <a:cubicBezTo>
                        <a:pt x="33473" y="26297"/>
                        <a:pt x="33195" y="26479"/>
                        <a:pt x="32941" y="26702"/>
                      </a:cubicBezTo>
                      <a:cubicBezTo>
                        <a:pt x="32457" y="27114"/>
                        <a:pt x="31536" y="27273"/>
                        <a:pt x="30639" y="27416"/>
                      </a:cubicBezTo>
                      <a:cubicBezTo>
                        <a:pt x="30503" y="27436"/>
                        <a:pt x="30375" y="27446"/>
                        <a:pt x="30257" y="27446"/>
                      </a:cubicBezTo>
                      <a:cubicBezTo>
                        <a:pt x="29593" y="27446"/>
                        <a:pt x="29212" y="27158"/>
                        <a:pt x="28996" y="26956"/>
                      </a:cubicBezTo>
                      <a:cubicBezTo>
                        <a:pt x="28742" y="26717"/>
                        <a:pt x="28576" y="26829"/>
                        <a:pt x="27687" y="26702"/>
                      </a:cubicBezTo>
                      <a:cubicBezTo>
                        <a:pt x="26798" y="26575"/>
                        <a:pt x="26949" y="26329"/>
                        <a:pt x="26782" y="26090"/>
                      </a:cubicBezTo>
                      <a:cubicBezTo>
                        <a:pt x="26607" y="25852"/>
                        <a:pt x="26306" y="25765"/>
                        <a:pt x="26194" y="25432"/>
                      </a:cubicBezTo>
                      <a:cubicBezTo>
                        <a:pt x="26083" y="25098"/>
                        <a:pt x="26814" y="24781"/>
                        <a:pt x="27274" y="24598"/>
                      </a:cubicBezTo>
                      <a:cubicBezTo>
                        <a:pt x="27718" y="24432"/>
                        <a:pt x="28107" y="24154"/>
                        <a:pt x="28417" y="23789"/>
                      </a:cubicBezTo>
                      <a:cubicBezTo>
                        <a:pt x="28782" y="23376"/>
                        <a:pt x="29417" y="23249"/>
                        <a:pt x="30203" y="23201"/>
                      </a:cubicBezTo>
                      <a:cubicBezTo>
                        <a:pt x="30403" y="23190"/>
                        <a:pt x="30582" y="23184"/>
                        <a:pt x="30742" y="23184"/>
                      </a:cubicBezTo>
                      <a:close/>
                      <a:moveTo>
                        <a:pt x="10145" y="23184"/>
                      </a:moveTo>
                      <a:cubicBezTo>
                        <a:pt x="11398" y="23184"/>
                        <a:pt x="11421" y="23517"/>
                        <a:pt x="11407" y="23757"/>
                      </a:cubicBezTo>
                      <a:cubicBezTo>
                        <a:pt x="11391" y="24027"/>
                        <a:pt x="11486" y="24225"/>
                        <a:pt x="12201" y="24463"/>
                      </a:cubicBezTo>
                      <a:cubicBezTo>
                        <a:pt x="12915" y="24701"/>
                        <a:pt x="12796" y="24725"/>
                        <a:pt x="13320" y="25154"/>
                      </a:cubicBezTo>
                      <a:cubicBezTo>
                        <a:pt x="13844" y="25590"/>
                        <a:pt x="13002" y="26043"/>
                        <a:pt x="12796" y="26146"/>
                      </a:cubicBezTo>
                      <a:cubicBezTo>
                        <a:pt x="12463" y="26297"/>
                        <a:pt x="12161" y="26479"/>
                        <a:pt x="11883" y="26702"/>
                      </a:cubicBezTo>
                      <a:cubicBezTo>
                        <a:pt x="11343" y="27114"/>
                        <a:pt x="10407" y="27273"/>
                        <a:pt x="9486" y="27416"/>
                      </a:cubicBezTo>
                      <a:cubicBezTo>
                        <a:pt x="9341" y="27438"/>
                        <a:pt x="9209" y="27448"/>
                        <a:pt x="9087" y="27448"/>
                      </a:cubicBezTo>
                      <a:cubicBezTo>
                        <a:pt x="8426" y="27448"/>
                        <a:pt x="8086" y="27157"/>
                        <a:pt x="7899" y="26956"/>
                      </a:cubicBezTo>
                      <a:cubicBezTo>
                        <a:pt x="7668" y="26717"/>
                        <a:pt x="7502" y="26829"/>
                        <a:pt x="6621" y="26702"/>
                      </a:cubicBezTo>
                      <a:cubicBezTo>
                        <a:pt x="5747" y="26575"/>
                        <a:pt x="5930" y="26329"/>
                        <a:pt x="5795" y="26090"/>
                      </a:cubicBezTo>
                      <a:cubicBezTo>
                        <a:pt x="5660" y="25852"/>
                        <a:pt x="5359" y="25773"/>
                        <a:pt x="5295" y="25440"/>
                      </a:cubicBezTo>
                      <a:lnTo>
                        <a:pt x="5303" y="25440"/>
                      </a:lnTo>
                      <a:cubicBezTo>
                        <a:pt x="5232" y="25106"/>
                        <a:pt x="6001" y="24781"/>
                        <a:pt x="6494" y="24598"/>
                      </a:cubicBezTo>
                      <a:cubicBezTo>
                        <a:pt x="6962" y="24432"/>
                        <a:pt x="7383" y="24154"/>
                        <a:pt x="7732" y="23789"/>
                      </a:cubicBezTo>
                      <a:cubicBezTo>
                        <a:pt x="8160" y="23376"/>
                        <a:pt x="8811" y="23249"/>
                        <a:pt x="9605" y="23201"/>
                      </a:cubicBezTo>
                      <a:cubicBezTo>
                        <a:pt x="9806" y="23190"/>
                        <a:pt x="9985" y="23184"/>
                        <a:pt x="10145" y="23184"/>
                      </a:cubicBezTo>
                      <a:close/>
                      <a:moveTo>
                        <a:pt x="51353" y="23184"/>
                      </a:moveTo>
                      <a:cubicBezTo>
                        <a:pt x="52608" y="23184"/>
                        <a:pt x="52720" y="23517"/>
                        <a:pt x="52769" y="23757"/>
                      </a:cubicBezTo>
                      <a:cubicBezTo>
                        <a:pt x="52817" y="24027"/>
                        <a:pt x="52968" y="24225"/>
                        <a:pt x="53746" y="24463"/>
                      </a:cubicBezTo>
                      <a:cubicBezTo>
                        <a:pt x="54523" y="24701"/>
                        <a:pt x="54412" y="24725"/>
                        <a:pt x="55039" y="25154"/>
                      </a:cubicBezTo>
                      <a:cubicBezTo>
                        <a:pt x="55674" y="25590"/>
                        <a:pt x="54960" y="26043"/>
                        <a:pt x="54769" y="26146"/>
                      </a:cubicBezTo>
                      <a:cubicBezTo>
                        <a:pt x="54492" y="26289"/>
                        <a:pt x="54230" y="26479"/>
                        <a:pt x="54000" y="26702"/>
                      </a:cubicBezTo>
                      <a:cubicBezTo>
                        <a:pt x="53571" y="27114"/>
                        <a:pt x="52674" y="27273"/>
                        <a:pt x="51793" y="27416"/>
                      </a:cubicBezTo>
                      <a:cubicBezTo>
                        <a:pt x="51652" y="27439"/>
                        <a:pt x="51520" y="27449"/>
                        <a:pt x="51397" y="27449"/>
                      </a:cubicBezTo>
                      <a:cubicBezTo>
                        <a:pt x="50742" y="27449"/>
                        <a:pt x="50327" y="27164"/>
                        <a:pt x="50086" y="26964"/>
                      </a:cubicBezTo>
                      <a:lnTo>
                        <a:pt x="50094" y="26964"/>
                      </a:lnTo>
                      <a:cubicBezTo>
                        <a:pt x="49809" y="26725"/>
                        <a:pt x="49658" y="26837"/>
                        <a:pt x="48753" y="26710"/>
                      </a:cubicBezTo>
                      <a:cubicBezTo>
                        <a:pt x="47848" y="26583"/>
                        <a:pt x="47959" y="26336"/>
                        <a:pt x="47761" y="26098"/>
                      </a:cubicBezTo>
                      <a:cubicBezTo>
                        <a:pt x="47562" y="25852"/>
                        <a:pt x="47245" y="25773"/>
                        <a:pt x="47094" y="25440"/>
                      </a:cubicBezTo>
                      <a:cubicBezTo>
                        <a:pt x="46943" y="25106"/>
                        <a:pt x="47626" y="24781"/>
                        <a:pt x="48070" y="24598"/>
                      </a:cubicBezTo>
                      <a:cubicBezTo>
                        <a:pt x="48483" y="24439"/>
                        <a:pt x="48840" y="24154"/>
                        <a:pt x="49102" y="23789"/>
                      </a:cubicBezTo>
                      <a:cubicBezTo>
                        <a:pt x="49420" y="23376"/>
                        <a:pt x="50039" y="23249"/>
                        <a:pt x="50817" y="23201"/>
                      </a:cubicBezTo>
                      <a:cubicBezTo>
                        <a:pt x="51015" y="23190"/>
                        <a:pt x="51193" y="23184"/>
                        <a:pt x="51353" y="23184"/>
                      </a:cubicBezTo>
                      <a:close/>
                      <a:moveTo>
                        <a:pt x="61721" y="26752"/>
                      </a:moveTo>
                      <a:cubicBezTo>
                        <a:pt x="61892" y="26752"/>
                        <a:pt x="62136" y="26762"/>
                        <a:pt x="62612" y="26773"/>
                      </a:cubicBezTo>
                      <a:cubicBezTo>
                        <a:pt x="63683" y="26797"/>
                        <a:pt x="64167" y="27067"/>
                        <a:pt x="65183" y="27257"/>
                      </a:cubicBezTo>
                      <a:cubicBezTo>
                        <a:pt x="65780" y="27368"/>
                        <a:pt x="66080" y="27388"/>
                        <a:pt x="66329" y="27388"/>
                      </a:cubicBezTo>
                      <a:cubicBezTo>
                        <a:pt x="66462" y="27388"/>
                        <a:pt x="66581" y="27382"/>
                        <a:pt x="66723" y="27382"/>
                      </a:cubicBezTo>
                      <a:cubicBezTo>
                        <a:pt x="66771" y="27382"/>
                        <a:pt x="66820" y="27383"/>
                        <a:pt x="66874" y="27384"/>
                      </a:cubicBezTo>
                      <a:cubicBezTo>
                        <a:pt x="67390" y="27400"/>
                        <a:pt x="67263" y="27559"/>
                        <a:pt x="67168" y="27694"/>
                      </a:cubicBezTo>
                      <a:cubicBezTo>
                        <a:pt x="67081" y="27821"/>
                        <a:pt x="67128" y="28218"/>
                        <a:pt x="66954" y="28376"/>
                      </a:cubicBezTo>
                      <a:cubicBezTo>
                        <a:pt x="66779" y="28535"/>
                        <a:pt x="65747" y="28519"/>
                        <a:pt x="64390" y="28567"/>
                      </a:cubicBezTo>
                      <a:cubicBezTo>
                        <a:pt x="64231" y="28572"/>
                        <a:pt x="64090" y="28575"/>
                        <a:pt x="63964" y="28575"/>
                      </a:cubicBezTo>
                      <a:cubicBezTo>
                        <a:pt x="63009" y="28575"/>
                        <a:pt x="62885" y="28425"/>
                        <a:pt x="62191" y="28249"/>
                      </a:cubicBezTo>
                      <a:cubicBezTo>
                        <a:pt x="61910" y="28176"/>
                        <a:pt x="61694" y="28162"/>
                        <a:pt x="61514" y="28162"/>
                      </a:cubicBezTo>
                      <a:cubicBezTo>
                        <a:pt x="61398" y="28162"/>
                        <a:pt x="61297" y="28168"/>
                        <a:pt x="61203" y="28168"/>
                      </a:cubicBezTo>
                      <a:cubicBezTo>
                        <a:pt x="61029" y="28168"/>
                        <a:pt x="60878" y="28148"/>
                        <a:pt x="60699" y="28035"/>
                      </a:cubicBezTo>
                      <a:cubicBezTo>
                        <a:pt x="60278" y="27765"/>
                        <a:pt x="60826" y="27535"/>
                        <a:pt x="60818" y="27297"/>
                      </a:cubicBezTo>
                      <a:cubicBezTo>
                        <a:pt x="60802" y="27051"/>
                        <a:pt x="60675" y="26900"/>
                        <a:pt x="61112" y="26821"/>
                      </a:cubicBezTo>
                      <a:lnTo>
                        <a:pt x="61119" y="26821"/>
                      </a:lnTo>
                      <a:cubicBezTo>
                        <a:pt x="61409" y="26768"/>
                        <a:pt x="61509" y="26752"/>
                        <a:pt x="61721" y="26752"/>
                      </a:cubicBezTo>
                      <a:close/>
                      <a:moveTo>
                        <a:pt x="19561" y="26759"/>
                      </a:moveTo>
                      <a:cubicBezTo>
                        <a:pt x="19735" y="26759"/>
                        <a:pt x="19979" y="26770"/>
                        <a:pt x="20472" y="26781"/>
                      </a:cubicBezTo>
                      <a:cubicBezTo>
                        <a:pt x="21535" y="26797"/>
                        <a:pt x="21940" y="27067"/>
                        <a:pt x="22916" y="27257"/>
                      </a:cubicBezTo>
                      <a:cubicBezTo>
                        <a:pt x="23521" y="27375"/>
                        <a:pt x="23815" y="27393"/>
                        <a:pt x="24072" y="27393"/>
                      </a:cubicBezTo>
                      <a:cubicBezTo>
                        <a:pt x="24180" y="27393"/>
                        <a:pt x="24282" y="27390"/>
                        <a:pt x="24398" y="27390"/>
                      </a:cubicBezTo>
                      <a:cubicBezTo>
                        <a:pt x="24451" y="27390"/>
                        <a:pt x="24507" y="27390"/>
                        <a:pt x="24567" y="27392"/>
                      </a:cubicBezTo>
                      <a:cubicBezTo>
                        <a:pt x="25083" y="27408"/>
                        <a:pt x="24917" y="27567"/>
                        <a:pt x="24790" y="27694"/>
                      </a:cubicBezTo>
                      <a:cubicBezTo>
                        <a:pt x="24655" y="27829"/>
                        <a:pt x="24607" y="28218"/>
                        <a:pt x="24393" y="28376"/>
                      </a:cubicBezTo>
                      <a:cubicBezTo>
                        <a:pt x="24170" y="28535"/>
                        <a:pt x="23146" y="28519"/>
                        <a:pt x="21773" y="28567"/>
                      </a:cubicBezTo>
                      <a:cubicBezTo>
                        <a:pt x="21608" y="28573"/>
                        <a:pt x="21463" y="28575"/>
                        <a:pt x="21333" y="28575"/>
                      </a:cubicBezTo>
                      <a:cubicBezTo>
                        <a:pt x="20394" y="28575"/>
                        <a:pt x="20304" y="28431"/>
                        <a:pt x="19662" y="28249"/>
                      </a:cubicBezTo>
                      <a:cubicBezTo>
                        <a:pt x="19408" y="28179"/>
                        <a:pt x="19201" y="28164"/>
                        <a:pt x="19023" y="28164"/>
                      </a:cubicBezTo>
                      <a:cubicBezTo>
                        <a:pt x="18897" y="28164"/>
                        <a:pt x="18787" y="28171"/>
                        <a:pt x="18686" y="28171"/>
                      </a:cubicBezTo>
                      <a:cubicBezTo>
                        <a:pt x="18514" y="28171"/>
                        <a:pt x="18370" y="28150"/>
                        <a:pt x="18225" y="28035"/>
                      </a:cubicBezTo>
                      <a:cubicBezTo>
                        <a:pt x="17876" y="27765"/>
                        <a:pt x="18487" y="27543"/>
                        <a:pt x="18535" y="27297"/>
                      </a:cubicBezTo>
                      <a:cubicBezTo>
                        <a:pt x="18582" y="27059"/>
                        <a:pt x="18503" y="26900"/>
                        <a:pt x="18963" y="26821"/>
                      </a:cubicBezTo>
                      <a:cubicBezTo>
                        <a:pt x="19253" y="26774"/>
                        <a:pt x="19360" y="26759"/>
                        <a:pt x="19561" y="26759"/>
                      </a:cubicBezTo>
                      <a:close/>
                      <a:moveTo>
                        <a:pt x="40628" y="26759"/>
                      </a:moveTo>
                      <a:cubicBezTo>
                        <a:pt x="40801" y="26759"/>
                        <a:pt x="41045" y="26770"/>
                        <a:pt x="41538" y="26781"/>
                      </a:cubicBezTo>
                      <a:cubicBezTo>
                        <a:pt x="42601" y="26797"/>
                        <a:pt x="43046" y="27067"/>
                        <a:pt x="44046" y="27257"/>
                      </a:cubicBezTo>
                      <a:cubicBezTo>
                        <a:pt x="44665" y="27375"/>
                        <a:pt x="44962" y="27393"/>
                        <a:pt x="45221" y="27393"/>
                      </a:cubicBezTo>
                      <a:cubicBezTo>
                        <a:pt x="45330" y="27393"/>
                        <a:pt x="45432" y="27390"/>
                        <a:pt x="45549" y="27390"/>
                      </a:cubicBezTo>
                      <a:cubicBezTo>
                        <a:pt x="45603" y="27390"/>
                        <a:pt x="45659" y="27390"/>
                        <a:pt x="45721" y="27392"/>
                      </a:cubicBezTo>
                      <a:cubicBezTo>
                        <a:pt x="46237" y="27408"/>
                        <a:pt x="46086" y="27567"/>
                        <a:pt x="45975" y="27694"/>
                      </a:cubicBezTo>
                      <a:cubicBezTo>
                        <a:pt x="45856" y="27829"/>
                        <a:pt x="45864" y="28218"/>
                        <a:pt x="45665" y="28376"/>
                      </a:cubicBezTo>
                      <a:cubicBezTo>
                        <a:pt x="45475" y="28535"/>
                        <a:pt x="44443" y="28519"/>
                        <a:pt x="43078" y="28567"/>
                      </a:cubicBezTo>
                      <a:cubicBezTo>
                        <a:pt x="42912" y="28573"/>
                        <a:pt x="42767" y="28575"/>
                        <a:pt x="42637" y="28575"/>
                      </a:cubicBezTo>
                      <a:cubicBezTo>
                        <a:pt x="41696" y="28575"/>
                        <a:pt x="41595" y="28431"/>
                        <a:pt x="40919" y="28249"/>
                      </a:cubicBezTo>
                      <a:cubicBezTo>
                        <a:pt x="40657" y="28179"/>
                        <a:pt x="40448" y="28164"/>
                        <a:pt x="40272" y="28164"/>
                      </a:cubicBezTo>
                      <a:cubicBezTo>
                        <a:pt x="40147" y="28164"/>
                        <a:pt x="40038" y="28171"/>
                        <a:pt x="39937" y="28171"/>
                      </a:cubicBezTo>
                      <a:cubicBezTo>
                        <a:pt x="39766" y="28171"/>
                        <a:pt x="39619" y="28150"/>
                        <a:pt x="39458" y="28035"/>
                      </a:cubicBezTo>
                      <a:cubicBezTo>
                        <a:pt x="39077" y="27765"/>
                        <a:pt x="39656" y="27543"/>
                        <a:pt x="39672" y="27297"/>
                      </a:cubicBezTo>
                      <a:cubicBezTo>
                        <a:pt x="39680" y="27059"/>
                        <a:pt x="39585" y="26900"/>
                        <a:pt x="40037" y="26821"/>
                      </a:cubicBezTo>
                      <a:cubicBezTo>
                        <a:pt x="40323" y="26774"/>
                        <a:pt x="40428" y="26759"/>
                        <a:pt x="40628" y="26759"/>
                      </a:cubicBezTo>
                      <a:close/>
                      <a:moveTo>
                        <a:pt x="15153" y="25436"/>
                      </a:moveTo>
                      <a:cubicBezTo>
                        <a:pt x="15312" y="25436"/>
                        <a:pt x="15455" y="25442"/>
                        <a:pt x="15566" y="25447"/>
                      </a:cubicBezTo>
                      <a:cubicBezTo>
                        <a:pt x="15765" y="25447"/>
                        <a:pt x="15963" y="25471"/>
                        <a:pt x="16161" y="25519"/>
                      </a:cubicBezTo>
                      <a:cubicBezTo>
                        <a:pt x="16431" y="25638"/>
                        <a:pt x="16677" y="25813"/>
                        <a:pt x="16884" y="26027"/>
                      </a:cubicBezTo>
                      <a:cubicBezTo>
                        <a:pt x="17209" y="26384"/>
                        <a:pt x="17709" y="26535"/>
                        <a:pt x="18003" y="26717"/>
                      </a:cubicBezTo>
                      <a:cubicBezTo>
                        <a:pt x="18297" y="26900"/>
                        <a:pt x="18368" y="27448"/>
                        <a:pt x="17971" y="27781"/>
                      </a:cubicBezTo>
                      <a:cubicBezTo>
                        <a:pt x="17582" y="28114"/>
                        <a:pt x="17265" y="28091"/>
                        <a:pt x="17074" y="28353"/>
                      </a:cubicBezTo>
                      <a:cubicBezTo>
                        <a:pt x="16884" y="28607"/>
                        <a:pt x="16709" y="28853"/>
                        <a:pt x="16376" y="28916"/>
                      </a:cubicBezTo>
                      <a:cubicBezTo>
                        <a:pt x="16154" y="28964"/>
                        <a:pt x="15931" y="28988"/>
                        <a:pt x="15709" y="28988"/>
                      </a:cubicBezTo>
                      <a:cubicBezTo>
                        <a:pt x="15465" y="29005"/>
                        <a:pt x="15225" y="29014"/>
                        <a:pt x="14983" y="29014"/>
                      </a:cubicBezTo>
                      <a:cubicBezTo>
                        <a:pt x="14903" y="29014"/>
                        <a:pt x="14822" y="29013"/>
                        <a:pt x="14741" y="29011"/>
                      </a:cubicBezTo>
                      <a:cubicBezTo>
                        <a:pt x="14574" y="29011"/>
                        <a:pt x="14407" y="28980"/>
                        <a:pt x="14249" y="28924"/>
                      </a:cubicBezTo>
                      <a:cubicBezTo>
                        <a:pt x="14225" y="28916"/>
                        <a:pt x="14201" y="28908"/>
                        <a:pt x="14185" y="28900"/>
                      </a:cubicBezTo>
                      <a:lnTo>
                        <a:pt x="14161" y="28884"/>
                      </a:lnTo>
                      <a:cubicBezTo>
                        <a:pt x="13812" y="28734"/>
                        <a:pt x="13272" y="28662"/>
                        <a:pt x="12486" y="28607"/>
                      </a:cubicBezTo>
                      <a:cubicBezTo>
                        <a:pt x="11320" y="28519"/>
                        <a:pt x="10423" y="28424"/>
                        <a:pt x="9669" y="28265"/>
                      </a:cubicBezTo>
                      <a:cubicBezTo>
                        <a:pt x="8915" y="28107"/>
                        <a:pt x="8137" y="27908"/>
                        <a:pt x="8303" y="27765"/>
                      </a:cubicBezTo>
                      <a:cubicBezTo>
                        <a:pt x="8462" y="27622"/>
                        <a:pt x="9343" y="27567"/>
                        <a:pt x="9970" y="27511"/>
                      </a:cubicBezTo>
                      <a:cubicBezTo>
                        <a:pt x="10597" y="27456"/>
                        <a:pt x="11645" y="27075"/>
                        <a:pt x="12097" y="26702"/>
                      </a:cubicBezTo>
                      <a:cubicBezTo>
                        <a:pt x="12550" y="26329"/>
                        <a:pt x="12891" y="26281"/>
                        <a:pt x="13463" y="25995"/>
                      </a:cubicBezTo>
                      <a:cubicBezTo>
                        <a:pt x="13590" y="25948"/>
                        <a:pt x="13701" y="25860"/>
                        <a:pt x="13788" y="25757"/>
                      </a:cubicBezTo>
                      <a:cubicBezTo>
                        <a:pt x="14068" y="25489"/>
                        <a:pt x="14678" y="25436"/>
                        <a:pt x="15153" y="25436"/>
                      </a:cubicBezTo>
                      <a:close/>
                      <a:moveTo>
                        <a:pt x="36099" y="25432"/>
                      </a:moveTo>
                      <a:cubicBezTo>
                        <a:pt x="36238" y="25432"/>
                        <a:pt x="36364" y="25436"/>
                        <a:pt x="36466" y="25440"/>
                      </a:cubicBezTo>
                      <a:cubicBezTo>
                        <a:pt x="36664" y="25447"/>
                        <a:pt x="36870" y="25471"/>
                        <a:pt x="37069" y="25519"/>
                      </a:cubicBezTo>
                      <a:cubicBezTo>
                        <a:pt x="37363" y="25638"/>
                        <a:pt x="37624" y="25813"/>
                        <a:pt x="37855" y="26027"/>
                      </a:cubicBezTo>
                      <a:cubicBezTo>
                        <a:pt x="38236" y="26384"/>
                        <a:pt x="38752" y="26535"/>
                        <a:pt x="39069" y="26717"/>
                      </a:cubicBezTo>
                      <a:cubicBezTo>
                        <a:pt x="39379" y="26900"/>
                        <a:pt x="39529" y="27448"/>
                        <a:pt x="39180" y="27781"/>
                      </a:cubicBezTo>
                      <a:cubicBezTo>
                        <a:pt x="38831" y="28114"/>
                        <a:pt x="38506" y="28091"/>
                        <a:pt x="38355" y="28353"/>
                      </a:cubicBezTo>
                      <a:cubicBezTo>
                        <a:pt x="38196" y="28607"/>
                        <a:pt x="38053" y="28853"/>
                        <a:pt x="37736" y="28916"/>
                      </a:cubicBezTo>
                      <a:cubicBezTo>
                        <a:pt x="37513" y="28964"/>
                        <a:pt x="37299" y="28988"/>
                        <a:pt x="37077" y="28988"/>
                      </a:cubicBezTo>
                      <a:cubicBezTo>
                        <a:pt x="36833" y="29005"/>
                        <a:pt x="36593" y="29014"/>
                        <a:pt x="36351" y="29014"/>
                      </a:cubicBezTo>
                      <a:cubicBezTo>
                        <a:pt x="36271" y="29014"/>
                        <a:pt x="36190" y="29013"/>
                        <a:pt x="36108" y="29011"/>
                      </a:cubicBezTo>
                      <a:cubicBezTo>
                        <a:pt x="35942" y="29011"/>
                        <a:pt x="35767" y="28980"/>
                        <a:pt x="35600" y="28924"/>
                      </a:cubicBezTo>
                      <a:cubicBezTo>
                        <a:pt x="35585" y="28916"/>
                        <a:pt x="35553" y="28908"/>
                        <a:pt x="35537" y="28900"/>
                      </a:cubicBezTo>
                      <a:lnTo>
                        <a:pt x="35513" y="28884"/>
                      </a:lnTo>
                      <a:cubicBezTo>
                        <a:pt x="35148" y="28734"/>
                        <a:pt x="34592" y="28662"/>
                        <a:pt x="33799" y="28607"/>
                      </a:cubicBezTo>
                      <a:cubicBezTo>
                        <a:pt x="32624" y="28519"/>
                        <a:pt x="31711" y="28424"/>
                        <a:pt x="30941" y="28265"/>
                      </a:cubicBezTo>
                      <a:cubicBezTo>
                        <a:pt x="30163" y="28107"/>
                        <a:pt x="29362" y="27908"/>
                        <a:pt x="29504" y="27765"/>
                      </a:cubicBezTo>
                      <a:cubicBezTo>
                        <a:pt x="29655" y="27622"/>
                        <a:pt x="30528" y="27567"/>
                        <a:pt x="31147" y="27511"/>
                      </a:cubicBezTo>
                      <a:cubicBezTo>
                        <a:pt x="31759" y="27456"/>
                        <a:pt x="32767" y="27075"/>
                        <a:pt x="33172" y="26702"/>
                      </a:cubicBezTo>
                      <a:cubicBezTo>
                        <a:pt x="33576" y="26329"/>
                        <a:pt x="33910" y="26281"/>
                        <a:pt x="34442" y="25995"/>
                      </a:cubicBezTo>
                      <a:cubicBezTo>
                        <a:pt x="34553" y="25940"/>
                        <a:pt x="34656" y="25860"/>
                        <a:pt x="34719" y="25757"/>
                      </a:cubicBezTo>
                      <a:cubicBezTo>
                        <a:pt x="34978" y="25480"/>
                        <a:pt x="35615" y="25432"/>
                        <a:pt x="36099" y="25432"/>
                      </a:cubicBezTo>
                      <a:close/>
                      <a:moveTo>
                        <a:pt x="56969" y="25429"/>
                      </a:moveTo>
                      <a:cubicBezTo>
                        <a:pt x="57116" y="25429"/>
                        <a:pt x="57251" y="25434"/>
                        <a:pt x="57357" y="25440"/>
                      </a:cubicBezTo>
                      <a:cubicBezTo>
                        <a:pt x="57563" y="25440"/>
                        <a:pt x="57770" y="25463"/>
                        <a:pt x="57976" y="25511"/>
                      </a:cubicBezTo>
                      <a:cubicBezTo>
                        <a:pt x="58286" y="25638"/>
                        <a:pt x="58572" y="25813"/>
                        <a:pt x="58826" y="26027"/>
                      </a:cubicBezTo>
                      <a:cubicBezTo>
                        <a:pt x="59246" y="26384"/>
                        <a:pt x="59778" y="26527"/>
                        <a:pt x="60119" y="26717"/>
                      </a:cubicBezTo>
                      <a:cubicBezTo>
                        <a:pt x="60461" y="26900"/>
                        <a:pt x="60691" y="27448"/>
                        <a:pt x="60381" y="27781"/>
                      </a:cubicBezTo>
                      <a:lnTo>
                        <a:pt x="60373" y="27781"/>
                      </a:lnTo>
                      <a:cubicBezTo>
                        <a:pt x="60064" y="28114"/>
                        <a:pt x="59746" y="28091"/>
                        <a:pt x="59619" y="28345"/>
                      </a:cubicBezTo>
                      <a:cubicBezTo>
                        <a:pt x="59492" y="28607"/>
                        <a:pt x="59389" y="28845"/>
                        <a:pt x="59072" y="28916"/>
                      </a:cubicBezTo>
                      <a:cubicBezTo>
                        <a:pt x="58857" y="28964"/>
                        <a:pt x="58643" y="28980"/>
                        <a:pt x="58421" y="28988"/>
                      </a:cubicBezTo>
                      <a:cubicBezTo>
                        <a:pt x="58183" y="29005"/>
                        <a:pt x="57944" y="29014"/>
                        <a:pt x="57703" y="29014"/>
                      </a:cubicBezTo>
                      <a:cubicBezTo>
                        <a:pt x="57622" y="29014"/>
                        <a:pt x="57542" y="29013"/>
                        <a:pt x="57460" y="29011"/>
                      </a:cubicBezTo>
                      <a:cubicBezTo>
                        <a:pt x="57286" y="29003"/>
                        <a:pt x="57111" y="28980"/>
                        <a:pt x="56944" y="28924"/>
                      </a:cubicBezTo>
                      <a:cubicBezTo>
                        <a:pt x="56921" y="28916"/>
                        <a:pt x="56897" y="28900"/>
                        <a:pt x="56873" y="28892"/>
                      </a:cubicBezTo>
                      <a:cubicBezTo>
                        <a:pt x="56865" y="28892"/>
                        <a:pt x="56857" y="28884"/>
                        <a:pt x="56849" y="28876"/>
                      </a:cubicBezTo>
                      <a:cubicBezTo>
                        <a:pt x="56460" y="28726"/>
                        <a:pt x="55897" y="28654"/>
                        <a:pt x="55103" y="28599"/>
                      </a:cubicBezTo>
                      <a:cubicBezTo>
                        <a:pt x="53912" y="28519"/>
                        <a:pt x="52984" y="28416"/>
                        <a:pt x="52198" y="28257"/>
                      </a:cubicBezTo>
                      <a:cubicBezTo>
                        <a:pt x="51404" y="28099"/>
                        <a:pt x="50571" y="27900"/>
                        <a:pt x="50698" y="27765"/>
                      </a:cubicBezTo>
                      <a:cubicBezTo>
                        <a:pt x="50825" y="27622"/>
                        <a:pt x="51690" y="27567"/>
                        <a:pt x="52301" y="27503"/>
                      </a:cubicBezTo>
                      <a:cubicBezTo>
                        <a:pt x="52920" y="27448"/>
                        <a:pt x="53865" y="27075"/>
                        <a:pt x="54222" y="26702"/>
                      </a:cubicBezTo>
                      <a:cubicBezTo>
                        <a:pt x="54579" y="26329"/>
                        <a:pt x="54904" y="26273"/>
                        <a:pt x="55404" y="25995"/>
                      </a:cubicBezTo>
                      <a:cubicBezTo>
                        <a:pt x="55516" y="25940"/>
                        <a:pt x="55595" y="25860"/>
                        <a:pt x="55658" y="25757"/>
                      </a:cubicBezTo>
                      <a:cubicBezTo>
                        <a:pt x="55871" y="25484"/>
                        <a:pt x="56488" y="25429"/>
                        <a:pt x="56969" y="25429"/>
                      </a:cubicBezTo>
                      <a:close/>
                      <a:moveTo>
                        <a:pt x="6835" y="26903"/>
                      </a:moveTo>
                      <a:cubicBezTo>
                        <a:pt x="6938" y="26903"/>
                        <a:pt x="7046" y="26907"/>
                        <a:pt x="7160" y="26916"/>
                      </a:cubicBezTo>
                      <a:cubicBezTo>
                        <a:pt x="7906" y="26979"/>
                        <a:pt x="8121" y="27424"/>
                        <a:pt x="7962" y="27749"/>
                      </a:cubicBezTo>
                      <a:cubicBezTo>
                        <a:pt x="7803" y="28075"/>
                        <a:pt x="7343" y="28107"/>
                        <a:pt x="6835" y="28289"/>
                      </a:cubicBezTo>
                      <a:cubicBezTo>
                        <a:pt x="6319" y="28472"/>
                        <a:pt x="6089" y="28646"/>
                        <a:pt x="6216" y="28916"/>
                      </a:cubicBezTo>
                      <a:cubicBezTo>
                        <a:pt x="6343" y="29194"/>
                        <a:pt x="6438" y="29440"/>
                        <a:pt x="5819" y="29559"/>
                      </a:cubicBezTo>
                      <a:cubicBezTo>
                        <a:pt x="5753" y="29571"/>
                        <a:pt x="5693" y="29576"/>
                        <a:pt x="5639" y="29576"/>
                      </a:cubicBezTo>
                      <a:cubicBezTo>
                        <a:pt x="5178" y="29576"/>
                        <a:pt x="5087" y="29189"/>
                        <a:pt x="5009" y="28948"/>
                      </a:cubicBezTo>
                      <a:cubicBezTo>
                        <a:pt x="4922" y="28678"/>
                        <a:pt x="3827" y="28622"/>
                        <a:pt x="3557" y="28456"/>
                      </a:cubicBezTo>
                      <a:lnTo>
                        <a:pt x="3565" y="28456"/>
                      </a:lnTo>
                      <a:cubicBezTo>
                        <a:pt x="3303" y="28289"/>
                        <a:pt x="3676" y="27892"/>
                        <a:pt x="3977" y="27583"/>
                      </a:cubicBezTo>
                      <a:cubicBezTo>
                        <a:pt x="4279" y="27273"/>
                        <a:pt x="4565" y="27225"/>
                        <a:pt x="5366" y="27098"/>
                      </a:cubicBezTo>
                      <a:cubicBezTo>
                        <a:pt x="5856" y="27018"/>
                        <a:pt x="6272" y="26903"/>
                        <a:pt x="6835" y="26903"/>
                      </a:cubicBezTo>
                      <a:close/>
                      <a:moveTo>
                        <a:pt x="27915" y="26903"/>
                      </a:moveTo>
                      <a:cubicBezTo>
                        <a:pt x="28018" y="26903"/>
                        <a:pt x="28127" y="26907"/>
                        <a:pt x="28242" y="26916"/>
                      </a:cubicBezTo>
                      <a:cubicBezTo>
                        <a:pt x="28996" y="26979"/>
                        <a:pt x="29266" y="27424"/>
                        <a:pt x="29155" y="27749"/>
                      </a:cubicBezTo>
                      <a:cubicBezTo>
                        <a:pt x="29036" y="28075"/>
                        <a:pt x="28576" y="28107"/>
                        <a:pt x="28092" y="28289"/>
                      </a:cubicBezTo>
                      <a:cubicBezTo>
                        <a:pt x="27599" y="28472"/>
                        <a:pt x="27393" y="28646"/>
                        <a:pt x="27552" y="28916"/>
                      </a:cubicBezTo>
                      <a:cubicBezTo>
                        <a:pt x="27711" y="29194"/>
                        <a:pt x="27845" y="29440"/>
                        <a:pt x="27234" y="29559"/>
                      </a:cubicBezTo>
                      <a:cubicBezTo>
                        <a:pt x="27169" y="29571"/>
                        <a:pt x="27110" y="29576"/>
                        <a:pt x="27055" y="29576"/>
                      </a:cubicBezTo>
                      <a:cubicBezTo>
                        <a:pt x="26591" y="29576"/>
                        <a:pt x="26460" y="29189"/>
                        <a:pt x="26353" y="28948"/>
                      </a:cubicBezTo>
                      <a:cubicBezTo>
                        <a:pt x="26226" y="28678"/>
                        <a:pt x="25131" y="28622"/>
                        <a:pt x="24845" y="28456"/>
                      </a:cubicBezTo>
                      <a:cubicBezTo>
                        <a:pt x="24559" y="28281"/>
                        <a:pt x="24885" y="27892"/>
                        <a:pt x="25147" y="27583"/>
                      </a:cubicBezTo>
                      <a:cubicBezTo>
                        <a:pt x="25401" y="27273"/>
                        <a:pt x="25679" y="27225"/>
                        <a:pt x="26464" y="27098"/>
                      </a:cubicBezTo>
                      <a:cubicBezTo>
                        <a:pt x="26947" y="27018"/>
                        <a:pt x="27351" y="26903"/>
                        <a:pt x="27915" y="26903"/>
                      </a:cubicBezTo>
                      <a:close/>
                      <a:moveTo>
                        <a:pt x="70091" y="26903"/>
                      </a:moveTo>
                      <a:cubicBezTo>
                        <a:pt x="70194" y="26903"/>
                        <a:pt x="70304" y="26907"/>
                        <a:pt x="70422" y="26916"/>
                      </a:cubicBezTo>
                      <a:lnTo>
                        <a:pt x="70430" y="26924"/>
                      </a:lnTo>
                      <a:cubicBezTo>
                        <a:pt x="71200" y="26979"/>
                        <a:pt x="71581" y="27432"/>
                        <a:pt x="71557" y="27757"/>
                      </a:cubicBezTo>
                      <a:cubicBezTo>
                        <a:pt x="71526" y="28083"/>
                        <a:pt x="71073" y="28107"/>
                        <a:pt x="70629" y="28289"/>
                      </a:cubicBezTo>
                      <a:cubicBezTo>
                        <a:pt x="70184" y="28472"/>
                        <a:pt x="70025" y="28646"/>
                        <a:pt x="70256" y="28924"/>
                      </a:cubicBezTo>
                      <a:cubicBezTo>
                        <a:pt x="70494" y="29194"/>
                        <a:pt x="70684" y="29448"/>
                        <a:pt x="70105" y="29559"/>
                      </a:cubicBezTo>
                      <a:cubicBezTo>
                        <a:pt x="70039" y="29572"/>
                        <a:pt x="69978" y="29579"/>
                        <a:pt x="69921" y="29579"/>
                      </a:cubicBezTo>
                      <a:cubicBezTo>
                        <a:pt x="69466" y="29579"/>
                        <a:pt x="69234" y="29195"/>
                        <a:pt x="69065" y="28956"/>
                      </a:cubicBezTo>
                      <a:cubicBezTo>
                        <a:pt x="68874" y="28686"/>
                        <a:pt x="67763" y="28630"/>
                        <a:pt x="67430" y="28456"/>
                      </a:cubicBezTo>
                      <a:cubicBezTo>
                        <a:pt x="67104" y="28289"/>
                        <a:pt x="67335" y="27900"/>
                        <a:pt x="67509" y="27591"/>
                      </a:cubicBezTo>
                      <a:cubicBezTo>
                        <a:pt x="67684" y="27281"/>
                        <a:pt x="67954" y="27225"/>
                        <a:pt x="68708" y="27098"/>
                      </a:cubicBezTo>
                      <a:cubicBezTo>
                        <a:pt x="69157" y="27018"/>
                        <a:pt x="69527" y="26903"/>
                        <a:pt x="70091" y="26903"/>
                      </a:cubicBezTo>
                      <a:close/>
                      <a:moveTo>
                        <a:pt x="49000" y="26911"/>
                      </a:moveTo>
                      <a:cubicBezTo>
                        <a:pt x="49104" y="26911"/>
                        <a:pt x="49214" y="26915"/>
                        <a:pt x="49332" y="26924"/>
                      </a:cubicBezTo>
                      <a:cubicBezTo>
                        <a:pt x="50086" y="26987"/>
                        <a:pt x="50420" y="27432"/>
                        <a:pt x="50348" y="27757"/>
                      </a:cubicBezTo>
                      <a:cubicBezTo>
                        <a:pt x="50269" y="28083"/>
                        <a:pt x="49816" y="28114"/>
                        <a:pt x="49356" y="28297"/>
                      </a:cubicBezTo>
                      <a:cubicBezTo>
                        <a:pt x="48888" y="28480"/>
                        <a:pt x="48705" y="28646"/>
                        <a:pt x="48904" y="28916"/>
                      </a:cubicBezTo>
                      <a:lnTo>
                        <a:pt x="48896" y="28924"/>
                      </a:lnTo>
                      <a:cubicBezTo>
                        <a:pt x="49094" y="29202"/>
                        <a:pt x="49253" y="29448"/>
                        <a:pt x="48666" y="29567"/>
                      </a:cubicBezTo>
                      <a:cubicBezTo>
                        <a:pt x="48602" y="29579"/>
                        <a:pt x="48544" y="29584"/>
                        <a:pt x="48489" y="29584"/>
                      </a:cubicBezTo>
                      <a:cubicBezTo>
                        <a:pt x="48025" y="29584"/>
                        <a:pt x="47839" y="29197"/>
                        <a:pt x="47697" y="28956"/>
                      </a:cubicBezTo>
                      <a:cubicBezTo>
                        <a:pt x="47538" y="28686"/>
                        <a:pt x="46443" y="28630"/>
                        <a:pt x="46133" y="28464"/>
                      </a:cubicBezTo>
                      <a:cubicBezTo>
                        <a:pt x="45824" y="28297"/>
                        <a:pt x="46102" y="27900"/>
                        <a:pt x="46324" y="27591"/>
                      </a:cubicBezTo>
                      <a:cubicBezTo>
                        <a:pt x="46546" y="27281"/>
                        <a:pt x="46816" y="27233"/>
                        <a:pt x="47578" y="27106"/>
                      </a:cubicBezTo>
                      <a:cubicBezTo>
                        <a:pt x="48048" y="27026"/>
                        <a:pt x="48432" y="26911"/>
                        <a:pt x="49000" y="26911"/>
                      </a:cubicBezTo>
                      <a:close/>
                      <a:moveTo>
                        <a:pt x="39768" y="28297"/>
                      </a:moveTo>
                      <a:cubicBezTo>
                        <a:pt x="39830" y="28297"/>
                        <a:pt x="39894" y="28300"/>
                        <a:pt x="39958" y="28305"/>
                      </a:cubicBezTo>
                      <a:cubicBezTo>
                        <a:pt x="40538" y="28353"/>
                        <a:pt x="41442" y="28670"/>
                        <a:pt x="42538" y="28686"/>
                      </a:cubicBezTo>
                      <a:cubicBezTo>
                        <a:pt x="42558" y="28686"/>
                        <a:pt x="42578" y="28686"/>
                        <a:pt x="42597" y="28686"/>
                      </a:cubicBezTo>
                      <a:cubicBezTo>
                        <a:pt x="43458" y="28686"/>
                        <a:pt x="44409" y="28555"/>
                        <a:pt x="45125" y="28555"/>
                      </a:cubicBezTo>
                      <a:cubicBezTo>
                        <a:pt x="45303" y="28555"/>
                        <a:pt x="45466" y="28563"/>
                        <a:pt x="45610" y="28583"/>
                      </a:cubicBezTo>
                      <a:cubicBezTo>
                        <a:pt x="46356" y="28686"/>
                        <a:pt x="47189" y="28932"/>
                        <a:pt x="47475" y="29218"/>
                      </a:cubicBezTo>
                      <a:cubicBezTo>
                        <a:pt x="47761" y="29511"/>
                        <a:pt x="47697" y="30154"/>
                        <a:pt x="47284" y="30440"/>
                      </a:cubicBezTo>
                      <a:cubicBezTo>
                        <a:pt x="47237" y="30480"/>
                        <a:pt x="47261" y="30615"/>
                        <a:pt x="47300" y="30781"/>
                      </a:cubicBezTo>
                      <a:cubicBezTo>
                        <a:pt x="47300" y="30781"/>
                        <a:pt x="47221" y="30956"/>
                        <a:pt x="46800" y="30972"/>
                      </a:cubicBezTo>
                      <a:cubicBezTo>
                        <a:pt x="46590" y="30980"/>
                        <a:pt x="46241" y="30984"/>
                        <a:pt x="45860" y="30984"/>
                      </a:cubicBezTo>
                      <a:cubicBezTo>
                        <a:pt x="45479" y="30984"/>
                        <a:pt x="45066" y="30980"/>
                        <a:pt x="44729" y="30972"/>
                      </a:cubicBezTo>
                      <a:cubicBezTo>
                        <a:pt x="44303" y="30962"/>
                        <a:pt x="43971" y="30940"/>
                        <a:pt x="43604" y="30940"/>
                      </a:cubicBezTo>
                      <a:cubicBezTo>
                        <a:pt x="43381" y="30940"/>
                        <a:pt x="43147" y="30948"/>
                        <a:pt x="42871" y="30972"/>
                      </a:cubicBezTo>
                      <a:cubicBezTo>
                        <a:pt x="42443" y="31014"/>
                        <a:pt x="42135" y="31061"/>
                        <a:pt x="41894" y="31061"/>
                      </a:cubicBezTo>
                      <a:cubicBezTo>
                        <a:pt x="41724" y="31061"/>
                        <a:pt x="41588" y="31038"/>
                        <a:pt x="41466" y="30972"/>
                      </a:cubicBezTo>
                      <a:cubicBezTo>
                        <a:pt x="41165" y="30813"/>
                        <a:pt x="41196" y="30607"/>
                        <a:pt x="40712" y="30440"/>
                      </a:cubicBezTo>
                      <a:cubicBezTo>
                        <a:pt x="40196" y="30281"/>
                        <a:pt x="39696" y="30091"/>
                        <a:pt x="39212" y="29861"/>
                      </a:cubicBezTo>
                      <a:cubicBezTo>
                        <a:pt x="38593" y="29543"/>
                        <a:pt x="37878" y="29329"/>
                        <a:pt x="38148" y="29138"/>
                      </a:cubicBezTo>
                      <a:cubicBezTo>
                        <a:pt x="38410" y="28948"/>
                        <a:pt x="38672" y="28773"/>
                        <a:pt x="38767" y="28607"/>
                      </a:cubicBezTo>
                      <a:cubicBezTo>
                        <a:pt x="38852" y="28458"/>
                        <a:pt x="39264" y="28297"/>
                        <a:pt x="39768" y="28297"/>
                      </a:cubicBezTo>
                      <a:close/>
                      <a:moveTo>
                        <a:pt x="61032" y="28305"/>
                      </a:moveTo>
                      <a:cubicBezTo>
                        <a:pt x="61096" y="28305"/>
                        <a:pt x="61163" y="28307"/>
                        <a:pt x="61231" y="28313"/>
                      </a:cubicBezTo>
                      <a:cubicBezTo>
                        <a:pt x="61826" y="28361"/>
                        <a:pt x="62763" y="28678"/>
                        <a:pt x="63858" y="28686"/>
                      </a:cubicBezTo>
                      <a:cubicBezTo>
                        <a:pt x="63879" y="28686"/>
                        <a:pt x="63899" y="28686"/>
                        <a:pt x="63920" y="28686"/>
                      </a:cubicBezTo>
                      <a:cubicBezTo>
                        <a:pt x="64778" y="28686"/>
                        <a:pt x="65702" y="28562"/>
                        <a:pt x="66417" y="28562"/>
                      </a:cubicBezTo>
                      <a:cubicBezTo>
                        <a:pt x="66600" y="28562"/>
                        <a:pt x="66770" y="28570"/>
                        <a:pt x="66922" y="28591"/>
                      </a:cubicBezTo>
                      <a:cubicBezTo>
                        <a:pt x="67668" y="28694"/>
                        <a:pt x="68541" y="28932"/>
                        <a:pt x="68866" y="29226"/>
                      </a:cubicBezTo>
                      <a:cubicBezTo>
                        <a:pt x="69192" y="29519"/>
                        <a:pt x="69208" y="30162"/>
                        <a:pt x="68835" y="30448"/>
                      </a:cubicBezTo>
                      <a:cubicBezTo>
                        <a:pt x="68795" y="30480"/>
                        <a:pt x="68835" y="30615"/>
                        <a:pt x="68890" y="30781"/>
                      </a:cubicBezTo>
                      <a:cubicBezTo>
                        <a:pt x="68890" y="30781"/>
                        <a:pt x="68843" y="30956"/>
                        <a:pt x="68422" y="30972"/>
                      </a:cubicBezTo>
                      <a:cubicBezTo>
                        <a:pt x="68208" y="30980"/>
                        <a:pt x="67858" y="30984"/>
                        <a:pt x="67477" y="30984"/>
                      </a:cubicBezTo>
                      <a:cubicBezTo>
                        <a:pt x="67096" y="30984"/>
                        <a:pt x="66684" y="30980"/>
                        <a:pt x="66342" y="30972"/>
                      </a:cubicBezTo>
                      <a:cubicBezTo>
                        <a:pt x="65917" y="30962"/>
                        <a:pt x="65581" y="30940"/>
                        <a:pt x="65214" y="30940"/>
                      </a:cubicBezTo>
                      <a:cubicBezTo>
                        <a:pt x="64991" y="30940"/>
                        <a:pt x="64757" y="30948"/>
                        <a:pt x="64485" y="30972"/>
                      </a:cubicBezTo>
                      <a:cubicBezTo>
                        <a:pt x="64066" y="31014"/>
                        <a:pt x="63765" y="31061"/>
                        <a:pt x="63523" y="31061"/>
                      </a:cubicBezTo>
                      <a:cubicBezTo>
                        <a:pt x="63352" y="31061"/>
                        <a:pt x="63211" y="31038"/>
                        <a:pt x="63080" y="30972"/>
                      </a:cubicBezTo>
                      <a:cubicBezTo>
                        <a:pt x="62763" y="30813"/>
                        <a:pt x="62770" y="30607"/>
                        <a:pt x="62262" y="30440"/>
                      </a:cubicBezTo>
                      <a:cubicBezTo>
                        <a:pt x="61723" y="30281"/>
                        <a:pt x="61191" y="30083"/>
                        <a:pt x="60683" y="29861"/>
                      </a:cubicBezTo>
                      <a:cubicBezTo>
                        <a:pt x="60024" y="29543"/>
                        <a:pt x="59286" y="29329"/>
                        <a:pt x="59524" y="29138"/>
                      </a:cubicBezTo>
                      <a:cubicBezTo>
                        <a:pt x="59770" y="28948"/>
                        <a:pt x="60008" y="28773"/>
                        <a:pt x="60080" y="28607"/>
                      </a:cubicBezTo>
                      <a:cubicBezTo>
                        <a:pt x="60136" y="28459"/>
                        <a:pt x="60529" y="28305"/>
                        <a:pt x="61032" y="28305"/>
                      </a:cubicBezTo>
                      <a:close/>
                      <a:moveTo>
                        <a:pt x="18490" y="28305"/>
                      </a:moveTo>
                      <a:cubicBezTo>
                        <a:pt x="18554" y="28305"/>
                        <a:pt x="18620" y="28307"/>
                        <a:pt x="18686" y="28313"/>
                      </a:cubicBezTo>
                      <a:lnTo>
                        <a:pt x="18694" y="28313"/>
                      </a:lnTo>
                      <a:cubicBezTo>
                        <a:pt x="19273" y="28368"/>
                        <a:pt x="20130" y="28678"/>
                        <a:pt x="21218" y="28694"/>
                      </a:cubicBezTo>
                      <a:cubicBezTo>
                        <a:pt x="21238" y="28694"/>
                        <a:pt x="21258" y="28694"/>
                        <a:pt x="21278" y="28694"/>
                      </a:cubicBezTo>
                      <a:cubicBezTo>
                        <a:pt x="22145" y="28694"/>
                        <a:pt x="23112" y="28563"/>
                        <a:pt x="23826" y="28563"/>
                      </a:cubicBezTo>
                      <a:cubicBezTo>
                        <a:pt x="24003" y="28563"/>
                        <a:pt x="24165" y="28571"/>
                        <a:pt x="24305" y="28591"/>
                      </a:cubicBezTo>
                      <a:cubicBezTo>
                        <a:pt x="25028" y="28694"/>
                        <a:pt x="25837" y="28940"/>
                        <a:pt x="26091" y="29226"/>
                      </a:cubicBezTo>
                      <a:cubicBezTo>
                        <a:pt x="26345" y="29519"/>
                        <a:pt x="26194" y="30162"/>
                        <a:pt x="25742" y="30448"/>
                      </a:cubicBezTo>
                      <a:cubicBezTo>
                        <a:pt x="25694" y="30480"/>
                        <a:pt x="25702" y="30615"/>
                        <a:pt x="25718" y="30781"/>
                      </a:cubicBezTo>
                      <a:cubicBezTo>
                        <a:pt x="25718" y="30781"/>
                        <a:pt x="25615" y="30964"/>
                        <a:pt x="25194" y="30980"/>
                      </a:cubicBezTo>
                      <a:cubicBezTo>
                        <a:pt x="24980" y="30988"/>
                        <a:pt x="24629" y="30992"/>
                        <a:pt x="24247" y="30992"/>
                      </a:cubicBezTo>
                      <a:cubicBezTo>
                        <a:pt x="23865" y="30992"/>
                        <a:pt x="23452" y="30988"/>
                        <a:pt x="23115" y="30980"/>
                      </a:cubicBezTo>
                      <a:cubicBezTo>
                        <a:pt x="22691" y="30970"/>
                        <a:pt x="22358" y="30944"/>
                        <a:pt x="21986" y="30944"/>
                      </a:cubicBezTo>
                      <a:cubicBezTo>
                        <a:pt x="21766" y="30944"/>
                        <a:pt x="21532" y="30953"/>
                        <a:pt x="21257" y="30980"/>
                      </a:cubicBezTo>
                      <a:cubicBezTo>
                        <a:pt x="20823" y="31018"/>
                        <a:pt x="20506" y="31067"/>
                        <a:pt x="20262" y="31067"/>
                      </a:cubicBezTo>
                      <a:cubicBezTo>
                        <a:pt x="20097" y="31067"/>
                        <a:pt x="19965" y="31044"/>
                        <a:pt x="19852" y="30980"/>
                      </a:cubicBezTo>
                      <a:cubicBezTo>
                        <a:pt x="19575" y="30813"/>
                        <a:pt x="19638" y="30607"/>
                        <a:pt x="19170" y="30448"/>
                      </a:cubicBezTo>
                      <a:cubicBezTo>
                        <a:pt x="18678" y="30289"/>
                        <a:pt x="18201" y="30091"/>
                        <a:pt x="17741" y="29861"/>
                      </a:cubicBezTo>
                      <a:cubicBezTo>
                        <a:pt x="17162" y="29543"/>
                        <a:pt x="16479" y="29329"/>
                        <a:pt x="16773" y="29146"/>
                      </a:cubicBezTo>
                      <a:cubicBezTo>
                        <a:pt x="17066" y="28956"/>
                        <a:pt x="17352" y="28773"/>
                        <a:pt x="17463" y="28607"/>
                      </a:cubicBezTo>
                      <a:cubicBezTo>
                        <a:pt x="17569" y="28459"/>
                        <a:pt x="17992" y="28305"/>
                        <a:pt x="18490" y="28305"/>
                      </a:cubicBezTo>
                      <a:close/>
                      <a:moveTo>
                        <a:pt x="28365" y="29517"/>
                      </a:moveTo>
                      <a:cubicBezTo>
                        <a:pt x="28618" y="29517"/>
                        <a:pt x="28814" y="29552"/>
                        <a:pt x="28901" y="29623"/>
                      </a:cubicBezTo>
                      <a:cubicBezTo>
                        <a:pt x="29108" y="29781"/>
                        <a:pt x="29020" y="30448"/>
                        <a:pt x="29020" y="30448"/>
                      </a:cubicBezTo>
                      <a:cubicBezTo>
                        <a:pt x="29028" y="30893"/>
                        <a:pt x="28250" y="30893"/>
                        <a:pt x="28052" y="31107"/>
                      </a:cubicBezTo>
                      <a:cubicBezTo>
                        <a:pt x="28020" y="31147"/>
                        <a:pt x="27980" y="31194"/>
                        <a:pt x="27933" y="31250"/>
                      </a:cubicBezTo>
                      <a:cubicBezTo>
                        <a:pt x="27899" y="31292"/>
                        <a:pt x="27764" y="31309"/>
                        <a:pt x="27582" y="31309"/>
                      </a:cubicBezTo>
                      <a:cubicBezTo>
                        <a:pt x="27245" y="31309"/>
                        <a:pt x="26746" y="31250"/>
                        <a:pt x="26417" y="31178"/>
                      </a:cubicBezTo>
                      <a:cubicBezTo>
                        <a:pt x="25909" y="31067"/>
                        <a:pt x="25885" y="30821"/>
                        <a:pt x="26155" y="30448"/>
                      </a:cubicBezTo>
                      <a:cubicBezTo>
                        <a:pt x="26155" y="30448"/>
                        <a:pt x="26385" y="29940"/>
                        <a:pt x="27139" y="29710"/>
                      </a:cubicBezTo>
                      <a:cubicBezTo>
                        <a:pt x="27569" y="29582"/>
                        <a:pt x="28020" y="29517"/>
                        <a:pt x="28365" y="29517"/>
                      </a:cubicBezTo>
                      <a:close/>
                      <a:moveTo>
                        <a:pt x="6941" y="29520"/>
                      </a:moveTo>
                      <a:cubicBezTo>
                        <a:pt x="7196" y="29520"/>
                        <a:pt x="7389" y="29555"/>
                        <a:pt x="7470" y="29623"/>
                      </a:cubicBezTo>
                      <a:cubicBezTo>
                        <a:pt x="7652" y="29781"/>
                        <a:pt x="7478" y="30448"/>
                        <a:pt x="7478" y="30448"/>
                      </a:cubicBezTo>
                      <a:cubicBezTo>
                        <a:pt x="7430" y="30893"/>
                        <a:pt x="6652" y="30893"/>
                        <a:pt x="6430" y="31107"/>
                      </a:cubicBezTo>
                      <a:cubicBezTo>
                        <a:pt x="6390" y="31147"/>
                        <a:pt x="6343" y="31202"/>
                        <a:pt x="6287" y="31250"/>
                      </a:cubicBezTo>
                      <a:cubicBezTo>
                        <a:pt x="6245" y="31294"/>
                        <a:pt x="6108" y="31313"/>
                        <a:pt x="5925" y="31313"/>
                      </a:cubicBezTo>
                      <a:cubicBezTo>
                        <a:pt x="5588" y="31313"/>
                        <a:pt x="5098" y="31250"/>
                        <a:pt x="4779" y="31178"/>
                      </a:cubicBezTo>
                      <a:cubicBezTo>
                        <a:pt x="4287" y="31067"/>
                        <a:pt x="4295" y="30821"/>
                        <a:pt x="4612" y="30448"/>
                      </a:cubicBezTo>
                      <a:cubicBezTo>
                        <a:pt x="4612" y="30448"/>
                        <a:pt x="4906" y="29940"/>
                        <a:pt x="5692" y="29710"/>
                      </a:cubicBezTo>
                      <a:cubicBezTo>
                        <a:pt x="6142" y="29583"/>
                        <a:pt x="6598" y="29520"/>
                        <a:pt x="6941" y="29520"/>
                      </a:cubicBezTo>
                      <a:close/>
                      <a:moveTo>
                        <a:pt x="49787" y="29520"/>
                      </a:moveTo>
                      <a:cubicBezTo>
                        <a:pt x="50041" y="29520"/>
                        <a:pt x="50242" y="29555"/>
                        <a:pt x="50340" y="29623"/>
                      </a:cubicBezTo>
                      <a:cubicBezTo>
                        <a:pt x="50571" y="29781"/>
                        <a:pt x="50571" y="30448"/>
                        <a:pt x="50571" y="30448"/>
                      </a:cubicBezTo>
                      <a:cubicBezTo>
                        <a:pt x="50634" y="30893"/>
                        <a:pt x="49856" y="30893"/>
                        <a:pt x="49689" y="31107"/>
                      </a:cubicBezTo>
                      <a:cubicBezTo>
                        <a:pt x="49650" y="31147"/>
                        <a:pt x="49618" y="31202"/>
                        <a:pt x="49586" y="31258"/>
                      </a:cubicBezTo>
                      <a:cubicBezTo>
                        <a:pt x="49557" y="31298"/>
                        <a:pt x="49431" y="31315"/>
                        <a:pt x="49257" y="31315"/>
                      </a:cubicBezTo>
                      <a:cubicBezTo>
                        <a:pt x="48920" y="31315"/>
                        <a:pt x="48400" y="31252"/>
                        <a:pt x="48054" y="31178"/>
                      </a:cubicBezTo>
                      <a:cubicBezTo>
                        <a:pt x="47530" y="31067"/>
                        <a:pt x="47483" y="30821"/>
                        <a:pt x="47697" y="30448"/>
                      </a:cubicBezTo>
                      <a:cubicBezTo>
                        <a:pt x="47697" y="30448"/>
                        <a:pt x="47864" y="29940"/>
                        <a:pt x="48594" y="29710"/>
                      </a:cubicBezTo>
                      <a:cubicBezTo>
                        <a:pt x="49008" y="29583"/>
                        <a:pt x="49446" y="29520"/>
                        <a:pt x="49787" y="29520"/>
                      </a:cubicBezTo>
                      <a:close/>
                      <a:moveTo>
                        <a:pt x="58505" y="29182"/>
                      </a:moveTo>
                      <a:cubicBezTo>
                        <a:pt x="58594" y="29182"/>
                        <a:pt x="58796" y="29210"/>
                        <a:pt x="59119" y="29408"/>
                      </a:cubicBezTo>
                      <a:cubicBezTo>
                        <a:pt x="59580" y="29694"/>
                        <a:pt x="60088" y="29877"/>
                        <a:pt x="60770" y="30115"/>
                      </a:cubicBezTo>
                      <a:cubicBezTo>
                        <a:pt x="61127" y="30242"/>
                        <a:pt x="61493" y="30361"/>
                        <a:pt x="61866" y="30448"/>
                      </a:cubicBezTo>
                      <a:cubicBezTo>
                        <a:pt x="61866" y="30448"/>
                        <a:pt x="62643" y="30647"/>
                        <a:pt x="62620" y="31035"/>
                      </a:cubicBezTo>
                      <a:cubicBezTo>
                        <a:pt x="62604" y="31414"/>
                        <a:pt x="62019" y="31496"/>
                        <a:pt x="61366" y="31496"/>
                      </a:cubicBezTo>
                      <a:cubicBezTo>
                        <a:pt x="61335" y="31496"/>
                        <a:pt x="61302" y="31496"/>
                        <a:pt x="61270" y="31496"/>
                      </a:cubicBezTo>
                      <a:cubicBezTo>
                        <a:pt x="60580" y="31496"/>
                        <a:pt x="59651" y="31496"/>
                        <a:pt x="59445" y="31448"/>
                      </a:cubicBezTo>
                      <a:lnTo>
                        <a:pt x="59437" y="31440"/>
                      </a:lnTo>
                      <a:cubicBezTo>
                        <a:pt x="59207" y="31385"/>
                        <a:pt x="58968" y="31353"/>
                        <a:pt x="58730" y="31353"/>
                      </a:cubicBezTo>
                      <a:cubicBezTo>
                        <a:pt x="58730" y="31353"/>
                        <a:pt x="57786" y="31369"/>
                        <a:pt x="57159" y="31456"/>
                      </a:cubicBezTo>
                      <a:cubicBezTo>
                        <a:pt x="57159" y="31456"/>
                        <a:pt x="57151" y="31456"/>
                        <a:pt x="57137" y="31456"/>
                      </a:cubicBezTo>
                      <a:cubicBezTo>
                        <a:pt x="57045" y="31456"/>
                        <a:pt x="56701" y="31450"/>
                        <a:pt x="56667" y="31361"/>
                      </a:cubicBezTo>
                      <a:cubicBezTo>
                        <a:pt x="56635" y="31258"/>
                        <a:pt x="56690" y="31162"/>
                        <a:pt x="56865" y="31035"/>
                      </a:cubicBezTo>
                      <a:cubicBezTo>
                        <a:pt x="57048" y="30908"/>
                        <a:pt x="57230" y="30559"/>
                        <a:pt x="57262" y="30448"/>
                      </a:cubicBezTo>
                      <a:cubicBezTo>
                        <a:pt x="57373" y="30170"/>
                        <a:pt x="57421" y="29885"/>
                        <a:pt x="57429" y="29591"/>
                      </a:cubicBezTo>
                      <a:cubicBezTo>
                        <a:pt x="57452" y="29257"/>
                        <a:pt x="58452" y="29186"/>
                        <a:pt x="58452" y="29186"/>
                      </a:cubicBezTo>
                      <a:cubicBezTo>
                        <a:pt x="58452" y="29186"/>
                        <a:pt x="58470" y="29182"/>
                        <a:pt x="58505" y="29182"/>
                      </a:cubicBezTo>
                      <a:close/>
                      <a:moveTo>
                        <a:pt x="37131" y="29188"/>
                      </a:moveTo>
                      <a:cubicBezTo>
                        <a:pt x="37224" y="29188"/>
                        <a:pt x="37421" y="29218"/>
                        <a:pt x="37712" y="29416"/>
                      </a:cubicBezTo>
                      <a:cubicBezTo>
                        <a:pt x="38132" y="29702"/>
                        <a:pt x="38617" y="29877"/>
                        <a:pt x="39268" y="30115"/>
                      </a:cubicBezTo>
                      <a:cubicBezTo>
                        <a:pt x="39609" y="30250"/>
                        <a:pt x="39966" y="30361"/>
                        <a:pt x="40323" y="30448"/>
                      </a:cubicBezTo>
                      <a:cubicBezTo>
                        <a:pt x="40323" y="30448"/>
                        <a:pt x="41077" y="30647"/>
                        <a:pt x="40998" y="31043"/>
                      </a:cubicBezTo>
                      <a:cubicBezTo>
                        <a:pt x="40926" y="31432"/>
                        <a:pt x="40284" y="31504"/>
                        <a:pt x="39593" y="31504"/>
                      </a:cubicBezTo>
                      <a:cubicBezTo>
                        <a:pt x="38902" y="31496"/>
                        <a:pt x="37966" y="31504"/>
                        <a:pt x="37767" y="31448"/>
                      </a:cubicBezTo>
                      <a:lnTo>
                        <a:pt x="37775" y="31448"/>
                      </a:lnTo>
                      <a:cubicBezTo>
                        <a:pt x="37568" y="31391"/>
                        <a:pt x="37361" y="31360"/>
                        <a:pt x="37149" y="31360"/>
                      </a:cubicBezTo>
                      <a:cubicBezTo>
                        <a:pt x="37125" y="31360"/>
                        <a:pt x="37101" y="31360"/>
                        <a:pt x="37077" y="31361"/>
                      </a:cubicBezTo>
                      <a:cubicBezTo>
                        <a:pt x="37077" y="31361"/>
                        <a:pt x="36140" y="31369"/>
                        <a:pt x="35489" y="31456"/>
                      </a:cubicBezTo>
                      <a:cubicBezTo>
                        <a:pt x="35489" y="31456"/>
                        <a:pt x="35481" y="31456"/>
                        <a:pt x="35467" y="31456"/>
                      </a:cubicBezTo>
                      <a:cubicBezTo>
                        <a:pt x="35376" y="31456"/>
                        <a:pt x="35034" y="31450"/>
                        <a:pt x="35013" y="31361"/>
                      </a:cubicBezTo>
                      <a:cubicBezTo>
                        <a:pt x="34997" y="31266"/>
                        <a:pt x="35061" y="31162"/>
                        <a:pt x="35251" y="31035"/>
                      </a:cubicBezTo>
                      <a:cubicBezTo>
                        <a:pt x="35442" y="30908"/>
                        <a:pt x="35672" y="30559"/>
                        <a:pt x="35719" y="30448"/>
                      </a:cubicBezTo>
                      <a:cubicBezTo>
                        <a:pt x="35862" y="30186"/>
                        <a:pt x="35950" y="29892"/>
                        <a:pt x="35997" y="29591"/>
                      </a:cubicBezTo>
                      <a:cubicBezTo>
                        <a:pt x="36061" y="29265"/>
                        <a:pt x="37069" y="29194"/>
                        <a:pt x="37069" y="29194"/>
                      </a:cubicBezTo>
                      <a:cubicBezTo>
                        <a:pt x="37069" y="29194"/>
                        <a:pt x="37090" y="29188"/>
                        <a:pt x="37131" y="29188"/>
                      </a:cubicBezTo>
                      <a:close/>
                      <a:moveTo>
                        <a:pt x="15738" y="29190"/>
                      </a:moveTo>
                      <a:cubicBezTo>
                        <a:pt x="15826" y="29190"/>
                        <a:pt x="16022" y="29218"/>
                        <a:pt x="16296" y="29424"/>
                      </a:cubicBezTo>
                      <a:cubicBezTo>
                        <a:pt x="16685" y="29702"/>
                        <a:pt x="17146" y="29885"/>
                        <a:pt x="17765" y="30123"/>
                      </a:cubicBezTo>
                      <a:cubicBezTo>
                        <a:pt x="18090" y="30258"/>
                        <a:pt x="18432" y="30369"/>
                        <a:pt x="18773" y="30456"/>
                      </a:cubicBezTo>
                      <a:cubicBezTo>
                        <a:pt x="18773" y="30456"/>
                        <a:pt x="19503" y="30654"/>
                        <a:pt x="19384" y="31043"/>
                      </a:cubicBezTo>
                      <a:cubicBezTo>
                        <a:pt x="19263" y="31422"/>
                        <a:pt x="18659" y="31504"/>
                        <a:pt x="18004" y="31504"/>
                      </a:cubicBezTo>
                      <a:cubicBezTo>
                        <a:pt x="17972" y="31504"/>
                        <a:pt x="17940" y="31504"/>
                        <a:pt x="17908" y="31504"/>
                      </a:cubicBezTo>
                      <a:cubicBezTo>
                        <a:pt x="17217" y="31504"/>
                        <a:pt x="16288" y="31504"/>
                        <a:pt x="16090" y="31456"/>
                      </a:cubicBezTo>
                      <a:lnTo>
                        <a:pt x="16098" y="31456"/>
                      </a:lnTo>
                      <a:cubicBezTo>
                        <a:pt x="15876" y="31393"/>
                        <a:pt x="15646" y="31361"/>
                        <a:pt x="15407" y="31361"/>
                      </a:cubicBezTo>
                      <a:cubicBezTo>
                        <a:pt x="15407" y="31361"/>
                        <a:pt x="14471" y="31377"/>
                        <a:pt x="13812" y="31464"/>
                      </a:cubicBezTo>
                      <a:cubicBezTo>
                        <a:pt x="13812" y="31464"/>
                        <a:pt x="13804" y="31464"/>
                        <a:pt x="13790" y="31464"/>
                      </a:cubicBezTo>
                      <a:cubicBezTo>
                        <a:pt x="13699" y="31464"/>
                        <a:pt x="13358" y="31458"/>
                        <a:pt x="13352" y="31369"/>
                      </a:cubicBezTo>
                      <a:cubicBezTo>
                        <a:pt x="13344" y="31266"/>
                        <a:pt x="13423" y="31170"/>
                        <a:pt x="13629" y="31043"/>
                      </a:cubicBezTo>
                      <a:cubicBezTo>
                        <a:pt x="13844" y="30916"/>
                        <a:pt x="14114" y="30567"/>
                        <a:pt x="14177" y="30456"/>
                      </a:cubicBezTo>
                      <a:cubicBezTo>
                        <a:pt x="14344" y="30194"/>
                        <a:pt x="14479" y="29900"/>
                        <a:pt x="14558" y="29599"/>
                      </a:cubicBezTo>
                      <a:cubicBezTo>
                        <a:pt x="14669" y="29273"/>
                        <a:pt x="15685" y="29194"/>
                        <a:pt x="15685" y="29194"/>
                      </a:cubicBezTo>
                      <a:cubicBezTo>
                        <a:pt x="15685" y="29194"/>
                        <a:pt x="15703" y="29190"/>
                        <a:pt x="15738" y="29190"/>
                      </a:cubicBezTo>
                      <a:close/>
                      <a:moveTo>
                        <a:pt x="29398" y="28097"/>
                      </a:moveTo>
                      <a:cubicBezTo>
                        <a:pt x="29685" y="28097"/>
                        <a:pt x="29984" y="28142"/>
                        <a:pt x="30274" y="28226"/>
                      </a:cubicBezTo>
                      <a:cubicBezTo>
                        <a:pt x="31076" y="28448"/>
                        <a:pt x="31290" y="28543"/>
                        <a:pt x="32830" y="28630"/>
                      </a:cubicBezTo>
                      <a:cubicBezTo>
                        <a:pt x="34362" y="28710"/>
                        <a:pt x="35299" y="28853"/>
                        <a:pt x="35521" y="29162"/>
                      </a:cubicBezTo>
                      <a:cubicBezTo>
                        <a:pt x="35735" y="29480"/>
                        <a:pt x="35505" y="30448"/>
                        <a:pt x="35505" y="30448"/>
                      </a:cubicBezTo>
                      <a:cubicBezTo>
                        <a:pt x="35418" y="30686"/>
                        <a:pt x="35267" y="30893"/>
                        <a:pt x="35077" y="31059"/>
                      </a:cubicBezTo>
                      <a:cubicBezTo>
                        <a:pt x="34751" y="31329"/>
                        <a:pt x="34211" y="31575"/>
                        <a:pt x="33743" y="31702"/>
                      </a:cubicBezTo>
                      <a:cubicBezTo>
                        <a:pt x="33616" y="31726"/>
                        <a:pt x="33497" y="31758"/>
                        <a:pt x="33370" y="31790"/>
                      </a:cubicBezTo>
                      <a:cubicBezTo>
                        <a:pt x="32949" y="31932"/>
                        <a:pt x="32973" y="32044"/>
                        <a:pt x="32425" y="32115"/>
                      </a:cubicBezTo>
                      <a:cubicBezTo>
                        <a:pt x="31990" y="32186"/>
                        <a:pt x="31554" y="32226"/>
                        <a:pt x="31119" y="32242"/>
                      </a:cubicBezTo>
                      <a:lnTo>
                        <a:pt x="31119" y="32242"/>
                      </a:lnTo>
                      <a:cubicBezTo>
                        <a:pt x="31098" y="32241"/>
                        <a:pt x="31082" y="32234"/>
                        <a:pt x="31060" y="32234"/>
                      </a:cubicBezTo>
                      <a:cubicBezTo>
                        <a:pt x="30227" y="32155"/>
                        <a:pt x="28893" y="32218"/>
                        <a:pt x="28433" y="32067"/>
                      </a:cubicBezTo>
                      <a:cubicBezTo>
                        <a:pt x="27972" y="31917"/>
                        <a:pt x="27766" y="31639"/>
                        <a:pt x="28314" y="31258"/>
                      </a:cubicBezTo>
                      <a:cubicBezTo>
                        <a:pt x="28861" y="30869"/>
                        <a:pt x="29425" y="30972"/>
                        <a:pt x="29362" y="30448"/>
                      </a:cubicBezTo>
                      <a:cubicBezTo>
                        <a:pt x="29314" y="30234"/>
                        <a:pt x="29330" y="30019"/>
                        <a:pt x="29385" y="29813"/>
                      </a:cubicBezTo>
                      <a:cubicBezTo>
                        <a:pt x="29496" y="29535"/>
                        <a:pt x="29298" y="29456"/>
                        <a:pt x="28981" y="29361"/>
                      </a:cubicBezTo>
                      <a:cubicBezTo>
                        <a:pt x="28663" y="29257"/>
                        <a:pt x="27639" y="29051"/>
                        <a:pt x="28115" y="28551"/>
                      </a:cubicBezTo>
                      <a:cubicBezTo>
                        <a:pt x="28424" y="28237"/>
                        <a:pt x="28892" y="28097"/>
                        <a:pt x="29398" y="28097"/>
                      </a:cubicBezTo>
                      <a:close/>
                      <a:moveTo>
                        <a:pt x="8151" y="28097"/>
                      </a:moveTo>
                      <a:cubicBezTo>
                        <a:pt x="8438" y="28097"/>
                        <a:pt x="8731" y="28142"/>
                        <a:pt x="9010" y="28226"/>
                      </a:cubicBezTo>
                      <a:cubicBezTo>
                        <a:pt x="9780" y="28456"/>
                        <a:pt x="9986" y="28543"/>
                        <a:pt x="11510" y="28630"/>
                      </a:cubicBezTo>
                      <a:cubicBezTo>
                        <a:pt x="13034" y="28710"/>
                        <a:pt x="13955" y="28853"/>
                        <a:pt x="14137" y="29162"/>
                      </a:cubicBezTo>
                      <a:cubicBezTo>
                        <a:pt x="14312" y="29480"/>
                        <a:pt x="13955" y="30448"/>
                        <a:pt x="13955" y="30448"/>
                      </a:cubicBezTo>
                      <a:cubicBezTo>
                        <a:pt x="13836" y="30686"/>
                        <a:pt x="13661" y="30893"/>
                        <a:pt x="13447" y="31059"/>
                      </a:cubicBezTo>
                      <a:cubicBezTo>
                        <a:pt x="13018" y="31353"/>
                        <a:pt x="12534" y="31575"/>
                        <a:pt x="12034" y="31702"/>
                      </a:cubicBezTo>
                      <a:cubicBezTo>
                        <a:pt x="11899" y="31726"/>
                        <a:pt x="11772" y="31758"/>
                        <a:pt x="11653" y="31790"/>
                      </a:cubicBezTo>
                      <a:cubicBezTo>
                        <a:pt x="11208" y="31932"/>
                        <a:pt x="11216" y="32044"/>
                        <a:pt x="10661" y="32115"/>
                      </a:cubicBezTo>
                      <a:cubicBezTo>
                        <a:pt x="10225" y="32186"/>
                        <a:pt x="9782" y="32226"/>
                        <a:pt x="9338" y="32242"/>
                      </a:cubicBezTo>
                      <a:lnTo>
                        <a:pt x="9338" y="32242"/>
                      </a:lnTo>
                      <a:cubicBezTo>
                        <a:pt x="9317" y="32241"/>
                        <a:pt x="9302" y="32234"/>
                        <a:pt x="9280" y="32234"/>
                      </a:cubicBezTo>
                      <a:cubicBezTo>
                        <a:pt x="8454" y="32155"/>
                        <a:pt x="7121" y="32218"/>
                        <a:pt x="6676" y="32067"/>
                      </a:cubicBezTo>
                      <a:cubicBezTo>
                        <a:pt x="6240" y="31917"/>
                        <a:pt x="6065" y="31647"/>
                        <a:pt x="6660" y="31258"/>
                      </a:cubicBezTo>
                      <a:cubicBezTo>
                        <a:pt x="7256" y="30869"/>
                        <a:pt x="7803" y="30972"/>
                        <a:pt x="7811" y="30448"/>
                      </a:cubicBezTo>
                      <a:cubicBezTo>
                        <a:pt x="7795" y="30226"/>
                        <a:pt x="7835" y="30012"/>
                        <a:pt x="7922" y="29813"/>
                      </a:cubicBezTo>
                      <a:cubicBezTo>
                        <a:pt x="8065" y="29535"/>
                        <a:pt x="7875" y="29456"/>
                        <a:pt x="7573" y="29361"/>
                      </a:cubicBezTo>
                      <a:cubicBezTo>
                        <a:pt x="7271" y="29265"/>
                        <a:pt x="6263" y="29051"/>
                        <a:pt x="6811" y="28551"/>
                      </a:cubicBezTo>
                      <a:cubicBezTo>
                        <a:pt x="7161" y="28237"/>
                        <a:pt x="7646" y="28097"/>
                        <a:pt x="8151" y="28097"/>
                      </a:cubicBezTo>
                      <a:close/>
                      <a:moveTo>
                        <a:pt x="50640" y="28097"/>
                      </a:moveTo>
                      <a:cubicBezTo>
                        <a:pt x="50927" y="28097"/>
                        <a:pt x="51232" y="28142"/>
                        <a:pt x="51531" y="28226"/>
                      </a:cubicBezTo>
                      <a:cubicBezTo>
                        <a:pt x="52356" y="28448"/>
                        <a:pt x="52587" y="28543"/>
                        <a:pt x="54134" y="28630"/>
                      </a:cubicBezTo>
                      <a:cubicBezTo>
                        <a:pt x="55682" y="28710"/>
                        <a:pt x="56635" y="28853"/>
                        <a:pt x="56897" y="29162"/>
                      </a:cubicBezTo>
                      <a:cubicBezTo>
                        <a:pt x="57151" y="29480"/>
                        <a:pt x="57048" y="30448"/>
                        <a:pt x="57048" y="30448"/>
                      </a:cubicBezTo>
                      <a:cubicBezTo>
                        <a:pt x="56992" y="30678"/>
                        <a:pt x="56873" y="30893"/>
                        <a:pt x="56698" y="31059"/>
                      </a:cubicBezTo>
                      <a:cubicBezTo>
                        <a:pt x="56397" y="31329"/>
                        <a:pt x="55905" y="31575"/>
                        <a:pt x="55444" y="31702"/>
                      </a:cubicBezTo>
                      <a:lnTo>
                        <a:pt x="55452" y="31702"/>
                      </a:lnTo>
                      <a:cubicBezTo>
                        <a:pt x="55333" y="31726"/>
                        <a:pt x="55214" y="31758"/>
                        <a:pt x="55095" y="31797"/>
                      </a:cubicBezTo>
                      <a:cubicBezTo>
                        <a:pt x="54690" y="31932"/>
                        <a:pt x="54722" y="32044"/>
                        <a:pt x="54190" y="32115"/>
                      </a:cubicBezTo>
                      <a:cubicBezTo>
                        <a:pt x="53761" y="32186"/>
                        <a:pt x="53333" y="32226"/>
                        <a:pt x="52896" y="32242"/>
                      </a:cubicBezTo>
                      <a:lnTo>
                        <a:pt x="52833" y="32234"/>
                      </a:lnTo>
                      <a:cubicBezTo>
                        <a:pt x="51991" y="32155"/>
                        <a:pt x="50666" y="32218"/>
                        <a:pt x="50190" y="32067"/>
                      </a:cubicBezTo>
                      <a:cubicBezTo>
                        <a:pt x="49705" y="31917"/>
                        <a:pt x="49459" y="31639"/>
                        <a:pt x="49959" y="31258"/>
                      </a:cubicBezTo>
                      <a:cubicBezTo>
                        <a:pt x="50459" y="30869"/>
                        <a:pt x="51031" y="30972"/>
                        <a:pt x="50904" y="30448"/>
                      </a:cubicBezTo>
                      <a:cubicBezTo>
                        <a:pt x="50904" y="30448"/>
                        <a:pt x="50777" y="30083"/>
                        <a:pt x="50848" y="29813"/>
                      </a:cubicBezTo>
                      <a:cubicBezTo>
                        <a:pt x="50920" y="29535"/>
                        <a:pt x="50713" y="29456"/>
                        <a:pt x="50388" y="29361"/>
                      </a:cubicBezTo>
                      <a:cubicBezTo>
                        <a:pt x="50055" y="29257"/>
                        <a:pt x="48999" y="29051"/>
                        <a:pt x="49412" y="28551"/>
                      </a:cubicBezTo>
                      <a:cubicBezTo>
                        <a:pt x="49680" y="28237"/>
                        <a:pt x="50133" y="28097"/>
                        <a:pt x="50640" y="28097"/>
                      </a:cubicBezTo>
                      <a:close/>
                      <a:moveTo>
                        <a:pt x="23002" y="31035"/>
                      </a:moveTo>
                      <a:cubicBezTo>
                        <a:pt x="23064" y="31035"/>
                        <a:pt x="23125" y="31035"/>
                        <a:pt x="23186" y="31035"/>
                      </a:cubicBezTo>
                      <a:cubicBezTo>
                        <a:pt x="24686" y="31059"/>
                        <a:pt x="25671" y="31107"/>
                        <a:pt x="26020" y="31186"/>
                      </a:cubicBezTo>
                      <a:cubicBezTo>
                        <a:pt x="26353" y="31274"/>
                        <a:pt x="26695" y="31321"/>
                        <a:pt x="27036" y="31337"/>
                      </a:cubicBezTo>
                      <a:cubicBezTo>
                        <a:pt x="27552" y="31369"/>
                        <a:pt x="27631" y="31559"/>
                        <a:pt x="27639" y="31567"/>
                      </a:cubicBezTo>
                      <a:cubicBezTo>
                        <a:pt x="27433" y="31750"/>
                        <a:pt x="27195" y="31869"/>
                        <a:pt x="26933" y="31924"/>
                      </a:cubicBezTo>
                      <a:cubicBezTo>
                        <a:pt x="26250" y="32083"/>
                        <a:pt x="24655" y="32178"/>
                        <a:pt x="23877" y="32218"/>
                      </a:cubicBezTo>
                      <a:cubicBezTo>
                        <a:pt x="23099" y="32258"/>
                        <a:pt x="22424" y="32258"/>
                        <a:pt x="21543" y="32488"/>
                      </a:cubicBezTo>
                      <a:cubicBezTo>
                        <a:pt x="20670" y="32718"/>
                        <a:pt x="20464" y="32893"/>
                        <a:pt x="19122" y="32933"/>
                      </a:cubicBezTo>
                      <a:cubicBezTo>
                        <a:pt x="18924" y="32938"/>
                        <a:pt x="18739" y="32942"/>
                        <a:pt x="18568" y="32942"/>
                      </a:cubicBezTo>
                      <a:cubicBezTo>
                        <a:pt x="17591" y="32942"/>
                        <a:pt x="17047" y="32824"/>
                        <a:pt x="16757" y="32337"/>
                      </a:cubicBezTo>
                      <a:cubicBezTo>
                        <a:pt x="16669" y="32194"/>
                        <a:pt x="16598" y="32044"/>
                        <a:pt x="16535" y="31893"/>
                      </a:cubicBezTo>
                      <a:cubicBezTo>
                        <a:pt x="16535" y="31893"/>
                        <a:pt x="16479" y="31599"/>
                        <a:pt x="17225" y="31575"/>
                      </a:cubicBezTo>
                      <a:cubicBezTo>
                        <a:pt x="17317" y="31573"/>
                        <a:pt x="17409" y="31573"/>
                        <a:pt x="17501" y="31573"/>
                      </a:cubicBezTo>
                      <a:cubicBezTo>
                        <a:pt x="17665" y="31573"/>
                        <a:pt x="17829" y="31575"/>
                        <a:pt x="17990" y="31575"/>
                      </a:cubicBezTo>
                      <a:cubicBezTo>
                        <a:pt x="18469" y="31575"/>
                        <a:pt x="18931" y="31557"/>
                        <a:pt x="19352" y="31416"/>
                      </a:cubicBezTo>
                      <a:cubicBezTo>
                        <a:pt x="19977" y="31211"/>
                        <a:pt x="21551" y="31035"/>
                        <a:pt x="23002" y="31035"/>
                      </a:cubicBezTo>
                      <a:close/>
                      <a:moveTo>
                        <a:pt x="44623" y="31035"/>
                      </a:moveTo>
                      <a:cubicBezTo>
                        <a:pt x="44685" y="31035"/>
                        <a:pt x="44747" y="31035"/>
                        <a:pt x="44808" y="31035"/>
                      </a:cubicBezTo>
                      <a:cubicBezTo>
                        <a:pt x="46308" y="31059"/>
                        <a:pt x="47292" y="31115"/>
                        <a:pt x="47657" y="31194"/>
                      </a:cubicBezTo>
                      <a:lnTo>
                        <a:pt x="47657" y="31186"/>
                      </a:lnTo>
                      <a:cubicBezTo>
                        <a:pt x="47999" y="31274"/>
                        <a:pt x="48340" y="31321"/>
                        <a:pt x="48689" y="31337"/>
                      </a:cubicBezTo>
                      <a:cubicBezTo>
                        <a:pt x="49213" y="31369"/>
                        <a:pt x="49316" y="31559"/>
                        <a:pt x="49324" y="31575"/>
                      </a:cubicBezTo>
                      <a:cubicBezTo>
                        <a:pt x="49142" y="31750"/>
                        <a:pt x="48912" y="31869"/>
                        <a:pt x="48666" y="31924"/>
                      </a:cubicBezTo>
                      <a:cubicBezTo>
                        <a:pt x="48007" y="32083"/>
                        <a:pt x="46419" y="32178"/>
                        <a:pt x="45649" y="32218"/>
                      </a:cubicBezTo>
                      <a:cubicBezTo>
                        <a:pt x="44871" y="32258"/>
                        <a:pt x="44197" y="32258"/>
                        <a:pt x="43347" y="32488"/>
                      </a:cubicBezTo>
                      <a:cubicBezTo>
                        <a:pt x="42498" y="32718"/>
                        <a:pt x="42316" y="32893"/>
                        <a:pt x="40990" y="32933"/>
                      </a:cubicBezTo>
                      <a:cubicBezTo>
                        <a:pt x="40791" y="32938"/>
                        <a:pt x="40607" y="32942"/>
                        <a:pt x="40436" y="32942"/>
                      </a:cubicBezTo>
                      <a:cubicBezTo>
                        <a:pt x="39455" y="32942"/>
                        <a:pt x="38897" y="32824"/>
                        <a:pt x="38545" y="32337"/>
                      </a:cubicBezTo>
                      <a:cubicBezTo>
                        <a:pt x="38442" y="32194"/>
                        <a:pt x="38347" y="32044"/>
                        <a:pt x="38259" y="31893"/>
                      </a:cubicBezTo>
                      <a:cubicBezTo>
                        <a:pt x="38259" y="31893"/>
                        <a:pt x="38172" y="31599"/>
                        <a:pt x="38910" y="31583"/>
                      </a:cubicBezTo>
                      <a:cubicBezTo>
                        <a:pt x="39097" y="31577"/>
                        <a:pt x="39283" y="31577"/>
                        <a:pt x="39468" y="31577"/>
                      </a:cubicBezTo>
                      <a:cubicBezTo>
                        <a:pt x="40022" y="31577"/>
                        <a:pt x="40557" y="31577"/>
                        <a:pt x="41022" y="31416"/>
                      </a:cubicBezTo>
                      <a:cubicBezTo>
                        <a:pt x="41616" y="31211"/>
                        <a:pt x="43166" y="31035"/>
                        <a:pt x="44623" y="31035"/>
                      </a:cubicBezTo>
                      <a:close/>
                      <a:moveTo>
                        <a:pt x="66169" y="31041"/>
                      </a:moveTo>
                      <a:cubicBezTo>
                        <a:pt x="66259" y="31041"/>
                        <a:pt x="66348" y="31042"/>
                        <a:pt x="66438" y="31043"/>
                      </a:cubicBezTo>
                      <a:cubicBezTo>
                        <a:pt x="67938" y="31059"/>
                        <a:pt x="68930" y="31107"/>
                        <a:pt x="69303" y="31186"/>
                      </a:cubicBezTo>
                      <a:lnTo>
                        <a:pt x="69311" y="31186"/>
                      </a:lnTo>
                      <a:cubicBezTo>
                        <a:pt x="69652" y="31274"/>
                        <a:pt x="70002" y="31321"/>
                        <a:pt x="70359" y="31337"/>
                      </a:cubicBezTo>
                      <a:cubicBezTo>
                        <a:pt x="70883" y="31369"/>
                        <a:pt x="71018" y="31567"/>
                        <a:pt x="71025" y="31575"/>
                      </a:cubicBezTo>
                      <a:cubicBezTo>
                        <a:pt x="70867" y="31750"/>
                        <a:pt x="70652" y="31877"/>
                        <a:pt x="70414" y="31932"/>
                      </a:cubicBezTo>
                      <a:cubicBezTo>
                        <a:pt x="69771" y="32083"/>
                        <a:pt x="68200" y="32178"/>
                        <a:pt x="67430" y="32218"/>
                      </a:cubicBezTo>
                      <a:cubicBezTo>
                        <a:pt x="66660" y="32258"/>
                        <a:pt x="65985" y="32258"/>
                        <a:pt x="65168" y="32488"/>
                      </a:cubicBezTo>
                      <a:cubicBezTo>
                        <a:pt x="64350" y="32718"/>
                        <a:pt x="64191" y="32893"/>
                        <a:pt x="62866" y="32933"/>
                      </a:cubicBezTo>
                      <a:cubicBezTo>
                        <a:pt x="62661" y="32939"/>
                        <a:pt x="62471" y="32943"/>
                        <a:pt x="62294" y="32943"/>
                      </a:cubicBezTo>
                      <a:cubicBezTo>
                        <a:pt x="61327" y="32943"/>
                        <a:pt x="60758" y="32827"/>
                        <a:pt x="60342" y="32337"/>
                      </a:cubicBezTo>
                      <a:cubicBezTo>
                        <a:pt x="60223" y="32194"/>
                        <a:pt x="60103" y="32051"/>
                        <a:pt x="60000" y="31893"/>
                      </a:cubicBezTo>
                      <a:cubicBezTo>
                        <a:pt x="60000" y="31893"/>
                        <a:pt x="59873" y="31607"/>
                        <a:pt x="60611" y="31583"/>
                      </a:cubicBezTo>
                      <a:cubicBezTo>
                        <a:pt x="60724" y="31581"/>
                        <a:pt x="60836" y="31580"/>
                        <a:pt x="60948" y="31580"/>
                      </a:cubicBezTo>
                      <a:cubicBezTo>
                        <a:pt x="61052" y="31580"/>
                        <a:pt x="61156" y="31581"/>
                        <a:pt x="61259" y="31581"/>
                      </a:cubicBezTo>
                      <a:cubicBezTo>
                        <a:pt x="61777" y="31581"/>
                        <a:pt x="62278" y="31568"/>
                        <a:pt x="62699" y="31416"/>
                      </a:cubicBezTo>
                      <a:cubicBezTo>
                        <a:pt x="63259" y="31215"/>
                        <a:pt x="64740" y="31041"/>
                        <a:pt x="66169" y="31041"/>
                      </a:cubicBezTo>
                      <a:close/>
                      <a:moveTo>
                        <a:pt x="27824" y="31896"/>
                      </a:moveTo>
                      <a:cubicBezTo>
                        <a:pt x="28010" y="31896"/>
                        <a:pt x="27878" y="31975"/>
                        <a:pt x="27933" y="32194"/>
                      </a:cubicBezTo>
                      <a:cubicBezTo>
                        <a:pt x="27996" y="32480"/>
                        <a:pt x="27901" y="32742"/>
                        <a:pt x="27528" y="33171"/>
                      </a:cubicBezTo>
                      <a:cubicBezTo>
                        <a:pt x="27147" y="33599"/>
                        <a:pt x="26464" y="33941"/>
                        <a:pt x="25774" y="34210"/>
                      </a:cubicBezTo>
                      <a:cubicBezTo>
                        <a:pt x="25083" y="34488"/>
                        <a:pt x="25488" y="34750"/>
                        <a:pt x="25147" y="34877"/>
                      </a:cubicBezTo>
                      <a:cubicBezTo>
                        <a:pt x="25097" y="34897"/>
                        <a:pt x="25050" y="34906"/>
                        <a:pt x="25005" y="34906"/>
                      </a:cubicBezTo>
                      <a:cubicBezTo>
                        <a:pt x="24743" y="34906"/>
                        <a:pt x="24565" y="34607"/>
                        <a:pt x="24456" y="34464"/>
                      </a:cubicBezTo>
                      <a:cubicBezTo>
                        <a:pt x="24337" y="34274"/>
                        <a:pt x="24266" y="34052"/>
                        <a:pt x="24258" y="33822"/>
                      </a:cubicBezTo>
                      <a:cubicBezTo>
                        <a:pt x="24242" y="33560"/>
                        <a:pt x="24186" y="33504"/>
                        <a:pt x="24075" y="32980"/>
                      </a:cubicBezTo>
                      <a:cubicBezTo>
                        <a:pt x="23964" y="32456"/>
                        <a:pt x="24099" y="32409"/>
                        <a:pt x="24774" y="32266"/>
                      </a:cubicBezTo>
                      <a:cubicBezTo>
                        <a:pt x="25020" y="32210"/>
                        <a:pt x="25409" y="32234"/>
                        <a:pt x="25813" y="32163"/>
                      </a:cubicBezTo>
                      <a:cubicBezTo>
                        <a:pt x="26210" y="32099"/>
                        <a:pt x="26988" y="31964"/>
                        <a:pt x="27552" y="31917"/>
                      </a:cubicBezTo>
                      <a:cubicBezTo>
                        <a:pt x="27682" y="31904"/>
                        <a:pt x="27768" y="31896"/>
                        <a:pt x="27824" y="31896"/>
                      </a:cubicBezTo>
                      <a:close/>
                      <a:moveTo>
                        <a:pt x="6085" y="31897"/>
                      </a:moveTo>
                      <a:cubicBezTo>
                        <a:pt x="6285" y="31897"/>
                        <a:pt x="6142" y="31979"/>
                        <a:pt x="6160" y="32194"/>
                      </a:cubicBezTo>
                      <a:cubicBezTo>
                        <a:pt x="6192" y="32480"/>
                        <a:pt x="6065" y="32742"/>
                        <a:pt x="5628" y="33171"/>
                      </a:cubicBezTo>
                      <a:cubicBezTo>
                        <a:pt x="5192" y="33599"/>
                        <a:pt x="4470" y="33949"/>
                        <a:pt x="3747" y="34218"/>
                      </a:cubicBezTo>
                      <a:cubicBezTo>
                        <a:pt x="3017" y="34488"/>
                        <a:pt x="3382" y="34750"/>
                        <a:pt x="3025" y="34885"/>
                      </a:cubicBezTo>
                      <a:lnTo>
                        <a:pt x="3033" y="34877"/>
                      </a:lnTo>
                      <a:lnTo>
                        <a:pt x="3033" y="34877"/>
                      </a:lnTo>
                      <a:cubicBezTo>
                        <a:pt x="2980" y="34897"/>
                        <a:pt x="2931" y="34906"/>
                        <a:pt x="2886" y="34906"/>
                      </a:cubicBezTo>
                      <a:cubicBezTo>
                        <a:pt x="2625" y="34906"/>
                        <a:pt x="2486" y="34613"/>
                        <a:pt x="2398" y="34464"/>
                      </a:cubicBezTo>
                      <a:cubicBezTo>
                        <a:pt x="2295" y="34298"/>
                        <a:pt x="2263" y="34091"/>
                        <a:pt x="2279" y="33829"/>
                      </a:cubicBezTo>
                      <a:cubicBezTo>
                        <a:pt x="2295" y="33560"/>
                        <a:pt x="2247" y="33512"/>
                        <a:pt x="2207" y="32980"/>
                      </a:cubicBezTo>
                      <a:cubicBezTo>
                        <a:pt x="2160" y="32456"/>
                        <a:pt x="2303" y="32417"/>
                        <a:pt x="2993" y="32266"/>
                      </a:cubicBezTo>
                      <a:cubicBezTo>
                        <a:pt x="3247" y="32218"/>
                        <a:pt x="3636" y="32234"/>
                        <a:pt x="4041" y="32171"/>
                      </a:cubicBezTo>
                      <a:cubicBezTo>
                        <a:pt x="4454" y="32099"/>
                        <a:pt x="5247" y="31972"/>
                        <a:pt x="5811" y="31917"/>
                      </a:cubicBezTo>
                      <a:cubicBezTo>
                        <a:pt x="5939" y="31904"/>
                        <a:pt x="6027" y="31897"/>
                        <a:pt x="6085" y="31897"/>
                      </a:cubicBezTo>
                      <a:close/>
                      <a:moveTo>
                        <a:pt x="49544" y="31897"/>
                      </a:moveTo>
                      <a:cubicBezTo>
                        <a:pt x="49746" y="31897"/>
                        <a:pt x="49623" y="31980"/>
                        <a:pt x="49697" y="32202"/>
                      </a:cubicBezTo>
                      <a:cubicBezTo>
                        <a:pt x="49801" y="32480"/>
                        <a:pt x="49745" y="32750"/>
                        <a:pt x="49420" y="33171"/>
                      </a:cubicBezTo>
                      <a:cubicBezTo>
                        <a:pt x="49094" y="33599"/>
                        <a:pt x="48459" y="33949"/>
                        <a:pt x="47800" y="34218"/>
                      </a:cubicBezTo>
                      <a:cubicBezTo>
                        <a:pt x="47142" y="34488"/>
                        <a:pt x="47586" y="34750"/>
                        <a:pt x="47261" y="34885"/>
                      </a:cubicBezTo>
                      <a:cubicBezTo>
                        <a:pt x="47215" y="34903"/>
                        <a:pt x="47170" y="34911"/>
                        <a:pt x="47127" y="34911"/>
                      </a:cubicBezTo>
                      <a:cubicBezTo>
                        <a:pt x="46862" y="34911"/>
                        <a:pt x="46645" y="34614"/>
                        <a:pt x="46522" y="34464"/>
                      </a:cubicBezTo>
                      <a:cubicBezTo>
                        <a:pt x="46372" y="34282"/>
                        <a:pt x="46276" y="34060"/>
                        <a:pt x="46237" y="33829"/>
                      </a:cubicBezTo>
                      <a:cubicBezTo>
                        <a:pt x="46181" y="33568"/>
                        <a:pt x="46126" y="33512"/>
                        <a:pt x="45943" y="32980"/>
                      </a:cubicBezTo>
                      <a:cubicBezTo>
                        <a:pt x="45768" y="32456"/>
                        <a:pt x="45895" y="32417"/>
                        <a:pt x="46546" y="32266"/>
                      </a:cubicBezTo>
                      <a:cubicBezTo>
                        <a:pt x="46784" y="32218"/>
                        <a:pt x="47181" y="32234"/>
                        <a:pt x="47570" y="32171"/>
                      </a:cubicBezTo>
                      <a:cubicBezTo>
                        <a:pt x="47967" y="32107"/>
                        <a:pt x="48729" y="31972"/>
                        <a:pt x="49277" y="31917"/>
                      </a:cubicBezTo>
                      <a:cubicBezTo>
                        <a:pt x="49401" y="31904"/>
                        <a:pt x="49486" y="31897"/>
                        <a:pt x="49544" y="31897"/>
                      </a:cubicBezTo>
                      <a:close/>
                      <a:moveTo>
                        <a:pt x="71295" y="31896"/>
                      </a:moveTo>
                      <a:cubicBezTo>
                        <a:pt x="71482" y="31896"/>
                        <a:pt x="71367" y="31975"/>
                        <a:pt x="71470" y="32194"/>
                      </a:cubicBezTo>
                      <a:lnTo>
                        <a:pt x="71478" y="32194"/>
                      </a:lnTo>
                      <a:cubicBezTo>
                        <a:pt x="71621" y="32480"/>
                        <a:pt x="71589" y="32742"/>
                        <a:pt x="71319" y="33171"/>
                      </a:cubicBezTo>
                      <a:cubicBezTo>
                        <a:pt x="71057" y="33599"/>
                        <a:pt x="70462" y="33949"/>
                        <a:pt x="69843" y="34218"/>
                      </a:cubicBezTo>
                      <a:cubicBezTo>
                        <a:pt x="69216" y="34488"/>
                        <a:pt x="69692" y="34750"/>
                        <a:pt x="69390" y="34885"/>
                      </a:cubicBezTo>
                      <a:cubicBezTo>
                        <a:pt x="69347" y="34903"/>
                        <a:pt x="69303" y="34911"/>
                        <a:pt x="69259" y="34911"/>
                      </a:cubicBezTo>
                      <a:cubicBezTo>
                        <a:pt x="68994" y="34911"/>
                        <a:pt x="68740" y="34616"/>
                        <a:pt x="68597" y="34472"/>
                      </a:cubicBezTo>
                      <a:cubicBezTo>
                        <a:pt x="68422" y="34290"/>
                        <a:pt x="68295" y="34068"/>
                        <a:pt x="68231" y="33829"/>
                      </a:cubicBezTo>
                      <a:cubicBezTo>
                        <a:pt x="68136" y="33568"/>
                        <a:pt x="68073" y="33512"/>
                        <a:pt x="67835" y="32988"/>
                      </a:cubicBezTo>
                      <a:cubicBezTo>
                        <a:pt x="67589" y="32456"/>
                        <a:pt x="67708" y="32417"/>
                        <a:pt x="68343" y="32266"/>
                      </a:cubicBezTo>
                      <a:cubicBezTo>
                        <a:pt x="68573" y="32218"/>
                        <a:pt x="68970" y="32234"/>
                        <a:pt x="69351" y="32171"/>
                      </a:cubicBezTo>
                      <a:cubicBezTo>
                        <a:pt x="69740" y="32107"/>
                        <a:pt x="70478" y="31972"/>
                        <a:pt x="71025" y="31917"/>
                      </a:cubicBezTo>
                      <a:cubicBezTo>
                        <a:pt x="71153" y="31904"/>
                        <a:pt x="71238" y="31896"/>
                        <a:pt x="71295" y="31896"/>
                      </a:cubicBezTo>
                      <a:close/>
                      <a:moveTo>
                        <a:pt x="58625" y="31447"/>
                      </a:moveTo>
                      <a:cubicBezTo>
                        <a:pt x="58666" y="31447"/>
                        <a:pt x="58707" y="31447"/>
                        <a:pt x="58746" y="31448"/>
                      </a:cubicBezTo>
                      <a:cubicBezTo>
                        <a:pt x="58746" y="31448"/>
                        <a:pt x="59500" y="31488"/>
                        <a:pt x="59643" y="31797"/>
                      </a:cubicBezTo>
                      <a:cubicBezTo>
                        <a:pt x="59786" y="32099"/>
                        <a:pt x="59897" y="32623"/>
                        <a:pt x="60627" y="32996"/>
                      </a:cubicBezTo>
                      <a:cubicBezTo>
                        <a:pt x="61350" y="33369"/>
                        <a:pt x="62056" y="33441"/>
                        <a:pt x="62247" y="33933"/>
                      </a:cubicBezTo>
                      <a:cubicBezTo>
                        <a:pt x="62437" y="34433"/>
                        <a:pt x="62397" y="34941"/>
                        <a:pt x="61278" y="34957"/>
                      </a:cubicBezTo>
                      <a:cubicBezTo>
                        <a:pt x="61220" y="34957"/>
                        <a:pt x="61161" y="34958"/>
                        <a:pt x="61102" y="34958"/>
                      </a:cubicBezTo>
                      <a:cubicBezTo>
                        <a:pt x="60463" y="34958"/>
                        <a:pt x="59823" y="34918"/>
                        <a:pt x="59191" y="34845"/>
                      </a:cubicBezTo>
                      <a:lnTo>
                        <a:pt x="59183" y="34845"/>
                      </a:lnTo>
                      <a:cubicBezTo>
                        <a:pt x="59183" y="34845"/>
                        <a:pt x="58071" y="34766"/>
                        <a:pt x="57325" y="34639"/>
                      </a:cubicBezTo>
                      <a:cubicBezTo>
                        <a:pt x="56579" y="34520"/>
                        <a:pt x="56254" y="34322"/>
                        <a:pt x="56254" y="34322"/>
                      </a:cubicBezTo>
                      <a:lnTo>
                        <a:pt x="56222" y="34306"/>
                      </a:lnTo>
                      <a:cubicBezTo>
                        <a:pt x="55619" y="34028"/>
                        <a:pt x="55174" y="33734"/>
                        <a:pt x="54531" y="33480"/>
                      </a:cubicBezTo>
                      <a:cubicBezTo>
                        <a:pt x="53888" y="33226"/>
                        <a:pt x="53976" y="33091"/>
                        <a:pt x="54079" y="32853"/>
                      </a:cubicBezTo>
                      <a:cubicBezTo>
                        <a:pt x="54095" y="32790"/>
                        <a:pt x="54087" y="32718"/>
                        <a:pt x="54039" y="32671"/>
                      </a:cubicBezTo>
                      <a:cubicBezTo>
                        <a:pt x="54015" y="32544"/>
                        <a:pt x="54055" y="32329"/>
                        <a:pt x="54547" y="32107"/>
                      </a:cubicBezTo>
                      <a:cubicBezTo>
                        <a:pt x="55270" y="31799"/>
                        <a:pt x="57342" y="31447"/>
                        <a:pt x="58625" y="31447"/>
                      </a:cubicBezTo>
                      <a:close/>
                      <a:moveTo>
                        <a:pt x="15279" y="31447"/>
                      </a:moveTo>
                      <a:cubicBezTo>
                        <a:pt x="15320" y="31447"/>
                        <a:pt x="15360" y="31447"/>
                        <a:pt x="15399" y="31448"/>
                      </a:cubicBezTo>
                      <a:cubicBezTo>
                        <a:pt x="15399" y="31448"/>
                        <a:pt x="16146" y="31488"/>
                        <a:pt x="16209" y="31797"/>
                      </a:cubicBezTo>
                      <a:cubicBezTo>
                        <a:pt x="16273" y="32107"/>
                        <a:pt x="16249" y="32623"/>
                        <a:pt x="16884" y="32996"/>
                      </a:cubicBezTo>
                      <a:cubicBezTo>
                        <a:pt x="17511" y="33377"/>
                        <a:pt x="18186" y="33433"/>
                        <a:pt x="18257" y="33933"/>
                      </a:cubicBezTo>
                      <a:cubicBezTo>
                        <a:pt x="18328" y="34433"/>
                        <a:pt x="18146" y="34941"/>
                        <a:pt x="17027" y="34957"/>
                      </a:cubicBezTo>
                      <a:cubicBezTo>
                        <a:pt x="16959" y="34957"/>
                        <a:pt x="16891" y="34958"/>
                        <a:pt x="16823" y="34958"/>
                      </a:cubicBezTo>
                      <a:cubicBezTo>
                        <a:pt x="16201" y="34958"/>
                        <a:pt x="15579" y="34924"/>
                        <a:pt x="14963" y="34845"/>
                      </a:cubicBezTo>
                      <a:cubicBezTo>
                        <a:pt x="14963" y="34845"/>
                        <a:pt x="13868" y="34766"/>
                        <a:pt x="13161" y="34647"/>
                      </a:cubicBezTo>
                      <a:cubicBezTo>
                        <a:pt x="12447" y="34520"/>
                        <a:pt x="12169" y="34322"/>
                        <a:pt x="12169" y="34322"/>
                      </a:cubicBezTo>
                      <a:lnTo>
                        <a:pt x="12145" y="34306"/>
                      </a:lnTo>
                      <a:cubicBezTo>
                        <a:pt x="11605" y="34036"/>
                        <a:pt x="11240" y="33734"/>
                        <a:pt x="10661" y="33480"/>
                      </a:cubicBezTo>
                      <a:cubicBezTo>
                        <a:pt x="10073" y="33234"/>
                        <a:pt x="10208" y="33099"/>
                        <a:pt x="10367" y="32853"/>
                      </a:cubicBezTo>
                      <a:cubicBezTo>
                        <a:pt x="10407" y="32798"/>
                        <a:pt x="10415" y="32726"/>
                        <a:pt x="10383" y="32671"/>
                      </a:cubicBezTo>
                      <a:cubicBezTo>
                        <a:pt x="10383" y="32552"/>
                        <a:pt x="10478" y="32329"/>
                        <a:pt x="11034" y="32115"/>
                      </a:cubicBezTo>
                      <a:cubicBezTo>
                        <a:pt x="11834" y="31800"/>
                        <a:pt x="13997" y="31447"/>
                        <a:pt x="15279" y="31447"/>
                      </a:cubicBezTo>
                      <a:close/>
                      <a:moveTo>
                        <a:pt x="36963" y="31447"/>
                      </a:moveTo>
                      <a:cubicBezTo>
                        <a:pt x="37005" y="31447"/>
                        <a:pt x="37045" y="31447"/>
                        <a:pt x="37085" y="31448"/>
                      </a:cubicBezTo>
                      <a:cubicBezTo>
                        <a:pt x="37085" y="31448"/>
                        <a:pt x="37831" y="31488"/>
                        <a:pt x="37934" y="31797"/>
                      </a:cubicBezTo>
                      <a:cubicBezTo>
                        <a:pt x="38037" y="32107"/>
                        <a:pt x="38085" y="32623"/>
                        <a:pt x="38767" y="32996"/>
                      </a:cubicBezTo>
                      <a:cubicBezTo>
                        <a:pt x="39442" y="33377"/>
                        <a:pt x="40125" y="33433"/>
                        <a:pt x="40260" y="33933"/>
                      </a:cubicBezTo>
                      <a:cubicBezTo>
                        <a:pt x="40395" y="34433"/>
                        <a:pt x="40276" y="34941"/>
                        <a:pt x="39156" y="34957"/>
                      </a:cubicBezTo>
                      <a:cubicBezTo>
                        <a:pt x="39088" y="34957"/>
                        <a:pt x="39019" y="34958"/>
                        <a:pt x="38951" y="34958"/>
                      </a:cubicBezTo>
                      <a:cubicBezTo>
                        <a:pt x="38322" y="34958"/>
                        <a:pt x="37700" y="34924"/>
                        <a:pt x="37077" y="34845"/>
                      </a:cubicBezTo>
                      <a:cubicBezTo>
                        <a:pt x="37077" y="34845"/>
                        <a:pt x="35981" y="34766"/>
                        <a:pt x="35251" y="34647"/>
                      </a:cubicBezTo>
                      <a:cubicBezTo>
                        <a:pt x="34521" y="34520"/>
                        <a:pt x="34219" y="34322"/>
                        <a:pt x="34219" y="34322"/>
                      </a:cubicBezTo>
                      <a:lnTo>
                        <a:pt x="34195" y="34306"/>
                      </a:lnTo>
                      <a:cubicBezTo>
                        <a:pt x="33616" y="34036"/>
                        <a:pt x="33211" y="33734"/>
                        <a:pt x="32608" y="33480"/>
                      </a:cubicBezTo>
                      <a:cubicBezTo>
                        <a:pt x="31997" y="33234"/>
                        <a:pt x="32100" y="33091"/>
                        <a:pt x="32235" y="32853"/>
                      </a:cubicBezTo>
                      <a:cubicBezTo>
                        <a:pt x="32267" y="32798"/>
                        <a:pt x="32259" y="32726"/>
                        <a:pt x="32219" y="32671"/>
                      </a:cubicBezTo>
                      <a:cubicBezTo>
                        <a:pt x="32211" y="32552"/>
                        <a:pt x="32275" y="32329"/>
                        <a:pt x="32806" y="32115"/>
                      </a:cubicBezTo>
                      <a:cubicBezTo>
                        <a:pt x="33560" y="31800"/>
                        <a:pt x="35677" y="31447"/>
                        <a:pt x="36963" y="31447"/>
                      </a:cubicBezTo>
                      <a:close/>
                      <a:moveTo>
                        <a:pt x="22936" y="32529"/>
                      </a:moveTo>
                      <a:cubicBezTo>
                        <a:pt x="23188" y="32529"/>
                        <a:pt x="23371" y="32572"/>
                        <a:pt x="23583" y="32663"/>
                      </a:cubicBezTo>
                      <a:cubicBezTo>
                        <a:pt x="24020" y="32845"/>
                        <a:pt x="23893" y="33409"/>
                        <a:pt x="23797" y="33671"/>
                      </a:cubicBezTo>
                      <a:cubicBezTo>
                        <a:pt x="23694" y="33933"/>
                        <a:pt x="24004" y="33980"/>
                        <a:pt x="24107" y="34258"/>
                      </a:cubicBezTo>
                      <a:cubicBezTo>
                        <a:pt x="24210" y="34544"/>
                        <a:pt x="24401" y="34980"/>
                        <a:pt x="24797" y="35131"/>
                      </a:cubicBezTo>
                      <a:cubicBezTo>
                        <a:pt x="25202" y="35290"/>
                        <a:pt x="25829" y="35687"/>
                        <a:pt x="25964" y="36012"/>
                      </a:cubicBezTo>
                      <a:cubicBezTo>
                        <a:pt x="26091" y="36338"/>
                        <a:pt x="25607" y="36711"/>
                        <a:pt x="24663" y="36854"/>
                      </a:cubicBezTo>
                      <a:cubicBezTo>
                        <a:pt x="24424" y="36892"/>
                        <a:pt x="24171" y="36909"/>
                        <a:pt x="23908" y="36909"/>
                      </a:cubicBezTo>
                      <a:cubicBezTo>
                        <a:pt x="23131" y="36909"/>
                        <a:pt x="22268" y="36758"/>
                        <a:pt x="21432" y="36544"/>
                      </a:cubicBezTo>
                      <a:cubicBezTo>
                        <a:pt x="20504" y="36307"/>
                        <a:pt x="20122" y="36234"/>
                        <a:pt x="19421" y="36234"/>
                      </a:cubicBezTo>
                      <a:cubicBezTo>
                        <a:pt x="19276" y="36234"/>
                        <a:pt x="19119" y="36237"/>
                        <a:pt x="18940" y="36242"/>
                      </a:cubicBezTo>
                      <a:cubicBezTo>
                        <a:pt x="18725" y="36251"/>
                        <a:pt x="18520" y="36256"/>
                        <a:pt x="18325" y="36256"/>
                      </a:cubicBezTo>
                      <a:cubicBezTo>
                        <a:pt x="17567" y="36256"/>
                        <a:pt x="16957" y="36174"/>
                        <a:pt x="16503" y="35846"/>
                      </a:cubicBezTo>
                      <a:cubicBezTo>
                        <a:pt x="15939" y="35433"/>
                        <a:pt x="16376" y="35306"/>
                        <a:pt x="17098" y="35147"/>
                      </a:cubicBezTo>
                      <a:cubicBezTo>
                        <a:pt x="17828" y="34996"/>
                        <a:pt x="18265" y="34925"/>
                        <a:pt x="18408" y="34599"/>
                      </a:cubicBezTo>
                      <a:cubicBezTo>
                        <a:pt x="18543" y="34274"/>
                        <a:pt x="18535" y="33909"/>
                        <a:pt x="18392" y="33583"/>
                      </a:cubicBezTo>
                      <a:cubicBezTo>
                        <a:pt x="18257" y="33290"/>
                        <a:pt x="18543" y="33163"/>
                        <a:pt x="19075" y="33091"/>
                      </a:cubicBezTo>
                      <a:cubicBezTo>
                        <a:pt x="19273" y="33067"/>
                        <a:pt x="19598" y="33075"/>
                        <a:pt x="19956" y="33044"/>
                      </a:cubicBezTo>
                      <a:cubicBezTo>
                        <a:pt x="20313" y="33012"/>
                        <a:pt x="20837" y="32829"/>
                        <a:pt x="21837" y="32663"/>
                      </a:cubicBezTo>
                      <a:cubicBezTo>
                        <a:pt x="22346" y="32574"/>
                        <a:pt x="22677" y="32529"/>
                        <a:pt x="22936" y="32529"/>
                      </a:cubicBezTo>
                      <a:close/>
                      <a:moveTo>
                        <a:pt x="44743" y="32529"/>
                      </a:moveTo>
                      <a:cubicBezTo>
                        <a:pt x="44997" y="32529"/>
                        <a:pt x="45187" y="32572"/>
                        <a:pt x="45411" y="32663"/>
                      </a:cubicBezTo>
                      <a:cubicBezTo>
                        <a:pt x="45872" y="32845"/>
                        <a:pt x="45824" y="33409"/>
                        <a:pt x="45752" y="33671"/>
                      </a:cubicBezTo>
                      <a:cubicBezTo>
                        <a:pt x="45681" y="33925"/>
                        <a:pt x="45999" y="33980"/>
                        <a:pt x="46141" y="34258"/>
                      </a:cubicBezTo>
                      <a:cubicBezTo>
                        <a:pt x="46276" y="34544"/>
                        <a:pt x="46522" y="34980"/>
                        <a:pt x="46951" y="35131"/>
                      </a:cubicBezTo>
                      <a:cubicBezTo>
                        <a:pt x="47372" y="35282"/>
                        <a:pt x="48046" y="35687"/>
                        <a:pt x="48221" y="36012"/>
                      </a:cubicBezTo>
                      <a:cubicBezTo>
                        <a:pt x="48396" y="36338"/>
                        <a:pt x="47959" y="36711"/>
                        <a:pt x="47030" y="36854"/>
                      </a:cubicBezTo>
                      <a:cubicBezTo>
                        <a:pt x="46796" y="36892"/>
                        <a:pt x="46545" y="36909"/>
                        <a:pt x="46282" y="36909"/>
                      </a:cubicBezTo>
                      <a:cubicBezTo>
                        <a:pt x="45505" y="36909"/>
                        <a:pt x="44626" y="36758"/>
                        <a:pt x="43760" y="36544"/>
                      </a:cubicBezTo>
                      <a:cubicBezTo>
                        <a:pt x="42806" y="36307"/>
                        <a:pt x="42414" y="36234"/>
                        <a:pt x="41710" y="36234"/>
                      </a:cubicBezTo>
                      <a:cubicBezTo>
                        <a:pt x="41565" y="36234"/>
                        <a:pt x="41407" y="36237"/>
                        <a:pt x="41228" y="36242"/>
                      </a:cubicBezTo>
                      <a:cubicBezTo>
                        <a:pt x="41013" y="36251"/>
                        <a:pt x="40808" y="36256"/>
                        <a:pt x="40613" y="36256"/>
                      </a:cubicBezTo>
                      <a:cubicBezTo>
                        <a:pt x="39854" y="36256"/>
                        <a:pt x="39236" y="36174"/>
                        <a:pt x="38744" y="35846"/>
                      </a:cubicBezTo>
                      <a:cubicBezTo>
                        <a:pt x="38132" y="35433"/>
                        <a:pt x="38545" y="35306"/>
                        <a:pt x="39252" y="35147"/>
                      </a:cubicBezTo>
                      <a:cubicBezTo>
                        <a:pt x="39958" y="34996"/>
                        <a:pt x="40379" y="34925"/>
                        <a:pt x="40490" y="34599"/>
                      </a:cubicBezTo>
                      <a:cubicBezTo>
                        <a:pt x="40593" y="34282"/>
                        <a:pt x="40514" y="33885"/>
                        <a:pt x="40339" y="33583"/>
                      </a:cubicBezTo>
                      <a:cubicBezTo>
                        <a:pt x="40172" y="33290"/>
                        <a:pt x="40442" y="33163"/>
                        <a:pt x="40966" y="33091"/>
                      </a:cubicBezTo>
                      <a:cubicBezTo>
                        <a:pt x="41165" y="33067"/>
                        <a:pt x="41482" y="33075"/>
                        <a:pt x="41839" y="33044"/>
                      </a:cubicBezTo>
                      <a:cubicBezTo>
                        <a:pt x="42189" y="33004"/>
                        <a:pt x="42689" y="32829"/>
                        <a:pt x="43665" y="32663"/>
                      </a:cubicBezTo>
                      <a:cubicBezTo>
                        <a:pt x="44158" y="32574"/>
                        <a:pt x="44484" y="32529"/>
                        <a:pt x="44743" y="32529"/>
                      </a:cubicBezTo>
                      <a:close/>
                      <a:moveTo>
                        <a:pt x="66573" y="32532"/>
                      </a:moveTo>
                      <a:cubicBezTo>
                        <a:pt x="66822" y="32532"/>
                        <a:pt x="67014" y="32573"/>
                        <a:pt x="67247" y="32663"/>
                      </a:cubicBezTo>
                      <a:cubicBezTo>
                        <a:pt x="67731" y="32845"/>
                        <a:pt x="67755" y="33417"/>
                        <a:pt x="67716" y="33671"/>
                      </a:cubicBezTo>
                      <a:cubicBezTo>
                        <a:pt x="67684" y="33933"/>
                        <a:pt x="68009" y="33980"/>
                        <a:pt x="68184" y="34258"/>
                      </a:cubicBezTo>
                      <a:cubicBezTo>
                        <a:pt x="68358" y="34544"/>
                        <a:pt x="68660" y="34980"/>
                        <a:pt x="69105" y="35131"/>
                      </a:cubicBezTo>
                      <a:cubicBezTo>
                        <a:pt x="69541" y="35290"/>
                        <a:pt x="70271" y="35687"/>
                        <a:pt x="70486" y="36020"/>
                      </a:cubicBezTo>
                      <a:cubicBezTo>
                        <a:pt x="70708" y="36346"/>
                        <a:pt x="70311" y="36711"/>
                        <a:pt x="69406" y="36862"/>
                      </a:cubicBezTo>
                      <a:cubicBezTo>
                        <a:pt x="69185" y="36896"/>
                        <a:pt x="68945" y="36912"/>
                        <a:pt x="68692" y="36912"/>
                      </a:cubicBezTo>
                      <a:cubicBezTo>
                        <a:pt x="67909" y="36912"/>
                        <a:pt x="66996" y="36760"/>
                        <a:pt x="66096" y="36544"/>
                      </a:cubicBezTo>
                      <a:cubicBezTo>
                        <a:pt x="65131" y="36314"/>
                        <a:pt x="64727" y="36238"/>
                        <a:pt x="64063" y="36238"/>
                      </a:cubicBezTo>
                      <a:cubicBezTo>
                        <a:pt x="63902" y="36238"/>
                        <a:pt x="63727" y="36243"/>
                        <a:pt x="63525" y="36250"/>
                      </a:cubicBezTo>
                      <a:cubicBezTo>
                        <a:pt x="63322" y="36257"/>
                        <a:pt x="63128" y="36261"/>
                        <a:pt x="62942" y="36261"/>
                      </a:cubicBezTo>
                      <a:cubicBezTo>
                        <a:pt x="62170" y="36261"/>
                        <a:pt x="61529" y="36186"/>
                        <a:pt x="60992" y="35854"/>
                      </a:cubicBezTo>
                      <a:cubicBezTo>
                        <a:pt x="60318" y="35441"/>
                        <a:pt x="60723" y="35306"/>
                        <a:pt x="61405" y="35147"/>
                      </a:cubicBezTo>
                      <a:cubicBezTo>
                        <a:pt x="62088" y="34996"/>
                        <a:pt x="62509" y="34925"/>
                        <a:pt x="62572" y="34607"/>
                      </a:cubicBezTo>
                      <a:cubicBezTo>
                        <a:pt x="62628" y="34282"/>
                        <a:pt x="62501" y="33885"/>
                        <a:pt x="62294" y="33583"/>
                      </a:cubicBezTo>
                      <a:cubicBezTo>
                        <a:pt x="62088" y="33290"/>
                        <a:pt x="62342" y="33163"/>
                        <a:pt x="62850" y="33099"/>
                      </a:cubicBezTo>
                      <a:cubicBezTo>
                        <a:pt x="63040" y="33067"/>
                        <a:pt x="63366" y="33075"/>
                        <a:pt x="63715" y="33044"/>
                      </a:cubicBezTo>
                      <a:cubicBezTo>
                        <a:pt x="64072" y="33012"/>
                        <a:pt x="64541" y="32829"/>
                        <a:pt x="65501" y="32663"/>
                      </a:cubicBezTo>
                      <a:cubicBezTo>
                        <a:pt x="65992" y="32577"/>
                        <a:pt x="66313" y="32532"/>
                        <a:pt x="66573" y="32532"/>
                      </a:cubicBezTo>
                      <a:close/>
                      <a:moveTo>
                        <a:pt x="8608" y="32349"/>
                      </a:moveTo>
                      <a:cubicBezTo>
                        <a:pt x="9921" y="32349"/>
                        <a:pt x="9945" y="32721"/>
                        <a:pt x="9931" y="32988"/>
                      </a:cubicBezTo>
                      <a:cubicBezTo>
                        <a:pt x="9907" y="33290"/>
                        <a:pt x="10010" y="33512"/>
                        <a:pt x="10764" y="33782"/>
                      </a:cubicBezTo>
                      <a:cubicBezTo>
                        <a:pt x="11518" y="34052"/>
                        <a:pt x="11391" y="34076"/>
                        <a:pt x="11939" y="34560"/>
                      </a:cubicBezTo>
                      <a:cubicBezTo>
                        <a:pt x="12486" y="35052"/>
                        <a:pt x="11597" y="35552"/>
                        <a:pt x="11375" y="35679"/>
                      </a:cubicBezTo>
                      <a:cubicBezTo>
                        <a:pt x="11026" y="35838"/>
                        <a:pt x="10700" y="36052"/>
                        <a:pt x="10399" y="36298"/>
                      </a:cubicBezTo>
                      <a:cubicBezTo>
                        <a:pt x="9827" y="36750"/>
                        <a:pt x="8835" y="36933"/>
                        <a:pt x="7859" y="37092"/>
                      </a:cubicBezTo>
                      <a:cubicBezTo>
                        <a:pt x="7711" y="37115"/>
                        <a:pt x="7574" y="37125"/>
                        <a:pt x="7448" y="37125"/>
                      </a:cubicBezTo>
                      <a:cubicBezTo>
                        <a:pt x="6746" y="37125"/>
                        <a:pt x="6379" y="36805"/>
                        <a:pt x="6184" y="36576"/>
                      </a:cubicBezTo>
                      <a:cubicBezTo>
                        <a:pt x="5954" y="36306"/>
                        <a:pt x="5763" y="36433"/>
                        <a:pt x="4843" y="36290"/>
                      </a:cubicBezTo>
                      <a:cubicBezTo>
                        <a:pt x="3922" y="36147"/>
                        <a:pt x="4112" y="35877"/>
                        <a:pt x="3969" y="35607"/>
                      </a:cubicBezTo>
                      <a:cubicBezTo>
                        <a:pt x="3827" y="35330"/>
                        <a:pt x="3509" y="35242"/>
                        <a:pt x="3446" y="34869"/>
                      </a:cubicBezTo>
                      <a:cubicBezTo>
                        <a:pt x="3382" y="34496"/>
                        <a:pt x="4200" y="34131"/>
                        <a:pt x="4716" y="33933"/>
                      </a:cubicBezTo>
                      <a:cubicBezTo>
                        <a:pt x="5239" y="33726"/>
                        <a:pt x="5581" y="33496"/>
                        <a:pt x="6041" y="33028"/>
                      </a:cubicBezTo>
                      <a:cubicBezTo>
                        <a:pt x="6494" y="32559"/>
                        <a:pt x="7184" y="32425"/>
                        <a:pt x="8026" y="32369"/>
                      </a:cubicBezTo>
                      <a:cubicBezTo>
                        <a:pt x="8244" y="32355"/>
                        <a:pt x="8437" y="32349"/>
                        <a:pt x="8608" y="32349"/>
                      </a:cubicBezTo>
                      <a:close/>
                      <a:moveTo>
                        <a:pt x="30387" y="32349"/>
                      </a:moveTo>
                      <a:cubicBezTo>
                        <a:pt x="31708" y="32349"/>
                        <a:pt x="31784" y="32728"/>
                        <a:pt x="31798" y="32988"/>
                      </a:cubicBezTo>
                      <a:cubicBezTo>
                        <a:pt x="31814" y="33290"/>
                        <a:pt x="31949" y="33520"/>
                        <a:pt x="32735" y="33782"/>
                      </a:cubicBezTo>
                      <a:cubicBezTo>
                        <a:pt x="33521" y="34052"/>
                        <a:pt x="33402" y="34076"/>
                        <a:pt x="34013" y="34568"/>
                      </a:cubicBezTo>
                      <a:cubicBezTo>
                        <a:pt x="34624" y="35052"/>
                        <a:pt x="33799" y="35552"/>
                        <a:pt x="33592" y="35679"/>
                      </a:cubicBezTo>
                      <a:cubicBezTo>
                        <a:pt x="33259" y="35838"/>
                        <a:pt x="32957" y="36052"/>
                        <a:pt x="32695" y="36298"/>
                      </a:cubicBezTo>
                      <a:cubicBezTo>
                        <a:pt x="32179" y="36758"/>
                        <a:pt x="31211" y="36941"/>
                        <a:pt x="30251" y="37092"/>
                      </a:cubicBezTo>
                      <a:cubicBezTo>
                        <a:pt x="30106" y="37115"/>
                        <a:pt x="29971" y="37125"/>
                        <a:pt x="29846" y="37125"/>
                      </a:cubicBezTo>
                      <a:cubicBezTo>
                        <a:pt x="29147" y="37125"/>
                        <a:pt x="28741" y="36805"/>
                        <a:pt x="28512" y="36576"/>
                      </a:cubicBezTo>
                      <a:cubicBezTo>
                        <a:pt x="28250" y="36314"/>
                        <a:pt x="28076" y="36441"/>
                        <a:pt x="27139" y="36298"/>
                      </a:cubicBezTo>
                      <a:cubicBezTo>
                        <a:pt x="26194" y="36147"/>
                        <a:pt x="26353" y="35877"/>
                        <a:pt x="26179" y="35607"/>
                      </a:cubicBezTo>
                      <a:cubicBezTo>
                        <a:pt x="25996" y="35338"/>
                        <a:pt x="25671" y="35242"/>
                        <a:pt x="25559" y="34869"/>
                      </a:cubicBezTo>
                      <a:cubicBezTo>
                        <a:pt x="25440" y="34496"/>
                        <a:pt x="26210" y="34131"/>
                        <a:pt x="26710" y="33933"/>
                      </a:cubicBezTo>
                      <a:cubicBezTo>
                        <a:pt x="27203" y="33726"/>
                        <a:pt x="27520" y="33496"/>
                        <a:pt x="27917" y="33028"/>
                      </a:cubicBezTo>
                      <a:cubicBezTo>
                        <a:pt x="28314" y="32559"/>
                        <a:pt x="28981" y="32425"/>
                        <a:pt x="29814" y="32369"/>
                      </a:cubicBezTo>
                      <a:cubicBezTo>
                        <a:pt x="30027" y="32355"/>
                        <a:pt x="30217" y="32349"/>
                        <a:pt x="30387" y="32349"/>
                      </a:cubicBezTo>
                      <a:close/>
                      <a:moveTo>
                        <a:pt x="52195" y="32349"/>
                      </a:moveTo>
                      <a:cubicBezTo>
                        <a:pt x="53508" y="32349"/>
                        <a:pt x="53626" y="32721"/>
                        <a:pt x="53682" y="32988"/>
                      </a:cubicBezTo>
                      <a:cubicBezTo>
                        <a:pt x="53738" y="33290"/>
                        <a:pt x="53896" y="33512"/>
                        <a:pt x="54714" y="33782"/>
                      </a:cubicBezTo>
                      <a:cubicBezTo>
                        <a:pt x="55539" y="34052"/>
                        <a:pt x="55420" y="34076"/>
                        <a:pt x="56095" y="34560"/>
                      </a:cubicBezTo>
                      <a:cubicBezTo>
                        <a:pt x="56770" y="35052"/>
                        <a:pt x="56008" y="35552"/>
                        <a:pt x="55817" y="35679"/>
                      </a:cubicBezTo>
                      <a:cubicBezTo>
                        <a:pt x="55516" y="35838"/>
                        <a:pt x="55238" y="36044"/>
                        <a:pt x="55008" y="36298"/>
                      </a:cubicBezTo>
                      <a:cubicBezTo>
                        <a:pt x="54547" y="36750"/>
                        <a:pt x="53603" y="36941"/>
                        <a:pt x="52666" y="37092"/>
                      </a:cubicBezTo>
                      <a:cubicBezTo>
                        <a:pt x="52531" y="37120"/>
                        <a:pt x="52395" y="37133"/>
                        <a:pt x="52260" y="37133"/>
                      </a:cubicBezTo>
                      <a:cubicBezTo>
                        <a:pt x="51743" y="37133"/>
                        <a:pt x="51240" y="36934"/>
                        <a:pt x="50856" y="36576"/>
                      </a:cubicBezTo>
                      <a:cubicBezTo>
                        <a:pt x="50563" y="36314"/>
                        <a:pt x="50404" y="36441"/>
                        <a:pt x="49443" y="36290"/>
                      </a:cubicBezTo>
                      <a:cubicBezTo>
                        <a:pt x="48483" y="36147"/>
                        <a:pt x="48602" y="35877"/>
                        <a:pt x="48396" y="35607"/>
                      </a:cubicBezTo>
                      <a:cubicBezTo>
                        <a:pt x="48181" y="35338"/>
                        <a:pt x="47840" y="35242"/>
                        <a:pt x="47681" y="34869"/>
                      </a:cubicBezTo>
                      <a:cubicBezTo>
                        <a:pt x="47523" y="34496"/>
                        <a:pt x="48245" y="34139"/>
                        <a:pt x="48705" y="33933"/>
                      </a:cubicBezTo>
                      <a:cubicBezTo>
                        <a:pt x="49174" y="33726"/>
                        <a:pt x="49459" y="33496"/>
                        <a:pt x="49801" y="33028"/>
                      </a:cubicBezTo>
                      <a:cubicBezTo>
                        <a:pt x="50142" y="32559"/>
                        <a:pt x="50793" y="32425"/>
                        <a:pt x="51618" y="32369"/>
                      </a:cubicBezTo>
                      <a:cubicBezTo>
                        <a:pt x="51833" y="32355"/>
                        <a:pt x="52024" y="32349"/>
                        <a:pt x="52195" y="32349"/>
                      </a:cubicBezTo>
                      <a:close/>
                      <a:moveTo>
                        <a:pt x="40878" y="36349"/>
                      </a:moveTo>
                      <a:cubicBezTo>
                        <a:pt x="41058" y="36349"/>
                        <a:pt x="41316" y="36359"/>
                        <a:pt x="41808" y="36369"/>
                      </a:cubicBezTo>
                      <a:cubicBezTo>
                        <a:pt x="42935" y="36401"/>
                        <a:pt x="43403" y="36695"/>
                        <a:pt x="44467" y="36909"/>
                      </a:cubicBezTo>
                      <a:cubicBezTo>
                        <a:pt x="45118" y="37041"/>
                        <a:pt x="45431" y="37062"/>
                        <a:pt x="45703" y="37062"/>
                      </a:cubicBezTo>
                      <a:cubicBezTo>
                        <a:pt x="45826" y="37062"/>
                        <a:pt x="45940" y="37058"/>
                        <a:pt x="46073" y="37058"/>
                      </a:cubicBezTo>
                      <a:cubicBezTo>
                        <a:pt x="46124" y="37058"/>
                        <a:pt x="46178" y="37058"/>
                        <a:pt x="46237" y="37060"/>
                      </a:cubicBezTo>
                      <a:cubicBezTo>
                        <a:pt x="46776" y="37076"/>
                        <a:pt x="46618" y="37250"/>
                        <a:pt x="46507" y="37401"/>
                      </a:cubicBezTo>
                      <a:cubicBezTo>
                        <a:pt x="46387" y="37544"/>
                        <a:pt x="46387" y="37989"/>
                        <a:pt x="46181" y="38171"/>
                      </a:cubicBezTo>
                      <a:cubicBezTo>
                        <a:pt x="45975" y="38346"/>
                        <a:pt x="44879" y="38330"/>
                        <a:pt x="43435" y="38378"/>
                      </a:cubicBezTo>
                      <a:cubicBezTo>
                        <a:pt x="43257" y="38384"/>
                        <a:pt x="43101" y="38388"/>
                        <a:pt x="42963" y="38388"/>
                      </a:cubicBezTo>
                      <a:cubicBezTo>
                        <a:pt x="41971" y="38388"/>
                        <a:pt x="41860" y="38222"/>
                        <a:pt x="41157" y="38020"/>
                      </a:cubicBezTo>
                      <a:cubicBezTo>
                        <a:pt x="40879" y="37942"/>
                        <a:pt x="40659" y="37925"/>
                        <a:pt x="40472" y="37925"/>
                      </a:cubicBezTo>
                      <a:cubicBezTo>
                        <a:pt x="40338" y="37925"/>
                        <a:pt x="40222" y="37934"/>
                        <a:pt x="40114" y="37934"/>
                      </a:cubicBezTo>
                      <a:cubicBezTo>
                        <a:pt x="39934" y="37934"/>
                        <a:pt x="39779" y="37910"/>
                        <a:pt x="39609" y="37782"/>
                      </a:cubicBezTo>
                      <a:cubicBezTo>
                        <a:pt x="39204" y="37481"/>
                        <a:pt x="39807" y="37227"/>
                        <a:pt x="39831" y="36957"/>
                      </a:cubicBezTo>
                      <a:cubicBezTo>
                        <a:pt x="39847" y="36687"/>
                        <a:pt x="39736" y="36504"/>
                        <a:pt x="40220" y="36425"/>
                      </a:cubicBezTo>
                      <a:cubicBezTo>
                        <a:pt x="40540" y="36366"/>
                        <a:pt x="40642" y="36349"/>
                        <a:pt x="40878" y="36349"/>
                      </a:cubicBezTo>
                      <a:close/>
                      <a:moveTo>
                        <a:pt x="18568" y="36349"/>
                      </a:moveTo>
                      <a:cubicBezTo>
                        <a:pt x="18750" y="36349"/>
                        <a:pt x="19007" y="36359"/>
                        <a:pt x="19495" y="36369"/>
                      </a:cubicBezTo>
                      <a:cubicBezTo>
                        <a:pt x="20622" y="36401"/>
                        <a:pt x="21051" y="36695"/>
                        <a:pt x="22083" y="36909"/>
                      </a:cubicBezTo>
                      <a:cubicBezTo>
                        <a:pt x="22714" y="37041"/>
                        <a:pt x="23026" y="37062"/>
                        <a:pt x="23298" y="37062"/>
                      </a:cubicBezTo>
                      <a:cubicBezTo>
                        <a:pt x="23421" y="37062"/>
                        <a:pt x="23535" y="37058"/>
                        <a:pt x="23667" y="37058"/>
                      </a:cubicBezTo>
                      <a:cubicBezTo>
                        <a:pt x="23718" y="37058"/>
                        <a:pt x="23772" y="37058"/>
                        <a:pt x="23829" y="37060"/>
                      </a:cubicBezTo>
                      <a:cubicBezTo>
                        <a:pt x="24377" y="37076"/>
                        <a:pt x="24194" y="37250"/>
                        <a:pt x="24059" y="37401"/>
                      </a:cubicBezTo>
                      <a:cubicBezTo>
                        <a:pt x="23924" y="37552"/>
                        <a:pt x="23869" y="37989"/>
                        <a:pt x="23639" y="38171"/>
                      </a:cubicBezTo>
                      <a:cubicBezTo>
                        <a:pt x="23408" y="38346"/>
                        <a:pt x="22321" y="38330"/>
                        <a:pt x="20868" y="38386"/>
                      </a:cubicBezTo>
                      <a:cubicBezTo>
                        <a:pt x="20711" y="38391"/>
                        <a:pt x="20571" y="38393"/>
                        <a:pt x="20445" y="38393"/>
                      </a:cubicBezTo>
                      <a:cubicBezTo>
                        <a:pt x="19405" y="38393"/>
                        <a:pt x="19324" y="38226"/>
                        <a:pt x="18630" y="38020"/>
                      </a:cubicBezTo>
                      <a:cubicBezTo>
                        <a:pt x="18364" y="37942"/>
                        <a:pt x="18146" y="37925"/>
                        <a:pt x="17959" y="37925"/>
                      </a:cubicBezTo>
                      <a:cubicBezTo>
                        <a:pt x="17825" y="37925"/>
                        <a:pt x="17708" y="37934"/>
                        <a:pt x="17600" y="37934"/>
                      </a:cubicBezTo>
                      <a:cubicBezTo>
                        <a:pt x="17420" y="37934"/>
                        <a:pt x="17268" y="37910"/>
                        <a:pt x="17114" y="37782"/>
                      </a:cubicBezTo>
                      <a:cubicBezTo>
                        <a:pt x="16749" y="37481"/>
                        <a:pt x="17384" y="37227"/>
                        <a:pt x="17439" y="36957"/>
                      </a:cubicBezTo>
                      <a:cubicBezTo>
                        <a:pt x="17495" y="36687"/>
                        <a:pt x="17408" y="36504"/>
                        <a:pt x="17900" y="36425"/>
                      </a:cubicBezTo>
                      <a:cubicBezTo>
                        <a:pt x="18224" y="36366"/>
                        <a:pt x="18331" y="36349"/>
                        <a:pt x="18568" y="36349"/>
                      </a:cubicBezTo>
                      <a:close/>
                      <a:moveTo>
                        <a:pt x="63150" y="36350"/>
                      </a:moveTo>
                      <a:cubicBezTo>
                        <a:pt x="63332" y="36350"/>
                        <a:pt x="63592" y="36363"/>
                        <a:pt x="64104" y="36377"/>
                      </a:cubicBezTo>
                      <a:cubicBezTo>
                        <a:pt x="65239" y="36401"/>
                        <a:pt x="65747" y="36695"/>
                        <a:pt x="66834" y="36917"/>
                      </a:cubicBezTo>
                      <a:cubicBezTo>
                        <a:pt x="67470" y="37042"/>
                        <a:pt x="67786" y="37065"/>
                        <a:pt x="68048" y="37065"/>
                      </a:cubicBezTo>
                      <a:cubicBezTo>
                        <a:pt x="68192" y="37065"/>
                        <a:pt x="68319" y="37058"/>
                        <a:pt x="68475" y="37058"/>
                      </a:cubicBezTo>
                      <a:cubicBezTo>
                        <a:pt x="68521" y="37058"/>
                        <a:pt x="68569" y="37058"/>
                        <a:pt x="68620" y="37060"/>
                      </a:cubicBezTo>
                      <a:cubicBezTo>
                        <a:pt x="69168" y="37076"/>
                        <a:pt x="69033" y="37250"/>
                        <a:pt x="68938" y="37401"/>
                      </a:cubicBezTo>
                      <a:cubicBezTo>
                        <a:pt x="68835" y="37552"/>
                        <a:pt x="68898" y="37989"/>
                        <a:pt x="68716" y="38171"/>
                      </a:cubicBezTo>
                      <a:cubicBezTo>
                        <a:pt x="68533" y="38346"/>
                        <a:pt x="67438" y="38330"/>
                        <a:pt x="65993" y="38386"/>
                      </a:cubicBezTo>
                      <a:cubicBezTo>
                        <a:pt x="65838" y="38391"/>
                        <a:pt x="65699" y="38393"/>
                        <a:pt x="65573" y="38393"/>
                      </a:cubicBezTo>
                      <a:cubicBezTo>
                        <a:pt x="64537" y="38393"/>
                        <a:pt x="64418" y="38226"/>
                        <a:pt x="63667" y="38020"/>
                      </a:cubicBezTo>
                      <a:cubicBezTo>
                        <a:pt x="63382" y="37942"/>
                        <a:pt x="63161" y="37925"/>
                        <a:pt x="62975" y="37925"/>
                      </a:cubicBezTo>
                      <a:cubicBezTo>
                        <a:pt x="62833" y="37925"/>
                        <a:pt x="62712" y="37935"/>
                        <a:pt x="62600" y="37935"/>
                      </a:cubicBezTo>
                      <a:cubicBezTo>
                        <a:pt x="62425" y="37935"/>
                        <a:pt x="62270" y="37912"/>
                        <a:pt x="62088" y="37790"/>
                      </a:cubicBezTo>
                      <a:cubicBezTo>
                        <a:pt x="61643" y="37481"/>
                        <a:pt x="62223" y="37227"/>
                        <a:pt x="62199" y="36957"/>
                      </a:cubicBezTo>
                      <a:cubicBezTo>
                        <a:pt x="62183" y="36687"/>
                        <a:pt x="62064" y="36504"/>
                        <a:pt x="62532" y="36425"/>
                      </a:cubicBezTo>
                      <a:lnTo>
                        <a:pt x="62524" y="36425"/>
                      </a:lnTo>
                      <a:cubicBezTo>
                        <a:pt x="62823" y="36369"/>
                        <a:pt x="62931" y="36350"/>
                        <a:pt x="63150" y="36350"/>
                      </a:cubicBezTo>
                      <a:close/>
                      <a:moveTo>
                        <a:pt x="58083" y="34861"/>
                      </a:moveTo>
                      <a:cubicBezTo>
                        <a:pt x="58256" y="34861"/>
                        <a:pt x="58416" y="34869"/>
                        <a:pt x="58540" y="34877"/>
                      </a:cubicBezTo>
                      <a:cubicBezTo>
                        <a:pt x="58754" y="34877"/>
                        <a:pt x="58976" y="34901"/>
                        <a:pt x="59191" y="34957"/>
                      </a:cubicBezTo>
                      <a:cubicBezTo>
                        <a:pt x="59524" y="35099"/>
                        <a:pt x="59826" y="35290"/>
                        <a:pt x="60103" y="35528"/>
                      </a:cubicBezTo>
                      <a:cubicBezTo>
                        <a:pt x="60548" y="35925"/>
                        <a:pt x="61112" y="36092"/>
                        <a:pt x="61477" y="36298"/>
                      </a:cubicBezTo>
                      <a:cubicBezTo>
                        <a:pt x="61842" y="36512"/>
                        <a:pt x="62072" y="37123"/>
                        <a:pt x="61754" y="37489"/>
                      </a:cubicBezTo>
                      <a:cubicBezTo>
                        <a:pt x="61429" y="37862"/>
                        <a:pt x="61088" y="37838"/>
                        <a:pt x="60961" y="38132"/>
                      </a:cubicBezTo>
                      <a:cubicBezTo>
                        <a:pt x="60834" y="38417"/>
                        <a:pt x="60715" y="38695"/>
                        <a:pt x="60389" y="38767"/>
                      </a:cubicBezTo>
                      <a:cubicBezTo>
                        <a:pt x="60159" y="38822"/>
                        <a:pt x="59929" y="38846"/>
                        <a:pt x="59691" y="38846"/>
                      </a:cubicBezTo>
                      <a:cubicBezTo>
                        <a:pt x="59468" y="38867"/>
                        <a:pt x="59243" y="38878"/>
                        <a:pt x="59016" y="38878"/>
                      </a:cubicBezTo>
                      <a:cubicBezTo>
                        <a:pt x="58902" y="38878"/>
                        <a:pt x="58788" y="38875"/>
                        <a:pt x="58675" y="38870"/>
                      </a:cubicBezTo>
                      <a:cubicBezTo>
                        <a:pt x="58492" y="38870"/>
                        <a:pt x="58310" y="38838"/>
                        <a:pt x="58135" y="38782"/>
                      </a:cubicBezTo>
                      <a:lnTo>
                        <a:pt x="58127" y="38782"/>
                      </a:lnTo>
                      <a:lnTo>
                        <a:pt x="58056" y="38743"/>
                      </a:lnTo>
                      <a:lnTo>
                        <a:pt x="58024" y="38727"/>
                      </a:lnTo>
                      <a:lnTo>
                        <a:pt x="58024" y="38735"/>
                      </a:lnTo>
                      <a:cubicBezTo>
                        <a:pt x="57619" y="38568"/>
                        <a:pt x="57024" y="38481"/>
                        <a:pt x="56174" y="38417"/>
                      </a:cubicBezTo>
                      <a:cubicBezTo>
                        <a:pt x="54920" y="38330"/>
                        <a:pt x="53936" y="38219"/>
                        <a:pt x="53095" y="38036"/>
                      </a:cubicBezTo>
                      <a:cubicBezTo>
                        <a:pt x="52253" y="37862"/>
                        <a:pt x="51372" y="37639"/>
                        <a:pt x="51507" y="37481"/>
                      </a:cubicBezTo>
                      <a:cubicBezTo>
                        <a:pt x="51642" y="37314"/>
                        <a:pt x="52555" y="37258"/>
                        <a:pt x="53206" y="37187"/>
                      </a:cubicBezTo>
                      <a:cubicBezTo>
                        <a:pt x="53849" y="37123"/>
                        <a:pt x="54857" y="36703"/>
                        <a:pt x="55230" y="36282"/>
                      </a:cubicBezTo>
                      <a:cubicBezTo>
                        <a:pt x="55611" y="35869"/>
                        <a:pt x="55952" y="35814"/>
                        <a:pt x="56476" y="35496"/>
                      </a:cubicBezTo>
                      <a:cubicBezTo>
                        <a:pt x="56595" y="35433"/>
                        <a:pt x="56682" y="35338"/>
                        <a:pt x="56746" y="35226"/>
                      </a:cubicBezTo>
                      <a:cubicBezTo>
                        <a:pt x="56964" y="34925"/>
                        <a:pt x="57582" y="34861"/>
                        <a:pt x="58083" y="34861"/>
                      </a:cubicBezTo>
                      <a:close/>
                      <a:moveTo>
                        <a:pt x="13900" y="34866"/>
                      </a:moveTo>
                      <a:cubicBezTo>
                        <a:pt x="14058" y="34866"/>
                        <a:pt x="14201" y="34872"/>
                        <a:pt x="14312" y="34877"/>
                      </a:cubicBezTo>
                      <a:cubicBezTo>
                        <a:pt x="14526" y="34877"/>
                        <a:pt x="14741" y="34901"/>
                        <a:pt x="14947" y="34957"/>
                      </a:cubicBezTo>
                      <a:cubicBezTo>
                        <a:pt x="15233" y="35099"/>
                        <a:pt x="15495" y="35290"/>
                        <a:pt x="15701" y="35536"/>
                      </a:cubicBezTo>
                      <a:cubicBezTo>
                        <a:pt x="16050" y="35933"/>
                        <a:pt x="16574" y="36100"/>
                        <a:pt x="16884" y="36306"/>
                      </a:cubicBezTo>
                      <a:cubicBezTo>
                        <a:pt x="17193" y="36512"/>
                        <a:pt x="17273" y="37123"/>
                        <a:pt x="16852" y="37497"/>
                      </a:cubicBezTo>
                      <a:cubicBezTo>
                        <a:pt x="16431" y="37862"/>
                        <a:pt x="16090" y="37846"/>
                        <a:pt x="15892" y="38132"/>
                      </a:cubicBezTo>
                      <a:cubicBezTo>
                        <a:pt x="15685" y="38417"/>
                        <a:pt x="15503" y="38695"/>
                        <a:pt x="15153" y="38774"/>
                      </a:cubicBezTo>
                      <a:cubicBezTo>
                        <a:pt x="14915" y="38822"/>
                        <a:pt x="14685" y="38846"/>
                        <a:pt x="14447" y="38854"/>
                      </a:cubicBezTo>
                      <a:cubicBezTo>
                        <a:pt x="14191" y="38872"/>
                        <a:pt x="13935" y="38881"/>
                        <a:pt x="13679" y="38881"/>
                      </a:cubicBezTo>
                      <a:cubicBezTo>
                        <a:pt x="13594" y="38881"/>
                        <a:pt x="13508" y="38880"/>
                        <a:pt x="13423" y="38878"/>
                      </a:cubicBezTo>
                      <a:cubicBezTo>
                        <a:pt x="13240" y="38870"/>
                        <a:pt x="13058" y="38838"/>
                        <a:pt x="12891" y="38774"/>
                      </a:cubicBezTo>
                      <a:cubicBezTo>
                        <a:pt x="12867" y="38767"/>
                        <a:pt x="12844" y="38759"/>
                        <a:pt x="12828" y="38743"/>
                      </a:cubicBezTo>
                      <a:lnTo>
                        <a:pt x="12804" y="38727"/>
                      </a:lnTo>
                      <a:lnTo>
                        <a:pt x="12804" y="38735"/>
                      </a:lnTo>
                      <a:cubicBezTo>
                        <a:pt x="12439" y="38560"/>
                        <a:pt x="11859" y="38481"/>
                        <a:pt x="11034" y="38417"/>
                      </a:cubicBezTo>
                      <a:cubicBezTo>
                        <a:pt x="9796" y="38322"/>
                        <a:pt x="8843" y="38211"/>
                        <a:pt x="8049" y="38036"/>
                      </a:cubicBezTo>
                      <a:cubicBezTo>
                        <a:pt x="7256" y="37854"/>
                        <a:pt x="6430" y="37639"/>
                        <a:pt x="6605" y="37473"/>
                      </a:cubicBezTo>
                      <a:cubicBezTo>
                        <a:pt x="6779" y="37314"/>
                        <a:pt x="7716" y="37258"/>
                        <a:pt x="8375" y="37187"/>
                      </a:cubicBezTo>
                      <a:cubicBezTo>
                        <a:pt x="9042" y="37123"/>
                        <a:pt x="10153" y="36703"/>
                        <a:pt x="10637" y="36282"/>
                      </a:cubicBezTo>
                      <a:cubicBezTo>
                        <a:pt x="11121" y="35861"/>
                        <a:pt x="11486" y="35806"/>
                        <a:pt x="12090" y="35496"/>
                      </a:cubicBezTo>
                      <a:cubicBezTo>
                        <a:pt x="12224" y="35433"/>
                        <a:pt x="12336" y="35338"/>
                        <a:pt x="12423" y="35226"/>
                      </a:cubicBezTo>
                      <a:lnTo>
                        <a:pt x="12431" y="35226"/>
                      </a:lnTo>
                      <a:cubicBezTo>
                        <a:pt x="12733" y="34924"/>
                        <a:pt x="13395" y="34866"/>
                        <a:pt x="13900" y="34866"/>
                      </a:cubicBezTo>
                      <a:close/>
                      <a:moveTo>
                        <a:pt x="36023" y="34858"/>
                      </a:moveTo>
                      <a:cubicBezTo>
                        <a:pt x="36179" y="34858"/>
                        <a:pt x="36322" y="34864"/>
                        <a:pt x="36434" y="34869"/>
                      </a:cubicBezTo>
                      <a:cubicBezTo>
                        <a:pt x="36467" y="34867"/>
                        <a:pt x="36500" y="34867"/>
                        <a:pt x="36532" y="34867"/>
                      </a:cubicBezTo>
                      <a:cubicBezTo>
                        <a:pt x="37068" y="34867"/>
                        <a:pt x="37574" y="35109"/>
                        <a:pt x="37910" y="35528"/>
                      </a:cubicBezTo>
                      <a:cubicBezTo>
                        <a:pt x="38307" y="35925"/>
                        <a:pt x="38855" y="36092"/>
                        <a:pt x="39188" y="36298"/>
                      </a:cubicBezTo>
                      <a:cubicBezTo>
                        <a:pt x="39522" y="36512"/>
                        <a:pt x="39688" y="37123"/>
                        <a:pt x="39307" y="37489"/>
                      </a:cubicBezTo>
                      <a:cubicBezTo>
                        <a:pt x="38934" y="37862"/>
                        <a:pt x="38593" y="37838"/>
                        <a:pt x="38426" y="38132"/>
                      </a:cubicBezTo>
                      <a:cubicBezTo>
                        <a:pt x="38259" y="38417"/>
                        <a:pt x="38117" y="38695"/>
                        <a:pt x="37775" y="38774"/>
                      </a:cubicBezTo>
                      <a:cubicBezTo>
                        <a:pt x="37545" y="38822"/>
                        <a:pt x="37315" y="38846"/>
                        <a:pt x="37077" y="38854"/>
                      </a:cubicBezTo>
                      <a:cubicBezTo>
                        <a:pt x="36821" y="38872"/>
                        <a:pt x="36565" y="38881"/>
                        <a:pt x="36312" y="38881"/>
                      </a:cubicBezTo>
                      <a:cubicBezTo>
                        <a:pt x="36228" y="38881"/>
                        <a:pt x="36144" y="38880"/>
                        <a:pt x="36061" y="38878"/>
                      </a:cubicBezTo>
                      <a:cubicBezTo>
                        <a:pt x="35870" y="38878"/>
                        <a:pt x="35688" y="38838"/>
                        <a:pt x="35521" y="38774"/>
                      </a:cubicBezTo>
                      <a:cubicBezTo>
                        <a:pt x="35497" y="38767"/>
                        <a:pt x="35465" y="38759"/>
                        <a:pt x="35442" y="38743"/>
                      </a:cubicBezTo>
                      <a:lnTo>
                        <a:pt x="35418" y="38727"/>
                      </a:lnTo>
                      <a:lnTo>
                        <a:pt x="35418" y="38735"/>
                      </a:lnTo>
                      <a:cubicBezTo>
                        <a:pt x="35037" y="38560"/>
                        <a:pt x="34449" y="38481"/>
                        <a:pt x="33608" y="38417"/>
                      </a:cubicBezTo>
                      <a:cubicBezTo>
                        <a:pt x="32362" y="38330"/>
                        <a:pt x="31394" y="38219"/>
                        <a:pt x="30576" y="38036"/>
                      </a:cubicBezTo>
                      <a:cubicBezTo>
                        <a:pt x="29758" y="37854"/>
                        <a:pt x="28909" y="37639"/>
                        <a:pt x="29060" y="37481"/>
                      </a:cubicBezTo>
                      <a:cubicBezTo>
                        <a:pt x="29219" y="37314"/>
                        <a:pt x="30147" y="37258"/>
                        <a:pt x="30798" y="37187"/>
                      </a:cubicBezTo>
                      <a:cubicBezTo>
                        <a:pt x="31449" y="37123"/>
                        <a:pt x="32513" y="36703"/>
                        <a:pt x="32941" y="36282"/>
                      </a:cubicBezTo>
                      <a:cubicBezTo>
                        <a:pt x="33370" y="35869"/>
                        <a:pt x="33727" y="35814"/>
                        <a:pt x="34291" y="35496"/>
                      </a:cubicBezTo>
                      <a:cubicBezTo>
                        <a:pt x="34418" y="35433"/>
                        <a:pt x="34521" y="35338"/>
                        <a:pt x="34592" y="35226"/>
                      </a:cubicBezTo>
                      <a:cubicBezTo>
                        <a:pt x="34859" y="34917"/>
                        <a:pt x="35516" y="34858"/>
                        <a:pt x="36023" y="34858"/>
                      </a:cubicBezTo>
                      <a:close/>
                      <a:moveTo>
                        <a:pt x="49678" y="36519"/>
                      </a:moveTo>
                      <a:cubicBezTo>
                        <a:pt x="49795" y="36519"/>
                        <a:pt x="49920" y="36524"/>
                        <a:pt x="50055" y="36536"/>
                      </a:cubicBezTo>
                      <a:cubicBezTo>
                        <a:pt x="50856" y="36600"/>
                        <a:pt x="51213" y="37108"/>
                        <a:pt x="51134" y="37465"/>
                      </a:cubicBezTo>
                      <a:cubicBezTo>
                        <a:pt x="51055" y="37830"/>
                        <a:pt x="50578" y="37862"/>
                        <a:pt x="50086" y="38068"/>
                      </a:cubicBezTo>
                      <a:cubicBezTo>
                        <a:pt x="49594" y="38274"/>
                        <a:pt x="49396" y="38465"/>
                        <a:pt x="49610" y="38774"/>
                      </a:cubicBezTo>
                      <a:cubicBezTo>
                        <a:pt x="49816" y="39084"/>
                        <a:pt x="49991" y="39362"/>
                        <a:pt x="49356" y="39489"/>
                      </a:cubicBezTo>
                      <a:cubicBezTo>
                        <a:pt x="49289" y="39503"/>
                        <a:pt x="49226" y="39509"/>
                        <a:pt x="49167" y="39509"/>
                      </a:cubicBezTo>
                      <a:cubicBezTo>
                        <a:pt x="48682" y="39509"/>
                        <a:pt x="48488" y="39075"/>
                        <a:pt x="48332" y="38806"/>
                      </a:cubicBezTo>
                      <a:cubicBezTo>
                        <a:pt x="48165" y="38505"/>
                        <a:pt x="46999" y="38441"/>
                        <a:pt x="46673" y="38251"/>
                      </a:cubicBezTo>
                      <a:cubicBezTo>
                        <a:pt x="46348" y="38068"/>
                        <a:pt x="46641" y="37624"/>
                        <a:pt x="46872" y="37282"/>
                      </a:cubicBezTo>
                      <a:cubicBezTo>
                        <a:pt x="47110" y="36933"/>
                        <a:pt x="47388" y="36877"/>
                        <a:pt x="48205" y="36735"/>
                      </a:cubicBezTo>
                      <a:cubicBezTo>
                        <a:pt x="48694" y="36649"/>
                        <a:pt x="49095" y="36519"/>
                        <a:pt x="49678" y="36519"/>
                      </a:cubicBezTo>
                      <a:close/>
                      <a:moveTo>
                        <a:pt x="5024" y="36519"/>
                      </a:moveTo>
                      <a:cubicBezTo>
                        <a:pt x="5142" y="36519"/>
                        <a:pt x="5266" y="36524"/>
                        <a:pt x="5398" y="36536"/>
                      </a:cubicBezTo>
                      <a:cubicBezTo>
                        <a:pt x="6184" y="36600"/>
                        <a:pt x="6406" y="37108"/>
                        <a:pt x="6240" y="37465"/>
                      </a:cubicBezTo>
                      <a:cubicBezTo>
                        <a:pt x="6065" y="37830"/>
                        <a:pt x="5573" y="37862"/>
                        <a:pt x="5033" y="38068"/>
                      </a:cubicBezTo>
                      <a:cubicBezTo>
                        <a:pt x="4485" y="38274"/>
                        <a:pt x="4239" y="38465"/>
                        <a:pt x="4374" y="38774"/>
                      </a:cubicBezTo>
                      <a:cubicBezTo>
                        <a:pt x="4501" y="39092"/>
                        <a:pt x="4604" y="39362"/>
                        <a:pt x="3938" y="39489"/>
                      </a:cubicBezTo>
                      <a:cubicBezTo>
                        <a:pt x="3863" y="39504"/>
                        <a:pt x="3795" y="39511"/>
                        <a:pt x="3734" y="39511"/>
                      </a:cubicBezTo>
                      <a:cubicBezTo>
                        <a:pt x="3257" y="39511"/>
                        <a:pt x="3173" y="39082"/>
                        <a:pt x="3088" y="38814"/>
                      </a:cubicBezTo>
                      <a:cubicBezTo>
                        <a:pt x="3001" y="38513"/>
                        <a:pt x="1842" y="38441"/>
                        <a:pt x="1564" y="38251"/>
                      </a:cubicBezTo>
                      <a:lnTo>
                        <a:pt x="1572" y="38251"/>
                      </a:lnTo>
                      <a:cubicBezTo>
                        <a:pt x="1295" y="38068"/>
                        <a:pt x="1699" y="37624"/>
                        <a:pt x="2025" y="37274"/>
                      </a:cubicBezTo>
                      <a:cubicBezTo>
                        <a:pt x="2342" y="36933"/>
                        <a:pt x="2644" y="36877"/>
                        <a:pt x="3493" y="36735"/>
                      </a:cubicBezTo>
                      <a:cubicBezTo>
                        <a:pt x="4002" y="36649"/>
                        <a:pt x="4439" y="36519"/>
                        <a:pt x="5024" y="36519"/>
                      </a:cubicBezTo>
                      <a:close/>
                      <a:moveTo>
                        <a:pt x="27383" y="36514"/>
                      </a:moveTo>
                      <a:cubicBezTo>
                        <a:pt x="27491" y="36514"/>
                        <a:pt x="27605" y="36518"/>
                        <a:pt x="27726" y="36528"/>
                      </a:cubicBezTo>
                      <a:lnTo>
                        <a:pt x="27726" y="36536"/>
                      </a:lnTo>
                      <a:cubicBezTo>
                        <a:pt x="28520" y="36600"/>
                        <a:pt x="28806" y="37108"/>
                        <a:pt x="28679" y="37465"/>
                      </a:cubicBezTo>
                      <a:cubicBezTo>
                        <a:pt x="28560" y="37830"/>
                        <a:pt x="28076" y="37862"/>
                        <a:pt x="27552" y="38068"/>
                      </a:cubicBezTo>
                      <a:cubicBezTo>
                        <a:pt x="27036" y="38274"/>
                        <a:pt x="26814" y="38465"/>
                        <a:pt x="26988" y="38774"/>
                      </a:cubicBezTo>
                      <a:cubicBezTo>
                        <a:pt x="27163" y="39092"/>
                        <a:pt x="27290" y="39362"/>
                        <a:pt x="26647" y="39489"/>
                      </a:cubicBezTo>
                      <a:cubicBezTo>
                        <a:pt x="26574" y="39504"/>
                        <a:pt x="26507" y="39511"/>
                        <a:pt x="26446" y="39511"/>
                      </a:cubicBezTo>
                      <a:cubicBezTo>
                        <a:pt x="25967" y="39511"/>
                        <a:pt x="25823" y="39082"/>
                        <a:pt x="25710" y="38814"/>
                      </a:cubicBezTo>
                      <a:cubicBezTo>
                        <a:pt x="25583" y="38513"/>
                        <a:pt x="24424" y="38441"/>
                        <a:pt x="24123" y="38259"/>
                      </a:cubicBezTo>
                      <a:cubicBezTo>
                        <a:pt x="23829" y="38068"/>
                        <a:pt x="24170" y="37624"/>
                        <a:pt x="24448" y="37282"/>
                      </a:cubicBezTo>
                      <a:cubicBezTo>
                        <a:pt x="24726" y="36933"/>
                        <a:pt x="25020" y="36877"/>
                        <a:pt x="25853" y="36735"/>
                      </a:cubicBezTo>
                      <a:cubicBezTo>
                        <a:pt x="26357" y="36647"/>
                        <a:pt x="26782" y="36514"/>
                        <a:pt x="27383" y="36514"/>
                      </a:cubicBezTo>
                      <a:close/>
                      <a:moveTo>
                        <a:pt x="39928" y="38082"/>
                      </a:moveTo>
                      <a:cubicBezTo>
                        <a:pt x="39997" y="38082"/>
                        <a:pt x="40068" y="38085"/>
                        <a:pt x="40141" y="38092"/>
                      </a:cubicBezTo>
                      <a:cubicBezTo>
                        <a:pt x="40760" y="38147"/>
                        <a:pt x="41720" y="38497"/>
                        <a:pt x="42879" y="38513"/>
                      </a:cubicBezTo>
                      <a:cubicBezTo>
                        <a:pt x="42898" y="38513"/>
                        <a:pt x="42917" y="38513"/>
                        <a:pt x="42936" y="38513"/>
                      </a:cubicBezTo>
                      <a:cubicBezTo>
                        <a:pt x="43841" y="38513"/>
                        <a:pt x="44842" y="38368"/>
                        <a:pt x="45602" y="38368"/>
                      </a:cubicBezTo>
                      <a:cubicBezTo>
                        <a:pt x="45797" y="38368"/>
                        <a:pt x="45976" y="38378"/>
                        <a:pt x="46133" y="38401"/>
                      </a:cubicBezTo>
                      <a:cubicBezTo>
                        <a:pt x="46911" y="38513"/>
                        <a:pt x="47808" y="38782"/>
                        <a:pt x="48110" y="39116"/>
                      </a:cubicBezTo>
                      <a:cubicBezTo>
                        <a:pt x="48412" y="39441"/>
                        <a:pt x="48348" y="40164"/>
                        <a:pt x="47911" y="40481"/>
                      </a:cubicBezTo>
                      <a:cubicBezTo>
                        <a:pt x="47849" y="40528"/>
                        <a:pt x="47871" y="40677"/>
                        <a:pt x="47918" y="40865"/>
                      </a:cubicBezTo>
                      <a:lnTo>
                        <a:pt x="47918" y="40865"/>
                      </a:lnTo>
                      <a:cubicBezTo>
                        <a:pt x="47906" y="40889"/>
                        <a:pt x="47808" y="41062"/>
                        <a:pt x="47388" y="41076"/>
                      </a:cubicBezTo>
                      <a:cubicBezTo>
                        <a:pt x="47161" y="41088"/>
                        <a:pt x="46790" y="41094"/>
                        <a:pt x="46386" y="41094"/>
                      </a:cubicBezTo>
                      <a:cubicBezTo>
                        <a:pt x="45983" y="41094"/>
                        <a:pt x="45546" y="41088"/>
                        <a:pt x="45189" y="41076"/>
                      </a:cubicBezTo>
                      <a:cubicBezTo>
                        <a:pt x="44735" y="41066"/>
                        <a:pt x="44382" y="41041"/>
                        <a:pt x="43989" y="41041"/>
                      </a:cubicBezTo>
                      <a:cubicBezTo>
                        <a:pt x="43756" y="41041"/>
                        <a:pt x="43510" y="41050"/>
                        <a:pt x="43220" y="41076"/>
                      </a:cubicBezTo>
                      <a:cubicBezTo>
                        <a:pt x="42762" y="41123"/>
                        <a:pt x="42436" y="41178"/>
                        <a:pt x="42181" y="41178"/>
                      </a:cubicBezTo>
                      <a:cubicBezTo>
                        <a:pt x="42002" y="41178"/>
                        <a:pt x="41859" y="41151"/>
                        <a:pt x="41728" y="41076"/>
                      </a:cubicBezTo>
                      <a:cubicBezTo>
                        <a:pt x="41419" y="40902"/>
                        <a:pt x="41450" y="40664"/>
                        <a:pt x="40934" y="40481"/>
                      </a:cubicBezTo>
                      <a:cubicBezTo>
                        <a:pt x="40395" y="40306"/>
                        <a:pt x="39863" y="40084"/>
                        <a:pt x="39347" y="39830"/>
                      </a:cubicBezTo>
                      <a:cubicBezTo>
                        <a:pt x="38688" y="39473"/>
                        <a:pt x="37942" y="39235"/>
                        <a:pt x="38220" y="39021"/>
                      </a:cubicBezTo>
                      <a:cubicBezTo>
                        <a:pt x="38506" y="38806"/>
                        <a:pt x="38783" y="38608"/>
                        <a:pt x="38879" y="38417"/>
                      </a:cubicBezTo>
                      <a:cubicBezTo>
                        <a:pt x="38963" y="38256"/>
                        <a:pt x="39400" y="38082"/>
                        <a:pt x="39928" y="38082"/>
                      </a:cubicBezTo>
                      <a:close/>
                      <a:moveTo>
                        <a:pt x="17363" y="38088"/>
                      </a:moveTo>
                      <a:cubicBezTo>
                        <a:pt x="17440" y="38088"/>
                        <a:pt x="17519" y="38092"/>
                        <a:pt x="17598" y="38100"/>
                      </a:cubicBezTo>
                      <a:cubicBezTo>
                        <a:pt x="18209" y="38155"/>
                        <a:pt x="19122" y="38505"/>
                        <a:pt x="20281" y="38520"/>
                      </a:cubicBezTo>
                      <a:cubicBezTo>
                        <a:pt x="20300" y="38521"/>
                        <a:pt x="20319" y="38521"/>
                        <a:pt x="20338" y="38521"/>
                      </a:cubicBezTo>
                      <a:cubicBezTo>
                        <a:pt x="21263" y="38521"/>
                        <a:pt x="22295" y="38372"/>
                        <a:pt x="23056" y="38372"/>
                      </a:cubicBezTo>
                      <a:cubicBezTo>
                        <a:pt x="23238" y="38372"/>
                        <a:pt x="23405" y="38380"/>
                        <a:pt x="23551" y="38401"/>
                      </a:cubicBezTo>
                      <a:cubicBezTo>
                        <a:pt x="24321" y="38520"/>
                        <a:pt x="25178" y="38790"/>
                        <a:pt x="25440" y="39116"/>
                      </a:cubicBezTo>
                      <a:cubicBezTo>
                        <a:pt x="25702" y="39441"/>
                        <a:pt x="25536" y="40171"/>
                        <a:pt x="25059" y="40489"/>
                      </a:cubicBezTo>
                      <a:cubicBezTo>
                        <a:pt x="25012" y="40529"/>
                        <a:pt x="25020" y="40679"/>
                        <a:pt x="25036" y="40870"/>
                      </a:cubicBezTo>
                      <a:cubicBezTo>
                        <a:pt x="25036" y="40870"/>
                        <a:pt x="24932" y="41068"/>
                        <a:pt x="24480" y="41084"/>
                      </a:cubicBezTo>
                      <a:cubicBezTo>
                        <a:pt x="24250" y="41092"/>
                        <a:pt x="23877" y="41096"/>
                        <a:pt x="23472" y="41096"/>
                      </a:cubicBezTo>
                      <a:cubicBezTo>
                        <a:pt x="23067" y="41096"/>
                        <a:pt x="22631" y="41092"/>
                        <a:pt x="22273" y="41084"/>
                      </a:cubicBezTo>
                      <a:cubicBezTo>
                        <a:pt x="21825" y="41074"/>
                        <a:pt x="21470" y="41049"/>
                        <a:pt x="21076" y="41049"/>
                      </a:cubicBezTo>
                      <a:cubicBezTo>
                        <a:pt x="20842" y="41049"/>
                        <a:pt x="20594" y="41058"/>
                        <a:pt x="20305" y="41084"/>
                      </a:cubicBezTo>
                      <a:cubicBezTo>
                        <a:pt x="19845" y="41127"/>
                        <a:pt x="19507" y="41184"/>
                        <a:pt x="19249" y="41184"/>
                      </a:cubicBezTo>
                      <a:cubicBezTo>
                        <a:pt x="19074" y="41184"/>
                        <a:pt x="18936" y="41158"/>
                        <a:pt x="18821" y="41084"/>
                      </a:cubicBezTo>
                      <a:cubicBezTo>
                        <a:pt x="18535" y="40902"/>
                        <a:pt x="18590" y="40672"/>
                        <a:pt x="18098" y="40489"/>
                      </a:cubicBezTo>
                      <a:cubicBezTo>
                        <a:pt x="17582" y="40306"/>
                        <a:pt x="17074" y="40092"/>
                        <a:pt x="16590" y="39830"/>
                      </a:cubicBezTo>
                      <a:cubicBezTo>
                        <a:pt x="15979" y="39481"/>
                        <a:pt x="15257" y="39235"/>
                        <a:pt x="15566" y="39028"/>
                      </a:cubicBezTo>
                      <a:cubicBezTo>
                        <a:pt x="15876" y="38814"/>
                        <a:pt x="16185" y="38616"/>
                        <a:pt x="16304" y="38425"/>
                      </a:cubicBezTo>
                      <a:cubicBezTo>
                        <a:pt x="16408" y="38259"/>
                        <a:pt x="16848" y="38088"/>
                        <a:pt x="17363" y="38088"/>
                      </a:cubicBezTo>
                      <a:close/>
                      <a:moveTo>
                        <a:pt x="62453" y="38082"/>
                      </a:moveTo>
                      <a:cubicBezTo>
                        <a:pt x="62523" y="38082"/>
                        <a:pt x="62594" y="38085"/>
                        <a:pt x="62667" y="38092"/>
                      </a:cubicBezTo>
                      <a:cubicBezTo>
                        <a:pt x="63294" y="38155"/>
                        <a:pt x="64294" y="38505"/>
                        <a:pt x="65453" y="38520"/>
                      </a:cubicBezTo>
                      <a:cubicBezTo>
                        <a:pt x="65472" y="38521"/>
                        <a:pt x="65491" y="38521"/>
                        <a:pt x="65511" y="38521"/>
                      </a:cubicBezTo>
                      <a:cubicBezTo>
                        <a:pt x="66434" y="38521"/>
                        <a:pt x="67430" y="38372"/>
                        <a:pt x="68191" y="38372"/>
                      </a:cubicBezTo>
                      <a:cubicBezTo>
                        <a:pt x="68373" y="38372"/>
                        <a:pt x="68541" y="38380"/>
                        <a:pt x="68692" y="38401"/>
                      </a:cubicBezTo>
                      <a:cubicBezTo>
                        <a:pt x="69494" y="38520"/>
                        <a:pt x="70414" y="38798"/>
                        <a:pt x="70764" y="39116"/>
                      </a:cubicBezTo>
                      <a:lnTo>
                        <a:pt x="70764" y="39124"/>
                      </a:lnTo>
                      <a:cubicBezTo>
                        <a:pt x="71105" y="39449"/>
                        <a:pt x="71129" y="40171"/>
                        <a:pt x="70740" y="40489"/>
                      </a:cubicBezTo>
                      <a:cubicBezTo>
                        <a:pt x="70692" y="40529"/>
                        <a:pt x="70740" y="40679"/>
                        <a:pt x="70811" y="40870"/>
                      </a:cubicBezTo>
                      <a:cubicBezTo>
                        <a:pt x="70811" y="40870"/>
                        <a:pt x="70756" y="41068"/>
                        <a:pt x="70311" y="41084"/>
                      </a:cubicBezTo>
                      <a:cubicBezTo>
                        <a:pt x="70089" y="41092"/>
                        <a:pt x="69720" y="41096"/>
                        <a:pt x="69316" y="41096"/>
                      </a:cubicBezTo>
                      <a:cubicBezTo>
                        <a:pt x="68912" y="41096"/>
                        <a:pt x="68474" y="41092"/>
                        <a:pt x="68112" y="41084"/>
                      </a:cubicBezTo>
                      <a:cubicBezTo>
                        <a:pt x="67659" y="41074"/>
                        <a:pt x="67299" y="41049"/>
                        <a:pt x="66906" y="41049"/>
                      </a:cubicBezTo>
                      <a:cubicBezTo>
                        <a:pt x="66673" y="41049"/>
                        <a:pt x="66427" y="41058"/>
                        <a:pt x="66144" y="41084"/>
                      </a:cubicBezTo>
                      <a:cubicBezTo>
                        <a:pt x="65689" y="41127"/>
                        <a:pt x="65367" y="41184"/>
                        <a:pt x="65109" y="41184"/>
                      </a:cubicBezTo>
                      <a:cubicBezTo>
                        <a:pt x="64934" y="41184"/>
                        <a:pt x="64789" y="41158"/>
                        <a:pt x="64652" y="41084"/>
                      </a:cubicBezTo>
                      <a:cubicBezTo>
                        <a:pt x="64310" y="40902"/>
                        <a:pt x="64318" y="40672"/>
                        <a:pt x="63779" y="40489"/>
                      </a:cubicBezTo>
                      <a:cubicBezTo>
                        <a:pt x="63199" y="40306"/>
                        <a:pt x="62643" y="40092"/>
                        <a:pt x="62096" y="39830"/>
                      </a:cubicBezTo>
                      <a:cubicBezTo>
                        <a:pt x="61397" y="39481"/>
                        <a:pt x="60611" y="39235"/>
                        <a:pt x="60865" y="39028"/>
                      </a:cubicBezTo>
                      <a:cubicBezTo>
                        <a:pt x="61119" y="38814"/>
                        <a:pt x="61373" y="38616"/>
                        <a:pt x="61445" y="38425"/>
                      </a:cubicBezTo>
                      <a:cubicBezTo>
                        <a:pt x="61508" y="38257"/>
                        <a:pt x="61924" y="38082"/>
                        <a:pt x="62453" y="38082"/>
                      </a:cubicBezTo>
                      <a:close/>
                      <a:moveTo>
                        <a:pt x="50548" y="39446"/>
                      </a:moveTo>
                      <a:cubicBezTo>
                        <a:pt x="50820" y="39446"/>
                        <a:pt x="51037" y="39487"/>
                        <a:pt x="51142" y="39568"/>
                      </a:cubicBezTo>
                      <a:cubicBezTo>
                        <a:pt x="51380" y="39751"/>
                        <a:pt x="51388" y="40497"/>
                        <a:pt x="51388" y="40497"/>
                      </a:cubicBezTo>
                      <a:cubicBezTo>
                        <a:pt x="51460" y="40997"/>
                        <a:pt x="50626" y="40997"/>
                        <a:pt x="50451" y="41235"/>
                      </a:cubicBezTo>
                      <a:cubicBezTo>
                        <a:pt x="50412" y="41275"/>
                        <a:pt x="50380" y="41338"/>
                        <a:pt x="50348" y="41394"/>
                      </a:cubicBezTo>
                      <a:cubicBezTo>
                        <a:pt x="50315" y="41441"/>
                        <a:pt x="50176" y="41460"/>
                        <a:pt x="49985" y="41460"/>
                      </a:cubicBezTo>
                      <a:cubicBezTo>
                        <a:pt x="49627" y="41460"/>
                        <a:pt x="49087" y="41392"/>
                        <a:pt x="48729" y="41314"/>
                      </a:cubicBezTo>
                      <a:cubicBezTo>
                        <a:pt x="48173" y="41187"/>
                        <a:pt x="48110" y="40918"/>
                        <a:pt x="48340" y="40489"/>
                      </a:cubicBezTo>
                      <a:cubicBezTo>
                        <a:pt x="48340" y="40489"/>
                        <a:pt x="48523" y="39917"/>
                        <a:pt x="49285" y="39663"/>
                      </a:cubicBezTo>
                      <a:cubicBezTo>
                        <a:pt x="49720" y="39518"/>
                        <a:pt x="50184" y="39446"/>
                        <a:pt x="50548" y="39446"/>
                      </a:cubicBezTo>
                      <a:close/>
                      <a:moveTo>
                        <a:pt x="5126" y="39446"/>
                      </a:moveTo>
                      <a:cubicBezTo>
                        <a:pt x="5398" y="39446"/>
                        <a:pt x="5602" y="39487"/>
                        <a:pt x="5684" y="39568"/>
                      </a:cubicBezTo>
                      <a:cubicBezTo>
                        <a:pt x="5874" y="39751"/>
                        <a:pt x="5692" y="40497"/>
                        <a:pt x="5692" y="40497"/>
                      </a:cubicBezTo>
                      <a:cubicBezTo>
                        <a:pt x="5636" y="40997"/>
                        <a:pt x="4811" y="40997"/>
                        <a:pt x="4573" y="41235"/>
                      </a:cubicBezTo>
                      <a:cubicBezTo>
                        <a:pt x="4525" y="41283"/>
                        <a:pt x="4470" y="41338"/>
                        <a:pt x="4422" y="41402"/>
                      </a:cubicBezTo>
                      <a:cubicBezTo>
                        <a:pt x="4379" y="41444"/>
                        <a:pt x="4243" y="41462"/>
                        <a:pt x="4062" y="41462"/>
                      </a:cubicBezTo>
                      <a:cubicBezTo>
                        <a:pt x="3703" y="41462"/>
                        <a:pt x="3166" y="41394"/>
                        <a:pt x="2819" y="41314"/>
                      </a:cubicBezTo>
                      <a:cubicBezTo>
                        <a:pt x="2303" y="41187"/>
                        <a:pt x="2311" y="40918"/>
                        <a:pt x="2652" y="40489"/>
                      </a:cubicBezTo>
                      <a:cubicBezTo>
                        <a:pt x="2652" y="40489"/>
                        <a:pt x="2977" y="39917"/>
                        <a:pt x="3803" y="39663"/>
                      </a:cubicBezTo>
                      <a:cubicBezTo>
                        <a:pt x="4279" y="39518"/>
                        <a:pt x="4763" y="39446"/>
                        <a:pt x="5126" y="39446"/>
                      </a:cubicBezTo>
                      <a:close/>
                      <a:moveTo>
                        <a:pt x="27846" y="39452"/>
                      </a:moveTo>
                      <a:cubicBezTo>
                        <a:pt x="28113" y="39452"/>
                        <a:pt x="28318" y="39491"/>
                        <a:pt x="28409" y="39568"/>
                      </a:cubicBezTo>
                      <a:cubicBezTo>
                        <a:pt x="28631" y="39751"/>
                        <a:pt x="28536" y="40497"/>
                        <a:pt x="28536" y="40497"/>
                      </a:cubicBezTo>
                      <a:cubicBezTo>
                        <a:pt x="28544" y="41005"/>
                        <a:pt x="27718" y="41005"/>
                        <a:pt x="27512" y="41243"/>
                      </a:cubicBezTo>
                      <a:cubicBezTo>
                        <a:pt x="27472" y="41283"/>
                        <a:pt x="27425" y="41338"/>
                        <a:pt x="27385" y="41402"/>
                      </a:cubicBezTo>
                      <a:cubicBezTo>
                        <a:pt x="27346" y="41449"/>
                        <a:pt x="27205" y="41468"/>
                        <a:pt x="27014" y="41468"/>
                      </a:cubicBezTo>
                      <a:cubicBezTo>
                        <a:pt x="26654" y="41468"/>
                        <a:pt x="26121" y="41400"/>
                        <a:pt x="25774" y="41322"/>
                      </a:cubicBezTo>
                      <a:cubicBezTo>
                        <a:pt x="25234" y="41195"/>
                        <a:pt x="25210" y="40926"/>
                        <a:pt x="25496" y="40497"/>
                      </a:cubicBezTo>
                      <a:cubicBezTo>
                        <a:pt x="25496" y="40489"/>
                        <a:pt x="25750" y="39917"/>
                        <a:pt x="26544" y="39663"/>
                      </a:cubicBezTo>
                      <a:lnTo>
                        <a:pt x="26544" y="39671"/>
                      </a:lnTo>
                      <a:cubicBezTo>
                        <a:pt x="27002" y="39525"/>
                        <a:pt x="27481" y="39452"/>
                        <a:pt x="27846" y="39452"/>
                      </a:cubicBezTo>
                      <a:close/>
                      <a:moveTo>
                        <a:pt x="59786" y="39071"/>
                      </a:moveTo>
                      <a:cubicBezTo>
                        <a:pt x="59879" y="39071"/>
                        <a:pt x="60093" y="39103"/>
                        <a:pt x="60445" y="39330"/>
                      </a:cubicBezTo>
                      <a:cubicBezTo>
                        <a:pt x="60929" y="39648"/>
                        <a:pt x="61469" y="39846"/>
                        <a:pt x="62191" y="40124"/>
                      </a:cubicBezTo>
                      <a:cubicBezTo>
                        <a:pt x="62572" y="40267"/>
                        <a:pt x="62961" y="40394"/>
                        <a:pt x="63358" y="40497"/>
                      </a:cubicBezTo>
                      <a:cubicBezTo>
                        <a:pt x="63358" y="40497"/>
                        <a:pt x="64183" y="40711"/>
                        <a:pt x="64167" y="41156"/>
                      </a:cubicBezTo>
                      <a:cubicBezTo>
                        <a:pt x="64152" y="41600"/>
                        <a:pt x="63477" y="41672"/>
                        <a:pt x="62739" y="41672"/>
                      </a:cubicBezTo>
                      <a:cubicBezTo>
                        <a:pt x="62008" y="41672"/>
                        <a:pt x="61016" y="41672"/>
                        <a:pt x="60802" y="41616"/>
                      </a:cubicBezTo>
                      <a:cubicBezTo>
                        <a:pt x="60556" y="41545"/>
                        <a:pt x="60302" y="41513"/>
                        <a:pt x="60048" y="41513"/>
                      </a:cubicBezTo>
                      <a:cubicBezTo>
                        <a:pt x="59492" y="41521"/>
                        <a:pt x="58937" y="41561"/>
                        <a:pt x="58381" y="41624"/>
                      </a:cubicBezTo>
                      <a:cubicBezTo>
                        <a:pt x="58381" y="41624"/>
                        <a:pt x="58373" y="41624"/>
                        <a:pt x="58360" y="41624"/>
                      </a:cubicBezTo>
                      <a:cubicBezTo>
                        <a:pt x="58267" y="41624"/>
                        <a:pt x="57893" y="41618"/>
                        <a:pt x="57865" y="41521"/>
                      </a:cubicBezTo>
                      <a:cubicBezTo>
                        <a:pt x="57833" y="41402"/>
                        <a:pt x="57881" y="41291"/>
                        <a:pt x="58071" y="41148"/>
                      </a:cubicBezTo>
                      <a:cubicBezTo>
                        <a:pt x="58254" y="41005"/>
                        <a:pt x="58445" y="40616"/>
                        <a:pt x="58484" y="40489"/>
                      </a:cubicBezTo>
                      <a:cubicBezTo>
                        <a:pt x="58587" y="40179"/>
                        <a:pt x="58651" y="39854"/>
                        <a:pt x="58651" y="39529"/>
                      </a:cubicBezTo>
                      <a:cubicBezTo>
                        <a:pt x="58675" y="39155"/>
                        <a:pt x="59730" y="39076"/>
                        <a:pt x="59730" y="39076"/>
                      </a:cubicBezTo>
                      <a:cubicBezTo>
                        <a:pt x="59730" y="39076"/>
                        <a:pt x="59749" y="39071"/>
                        <a:pt x="59786" y="39071"/>
                      </a:cubicBezTo>
                      <a:close/>
                      <a:moveTo>
                        <a:pt x="14464" y="39069"/>
                      </a:moveTo>
                      <a:cubicBezTo>
                        <a:pt x="14560" y="39069"/>
                        <a:pt x="14761" y="39104"/>
                        <a:pt x="15042" y="39330"/>
                      </a:cubicBezTo>
                      <a:cubicBezTo>
                        <a:pt x="15447" y="39648"/>
                        <a:pt x="15939" y="39846"/>
                        <a:pt x="16590" y="40124"/>
                      </a:cubicBezTo>
                      <a:cubicBezTo>
                        <a:pt x="16939" y="40267"/>
                        <a:pt x="17297" y="40394"/>
                        <a:pt x="17662" y="40497"/>
                      </a:cubicBezTo>
                      <a:cubicBezTo>
                        <a:pt x="17662" y="40497"/>
                        <a:pt x="18432" y="40711"/>
                        <a:pt x="18297" y="41156"/>
                      </a:cubicBezTo>
                      <a:cubicBezTo>
                        <a:pt x="18175" y="41581"/>
                        <a:pt x="17522" y="41672"/>
                        <a:pt x="16826" y="41672"/>
                      </a:cubicBezTo>
                      <a:cubicBezTo>
                        <a:pt x="16795" y="41672"/>
                        <a:pt x="16764" y="41672"/>
                        <a:pt x="16733" y="41672"/>
                      </a:cubicBezTo>
                      <a:cubicBezTo>
                        <a:pt x="16003" y="41672"/>
                        <a:pt x="15011" y="41672"/>
                        <a:pt x="14812" y="41616"/>
                      </a:cubicBezTo>
                      <a:lnTo>
                        <a:pt x="14828" y="41616"/>
                      </a:lnTo>
                      <a:cubicBezTo>
                        <a:pt x="14590" y="41545"/>
                        <a:pt x="14344" y="41513"/>
                        <a:pt x="14098" y="41513"/>
                      </a:cubicBezTo>
                      <a:cubicBezTo>
                        <a:pt x="13534" y="41521"/>
                        <a:pt x="12963" y="41561"/>
                        <a:pt x="12407" y="41624"/>
                      </a:cubicBezTo>
                      <a:cubicBezTo>
                        <a:pt x="12407" y="41624"/>
                        <a:pt x="12400" y="41624"/>
                        <a:pt x="12388" y="41624"/>
                      </a:cubicBezTo>
                      <a:cubicBezTo>
                        <a:pt x="12298" y="41624"/>
                        <a:pt x="11914" y="41618"/>
                        <a:pt x="11907" y="41513"/>
                      </a:cubicBezTo>
                      <a:cubicBezTo>
                        <a:pt x="11899" y="41402"/>
                        <a:pt x="11986" y="41291"/>
                        <a:pt x="12209" y="41148"/>
                      </a:cubicBezTo>
                      <a:cubicBezTo>
                        <a:pt x="12431" y="41005"/>
                        <a:pt x="12725" y="40608"/>
                        <a:pt x="12788" y="40489"/>
                      </a:cubicBezTo>
                      <a:cubicBezTo>
                        <a:pt x="12971" y="40187"/>
                        <a:pt x="13113" y="39870"/>
                        <a:pt x="13209" y="39529"/>
                      </a:cubicBezTo>
                      <a:cubicBezTo>
                        <a:pt x="13328" y="39155"/>
                        <a:pt x="14399" y="39076"/>
                        <a:pt x="14399" y="39076"/>
                      </a:cubicBezTo>
                      <a:cubicBezTo>
                        <a:pt x="14399" y="39076"/>
                        <a:pt x="14421" y="39069"/>
                        <a:pt x="14464" y="39069"/>
                      </a:cubicBezTo>
                      <a:close/>
                      <a:moveTo>
                        <a:pt x="37135" y="39069"/>
                      </a:moveTo>
                      <a:cubicBezTo>
                        <a:pt x="37232" y="39069"/>
                        <a:pt x="37437" y="39103"/>
                        <a:pt x="37744" y="39322"/>
                      </a:cubicBezTo>
                      <a:cubicBezTo>
                        <a:pt x="38188" y="39648"/>
                        <a:pt x="38704" y="39846"/>
                        <a:pt x="39395" y="40116"/>
                      </a:cubicBezTo>
                      <a:cubicBezTo>
                        <a:pt x="39760" y="40267"/>
                        <a:pt x="40133" y="40394"/>
                        <a:pt x="40514" y="40497"/>
                      </a:cubicBezTo>
                      <a:cubicBezTo>
                        <a:pt x="40514" y="40497"/>
                        <a:pt x="41307" y="40711"/>
                        <a:pt x="41236" y="41156"/>
                      </a:cubicBezTo>
                      <a:cubicBezTo>
                        <a:pt x="41168" y="41581"/>
                        <a:pt x="40532" y="41672"/>
                        <a:pt x="39830" y="41672"/>
                      </a:cubicBezTo>
                      <a:cubicBezTo>
                        <a:pt x="39799" y="41672"/>
                        <a:pt x="39767" y="41672"/>
                        <a:pt x="39736" y="41672"/>
                      </a:cubicBezTo>
                      <a:cubicBezTo>
                        <a:pt x="39006" y="41672"/>
                        <a:pt x="38013" y="41672"/>
                        <a:pt x="37807" y="41616"/>
                      </a:cubicBezTo>
                      <a:lnTo>
                        <a:pt x="37815" y="41616"/>
                      </a:lnTo>
                      <a:cubicBezTo>
                        <a:pt x="37577" y="41545"/>
                        <a:pt x="37323" y="41513"/>
                        <a:pt x="37077" y="41513"/>
                      </a:cubicBezTo>
                      <a:cubicBezTo>
                        <a:pt x="36513" y="41521"/>
                        <a:pt x="35950" y="41561"/>
                        <a:pt x="35394" y="41624"/>
                      </a:cubicBezTo>
                      <a:cubicBezTo>
                        <a:pt x="35394" y="41624"/>
                        <a:pt x="35387" y="41624"/>
                        <a:pt x="35375" y="41624"/>
                      </a:cubicBezTo>
                      <a:cubicBezTo>
                        <a:pt x="35286" y="41624"/>
                        <a:pt x="34907" y="41618"/>
                        <a:pt x="34886" y="41513"/>
                      </a:cubicBezTo>
                      <a:cubicBezTo>
                        <a:pt x="34870" y="41402"/>
                        <a:pt x="34934" y="41291"/>
                        <a:pt x="35140" y="41148"/>
                      </a:cubicBezTo>
                      <a:cubicBezTo>
                        <a:pt x="35346" y="41005"/>
                        <a:pt x="35585" y="40608"/>
                        <a:pt x="35640" y="40489"/>
                      </a:cubicBezTo>
                      <a:cubicBezTo>
                        <a:pt x="35783" y="40187"/>
                        <a:pt x="35878" y="39862"/>
                        <a:pt x="35926" y="39529"/>
                      </a:cubicBezTo>
                      <a:cubicBezTo>
                        <a:pt x="35997" y="39155"/>
                        <a:pt x="37069" y="39076"/>
                        <a:pt x="37069" y="39076"/>
                      </a:cubicBezTo>
                      <a:cubicBezTo>
                        <a:pt x="37069" y="39076"/>
                        <a:pt x="37091" y="39069"/>
                        <a:pt x="37135" y="39069"/>
                      </a:cubicBezTo>
                      <a:close/>
                      <a:moveTo>
                        <a:pt x="51436" y="37846"/>
                      </a:moveTo>
                      <a:cubicBezTo>
                        <a:pt x="51742" y="37846"/>
                        <a:pt x="52068" y="37896"/>
                        <a:pt x="52388" y="37989"/>
                      </a:cubicBezTo>
                      <a:cubicBezTo>
                        <a:pt x="53269" y="38243"/>
                        <a:pt x="53515" y="38346"/>
                        <a:pt x="55150" y="38441"/>
                      </a:cubicBezTo>
                      <a:cubicBezTo>
                        <a:pt x="56794" y="38536"/>
                        <a:pt x="57802" y="38687"/>
                        <a:pt x="58079" y="39044"/>
                      </a:cubicBezTo>
                      <a:cubicBezTo>
                        <a:pt x="58357" y="39394"/>
                        <a:pt x="58254" y="40481"/>
                        <a:pt x="58254" y="40481"/>
                      </a:cubicBezTo>
                      <a:cubicBezTo>
                        <a:pt x="58198" y="40743"/>
                        <a:pt x="58071" y="40981"/>
                        <a:pt x="57889" y="41180"/>
                      </a:cubicBezTo>
                      <a:cubicBezTo>
                        <a:pt x="57579" y="41489"/>
                        <a:pt x="57048" y="41759"/>
                        <a:pt x="56563" y="41902"/>
                      </a:cubicBezTo>
                      <a:lnTo>
                        <a:pt x="56571" y="41902"/>
                      </a:lnTo>
                      <a:cubicBezTo>
                        <a:pt x="56444" y="41926"/>
                        <a:pt x="56317" y="41957"/>
                        <a:pt x="56190" y="41997"/>
                      </a:cubicBezTo>
                      <a:cubicBezTo>
                        <a:pt x="55762" y="42156"/>
                        <a:pt x="55801" y="42283"/>
                        <a:pt x="55230" y="42362"/>
                      </a:cubicBezTo>
                      <a:cubicBezTo>
                        <a:pt x="54698" y="42437"/>
                        <a:pt x="54294" y="42498"/>
                        <a:pt x="53923" y="42498"/>
                      </a:cubicBezTo>
                      <a:cubicBezTo>
                        <a:pt x="53901" y="42498"/>
                        <a:pt x="53879" y="42498"/>
                        <a:pt x="53857" y="42497"/>
                      </a:cubicBezTo>
                      <a:lnTo>
                        <a:pt x="53865" y="42497"/>
                      </a:lnTo>
                      <a:cubicBezTo>
                        <a:pt x="53841" y="42497"/>
                        <a:pt x="53817" y="42489"/>
                        <a:pt x="53793" y="42489"/>
                      </a:cubicBezTo>
                      <a:cubicBezTo>
                        <a:pt x="52904" y="42402"/>
                        <a:pt x="51499" y="42473"/>
                        <a:pt x="50991" y="42307"/>
                      </a:cubicBezTo>
                      <a:cubicBezTo>
                        <a:pt x="50475" y="42132"/>
                        <a:pt x="50221" y="41830"/>
                        <a:pt x="50745" y="41394"/>
                      </a:cubicBezTo>
                      <a:cubicBezTo>
                        <a:pt x="51269" y="40957"/>
                        <a:pt x="51880" y="41076"/>
                        <a:pt x="51737" y="40481"/>
                      </a:cubicBezTo>
                      <a:cubicBezTo>
                        <a:pt x="51737" y="40481"/>
                        <a:pt x="51602" y="40076"/>
                        <a:pt x="51674" y="39767"/>
                      </a:cubicBezTo>
                      <a:cubicBezTo>
                        <a:pt x="51753" y="39457"/>
                        <a:pt x="51531" y="39370"/>
                        <a:pt x="51182" y="39259"/>
                      </a:cubicBezTo>
                      <a:cubicBezTo>
                        <a:pt x="50832" y="39148"/>
                        <a:pt x="49713" y="38917"/>
                        <a:pt x="50150" y="38354"/>
                      </a:cubicBezTo>
                      <a:cubicBezTo>
                        <a:pt x="50428" y="38000"/>
                        <a:pt x="50902" y="37846"/>
                        <a:pt x="51436" y="37846"/>
                      </a:cubicBezTo>
                      <a:close/>
                      <a:moveTo>
                        <a:pt x="28937" y="37846"/>
                      </a:moveTo>
                      <a:cubicBezTo>
                        <a:pt x="29241" y="37846"/>
                        <a:pt x="29557" y="37897"/>
                        <a:pt x="29862" y="37989"/>
                      </a:cubicBezTo>
                      <a:cubicBezTo>
                        <a:pt x="30703" y="38243"/>
                        <a:pt x="30941" y="38354"/>
                        <a:pt x="32568" y="38441"/>
                      </a:cubicBezTo>
                      <a:cubicBezTo>
                        <a:pt x="34188" y="38536"/>
                        <a:pt x="35188" y="38695"/>
                        <a:pt x="35418" y="39044"/>
                      </a:cubicBezTo>
                      <a:cubicBezTo>
                        <a:pt x="35648" y="39394"/>
                        <a:pt x="35402" y="40489"/>
                        <a:pt x="35402" y="40489"/>
                      </a:cubicBezTo>
                      <a:cubicBezTo>
                        <a:pt x="35315" y="40751"/>
                        <a:pt x="35156" y="40989"/>
                        <a:pt x="34942" y="41172"/>
                      </a:cubicBezTo>
                      <a:cubicBezTo>
                        <a:pt x="34600" y="41481"/>
                        <a:pt x="34029" y="41759"/>
                        <a:pt x="33529" y="41902"/>
                      </a:cubicBezTo>
                      <a:lnTo>
                        <a:pt x="33545" y="41902"/>
                      </a:lnTo>
                      <a:cubicBezTo>
                        <a:pt x="33410" y="41926"/>
                        <a:pt x="33275" y="41957"/>
                        <a:pt x="33148" y="42005"/>
                      </a:cubicBezTo>
                      <a:cubicBezTo>
                        <a:pt x="32695" y="42156"/>
                        <a:pt x="32719" y="42283"/>
                        <a:pt x="32140" y="42362"/>
                      </a:cubicBezTo>
                      <a:cubicBezTo>
                        <a:pt x="31571" y="42441"/>
                        <a:pt x="31144" y="42504"/>
                        <a:pt x="30757" y="42505"/>
                      </a:cubicBezTo>
                      <a:lnTo>
                        <a:pt x="30757" y="42505"/>
                      </a:lnTo>
                      <a:cubicBezTo>
                        <a:pt x="30734" y="42505"/>
                        <a:pt x="30710" y="42497"/>
                        <a:pt x="30687" y="42497"/>
                      </a:cubicBezTo>
                      <a:cubicBezTo>
                        <a:pt x="29806" y="42402"/>
                        <a:pt x="28393" y="42473"/>
                        <a:pt x="27909" y="42307"/>
                      </a:cubicBezTo>
                      <a:cubicBezTo>
                        <a:pt x="27417" y="42140"/>
                        <a:pt x="27195" y="41830"/>
                        <a:pt x="27782" y="41394"/>
                      </a:cubicBezTo>
                      <a:cubicBezTo>
                        <a:pt x="28361" y="40965"/>
                        <a:pt x="28957" y="41076"/>
                        <a:pt x="28893" y="40489"/>
                      </a:cubicBezTo>
                      <a:cubicBezTo>
                        <a:pt x="28893" y="40489"/>
                        <a:pt x="28806" y="40076"/>
                        <a:pt x="28925" y="39775"/>
                      </a:cubicBezTo>
                      <a:cubicBezTo>
                        <a:pt x="29036" y="39465"/>
                        <a:pt x="28822" y="39378"/>
                        <a:pt x="28496" y="39267"/>
                      </a:cubicBezTo>
                      <a:cubicBezTo>
                        <a:pt x="28163" y="39155"/>
                        <a:pt x="27068" y="38917"/>
                        <a:pt x="27576" y="38362"/>
                      </a:cubicBezTo>
                      <a:cubicBezTo>
                        <a:pt x="27905" y="38002"/>
                        <a:pt x="28401" y="37846"/>
                        <a:pt x="28937" y="37846"/>
                      </a:cubicBezTo>
                      <a:close/>
                      <a:moveTo>
                        <a:pt x="6435" y="37854"/>
                      </a:moveTo>
                      <a:cubicBezTo>
                        <a:pt x="6740" y="37854"/>
                        <a:pt x="7054" y="37904"/>
                        <a:pt x="7351" y="37997"/>
                      </a:cubicBezTo>
                      <a:cubicBezTo>
                        <a:pt x="8160" y="38251"/>
                        <a:pt x="8383" y="38354"/>
                        <a:pt x="9994" y="38449"/>
                      </a:cubicBezTo>
                      <a:cubicBezTo>
                        <a:pt x="11605" y="38544"/>
                        <a:pt x="12582" y="38695"/>
                        <a:pt x="12772" y="39052"/>
                      </a:cubicBezTo>
                      <a:cubicBezTo>
                        <a:pt x="12963" y="39402"/>
                        <a:pt x="12574" y="40489"/>
                        <a:pt x="12574" y="40489"/>
                      </a:cubicBezTo>
                      <a:cubicBezTo>
                        <a:pt x="12447" y="40759"/>
                        <a:pt x="12256" y="40989"/>
                        <a:pt x="12026" y="41172"/>
                      </a:cubicBezTo>
                      <a:cubicBezTo>
                        <a:pt x="11574" y="41505"/>
                        <a:pt x="11058" y="41759"/>
                        <a:pt x="10518" y="41902"/>
                      </a:cubicBezTo>
                      <a:cubicBezTo>
                        <a:pt x="10383" y="41926"/>
                        <a:pt x="10248" y="41957"/>
                        <a:pt x="10113" y="42005"/>
                      </a:cubicBezTo>
                      <a:cubicBezTo>
                        <a:pt x="9645" y="42156"/>
                        <a:pt x="9645" y="42283"/>
                        <a:pt x="9065" y="42362"/>
                      </a:cubicBezTo>
                      <a:cubicBezTo>
                        <a:pt x="8481" y="42441"/>
                        <a:pt x="8046" y="42504"/>
                        <a:pt x="7659" y="42505"/>
                      </a:cubicBezTo>
                      <a:lnTo>
                        <a:pt x="7659" y="42505"/>
                      </a:lnTo>
                      <a:cubicBezTo>
                        <a:pt x="7636" y="42505"/>
                        <a:pt x="7612" y="42497"/>
                        <a:pt x="7589" y="42497"/>
                      </a:cubicBezTo>
                      <a:cubicBezTo>
                        <a:pt x="6716" y="42410"/>
                        <a:pt x="5295" y="42481"/>
                        <a:pt x="4827" y="42315"/>
                      </a:cubicBezTo>
                      <a:cubicBezTo>
                        <a:pt x="4358" y="42140"/>
                        <a:pt x="4184" y="41838"/>
                        <a:pt x="4819" y="41402"/>
                      </a:cubicBezTo>
                      <a:cubicBezTo>
                        <a:pt x="5462" y="40965"/>
                        <a:pt x="6041" y="41084"/>
                        <a:pt x="6049" y="40489"/>
                      </a:cubicBezTo>
                      <a:cubicBezTo>
                        <a:pt x="6041" y="40243"/>
                        <a:pt x="6081" y="39997"/>
                        <a:pt x="6176" y="39775"/>
                      </a:cubicBezTo>
                      <a:cubicBezTo>
                        <a:pt x="6327" y="39473"/>
                        <a:pt x="6136" y="39378"/>
                        <a:pt x="5811" y="39267"/>
                      </a:cubicBezTo>
                      <a:cubicBezTo>
                        <a:pt x="5493" y="39155"/>
                        <a:pt x="4430" y="38925"/>
                        <a:pt x="5017" y="38362"/>
                      </a:cubicBezTo>
                      <a:cubicBezTo>
                        <a:pt x="5386" y="38008"/>
                        <a:pt x="5899" y="37854"/>
                        <a:pt x="6435" y="37854"/>
                      </a:cubicBezTo>
                      <a:close/>
                      <a:moveTo>
                        <a:pt x="22165" y="41155"/>
                      </a:moveTo>
                      <a:cubicBezTo>
                        <a:pt x="22225" y="41155"/>
                        <a:pt x="22285" y="41155"/>
                        <a:pt x="22345" y="41156"/>
                      </a:cubicBezTo>
                      <a:cubicBezTo>
                        <a:pt x="23932" y="41180"/>
                        <a:pt x="24980" y="41235"/>
                        <a:pt x="25353" y="41330"/>
                      </a:cubicBezTo>
                      <a:cubicBezTo>
                        <a:pt x="25702" y="41426"/>
                        <a:pt x="26060" y="41481"/>
                        <a:pt x="26425" y="41497"/>
                      </a:cubicBezTo>
                      <a:cubicBezTo>
                        <a:pt x="26972" y="41529"/>
                        <a:pt x="27060" y="41751"/>
                        <a:pt x="27068" y="41759"/>
                      </a:cubicBezTo>
                      <a:cubicBezTo>
                        <a:pt x="26853" y="41949"/>
                        <a:pt x="26599" y="42092"/>
                        <a:pt x="26321" y="42156"/>
                      </a:cubicBezTo>
                      <a:cubicBezTo>
                        <a:pt x="25591" y="42330"/>
                        <a:pt x="23901" y="42434"/>
                        <a:pt x="23075" y="42481"/>
                      </a:cubicBezTo>
                      <a:cubicBezTo>
                        <a:pt x="22250" y="42529"/>
                        <a:pt x="21535" y="42529"/>
                        <a:pt x="20599" y="42783"/>
                      </a:cubicBezTo>
                      <a:cubicBezTo>
                        <a:pt x="19662" y="43045"/>
                        <a:pt x="19448" y="43243"/>
                        <a:pt x="18027" y="43291"/>
                      </a:cubicBezTo>
                      <a:cubicBezTo>
                        <a:pt x="17809" y="43298"/>
                        <a:pt x="17607" y="43303"/>
                        <a:pt x="17421" y="43303"/>
                      </a:cubicBezTo>
                      <a:cubicBezTo>
                        <a:pt x="16395" y="43303"/>
                        <a:pt x="15821" y="43167"/>
                        <a:pt x="15519" y="42616"/>
                      </a:cubicBezTo>
                      <a:cubicBezTo>
                        <a:pt x="15431" y="42450"/>
                        <a:pt x="15352" y="42283"/>
                        <a:pt x="15280" y="42116"/>
                      </a:cubicBezTo>
                      <a:cubicBezTo>
                        <a:pt x="15280" y="42116"/>
                        <a:pt x="15233" y="41783"/>
                        <a:pt x="16019" y="41767"/>
                      </a:cubicBezTo>
                      <a:cubicBezTo>
                        <a:pt x="16166" y="41762"/>
                        <a:pt x="16313" y="41762"/>
                        <a:pt x="16458" y="41762"/>
                      </a:cubicBezTo>
                      <a:cubicBezTo>
                        <a:pt x="16552" y="41762"/>
                        <a:pt x="16646" y="41762"/>
                        <a:pt x="16738" y="41762"/>
                      </a:cubicBezTo>
                      <a:cubicBezTo>
                        <a:pt x="17279" y="41762"/>
                        <a:pt x="17801" y="41750"/>
                        <a:pt x="18281" y="41584"/>
                      </a:cubicBezTo>
                      <a:cubicBezTo>
                        <a:pt x="18945" y="41348"/>
                        <a:pt x="20625" y="41155"/>
                        <a:pt x="22165" y="41155"/>
                      </a:cubicBezTo>
                      <a:close/>
                      <a:moveTo>
                        <a:pt x="45096" y="41155"/>
                      </a:moveTo>
                      <a:cubicBezTo>
                        <a:pt x="45156" y="41155"/>
                        <a:pt x="45216" y="41155"/>
                        <a:pt x="45276" y="41156"/>
                      </a:cubicBezTo>
                      <a:cubicBezTo>
                        <a:pt x="46864" y="41172"/>
                        <a:pt x="47911" y="41235"/>
                        <a:pt x="48300" y="41322"/>
                      </a:cubicBezTo>
                      <a:lnTo>
                        <a:pt x="48300" y="41330"/>
                      </a:lnTo>
                      <a:cubicBezTo>
                        <a:pt x="48650" y="41426"/>
                        <a:pt x="49023" y="41481"/>
                        <a:pt x="49388" y="41497"/>
                      </a:cubicBezTo>
                      <a:cubicBezTo>
                        <a:pt x="49936" y="41529"/>
                        <a:pt x="50055" y="41751"/>
                        <a:pt x="50063" y="41759"/>
                      </a:cubicBezTo>
                      <a:cubicBezTo>
                        <a:pt x="49872" y="41957"/>
                        <a:pt x="49634" y="42092"/>
                        <a:pt x="49372" y="42156"/>
                      </a:cubicBezTo>
                      <a:cubicBezTo>
                        <a:pt x="48666" y="42338"/>
                        <a:pt x="46991" y="42442"/>
                        <a:pt x="46165" y="42481"/>
                      </a:cubicBezTo>
                      <a:cubicBezTo>
                        <a:pt x="45340" y="42529"/>
                        <a:pt x="44625" y="42529"/>
                        <a:pt x="43728" y="42791"/>
                      </a:cubicBezTo>
                      <a:cubicBezTo>
                        <a:pt x="42831" y="43045"/>
                        <a:pt x="42641" y="43243"/>
                        <a:pt x="41228" y="43291"/>
                      </a:cubicBezTo>
                      <a:cubicBezTo>
                        <a:pt x="41010" y="43298"/>
                        <a:pt x="40808" y="43303"/>
                        <a:pt x="40621" y="43303"/>
                      </a:cubicBezTo>
                      <a:cubicBezTo>
                        <a:pt x="39593" y="43303"/>
                        <a:pt x="39002" y="43167"/>
                        <a:pt x="38633" y="42616"/>
                      </a:cubicBezTo>
                      <a:cubicBezTo>
                        <a:pt x="38521" y="42457"/>
                        <a:pt x="38418" y="42291"/>
                        <a:pt x="38331" y="42116"/>
                      </a:cubicBezTo>
                      <a:cubicBezTo>
                        <a:pt x="38331" y="42116"/>
                        <a:pt x="38236" y="41791"/>
                        <a:pt x="39029" y="41767"/>
                      </a:cubicBezTo>
                      <a:cubicBezTo>
                        <a:pt x="39182" y="41762"/>
                        <a:pt x="39333" y="41762"/>
                        <a:pt x="39483" y="41762"/>
                      </a:cubicBezTo>
                      <a:cubicBezTo>
                        <a:pt x="39560" y="41762"/>
                        <a:pt x="39637" y="41762"/>
                        <a:pt x="39713" y="41762"/>
                      </a:cubicBezTo>
                      <a:cubicBezTo>
                        <a:pt x="40264" y="41762"/>
                        <a:pt x="40792" y="41751"/>
                        <a:pt x="41260" y="41576"/>
                      </a:cubicBezTo>
                      <a:cubicBezTo>
                        <a:pt x="41894" y="41347"/>
                        <a:pt x="43550" y="41155"/>
                        <a:pt x="45096" y="41155"/>
                      </a:cubicBezTo>
                      <a:close/>
                      <a:moveTo>
                        <a:pt x="27251" y="42120"/>
                      </a:moveTo>
                      <a:cubicBezTo>
                        <a:pt x="27462" y="42120"/>
                        <a:pt x="27322" y="42206"/>
                        <a:pt x="27377" y="42457"/>
                      </a:cubicBezTo>
                      <a:cubicBezTo>
                        <a:pt x="27441" y="42783"/>
                        <a:pt x="27337" y="43077"/>
                        <a:pt x="26933" y="43561"/>
                      </a:cubicBezTo>
                      <a:cubicBezTo>
                        <a:pt x="26528" y="44037"/>
                        <a:pt x="25806" y="44434"/>
                        <a:pt x="25067" y="44736"/>
                      </a:cubicBezTo>
                      <a:cubicBezTo>
                        <a:pt x="24337" y="45037"/>
                        <a:pt x="24766" y="45339"/>
                        <a:pt x="24409" y="45490"/>
                      </a:cubicBezTo>
                      <a:cubicBezTo>
                        <a:pt x="24357" y="45510"/>
                        <a:pt x="24308" y="45519"/>
                        <a:pt x="24262" y="45519"/>
                      </a:cubicBezTo>
                      <a:cubicBezTo>
                        <a:pt x="23980" y="45519"/>
                        <a:pt x="23794" y="45185"/>
                        <a:pt x="23678" y="45021"/>
                      </a:cubicBezTo>
                      <a:cubicBezTo>
                        <a:pt x="23543" y="44823"/>
                        <a:pt x="23488" y="44593"/>
                        <a:pt x="23464" y="44299"/>
                      </a:cubicBezTo>
                      <a:cubicBezTo>
                        <a:pt x="23448" y="43997"/>
                        <a:pt x="23393" y="43942"/>
                        <a:pt x="23281" y="43346"/>
                      </a:cubicBezTo>
                      <a:cubicBezTo>
                        <a:pt x="23162" y="42759"/>
                        <a:pt x="23305" y="42704"/>
                        <a:pt x="24020" y="42545"/>
                      </a:cubicBezTo>
                      <a:cubicBezTo>
                        <a:pt x="24282" y="42481"/>
                        <a:pt x="24694" y="42505"/>
                        <a:pt x="25123" y="42426"/>
                      </a:cubicBezTo>
                      <a:cubicBezTo>
                        <a:pt x="25544" y="42346"/>
                        <a:pt x="26369" y="42203"/>
                        <a:pt x="26964" y="42140"/>
                      </a:cubicBezTo>
                      <a:cubicBezTo>
                        <a:pt x="27099" y="42127"/>
                        <a:pt x="27190" y="42120"/>
                        <a:pt x="27251" y="42120"/>
                      </a:cubicBezTo>
                      <a:close/>
                      <a:moveTo>
                        <a:pt x="50306" y="42126"/>
                      </a:moveTo>
                      <a:cubicBezTo>
                        <a:pt x="50518" y="42126"/>
                        <a:pt x="50389" y="42219"/>
                        <a:pt x="50475" y="42465"/>
                      </a:cubicBezTo>
                      <a:cubicBezTo>
                        <a:pt x="50586" y="42783"/>
                        <a:pt x="50523" y="43077"/>
                        <a:pt x="50174" y="43561"/>
                      </a:cubicBezTo>
                      <a:cubicBezTo>
                        <a:pt x="49832" y="44045"/>
                        <a:pt x="49158" y="44434"/>
                        <a:pt x="48467" y="44736"/>
                      </a:cubicBezTo>
                      <a:cubicBezTo>
                        <a:pt x="47769" y="45045"/>
                        <a:pt x="48237" y="45331"/>
                        <a:pt x="47896" y="45482"/>
                      </a:cubicBezTo>
                      <a:lnTo>
                        <a:pt x="47896" y="45490"/>
                      </a:lnTo>
                      <a:cubicBezTo>
                        <a:pt x="47845" y="45511"/>
                        <a:pt x="47796" y="45521"/>
                        <a:pt x="47748" y="45521"/>
                      </a:cubicBezTo>
                      <a:cubicBezTo>
                        <a:pt x="47466" y="45521"/>
                        <a:pt x="47238" y="45184"/>
                        <a:pt x="47102" y="45021"/>
                      </a:cubicBezTo>
                      <a:cubicBezTo>
                        <a:pt x="46943" y="44807"/>
                        <a:pt x="46840" y="44561"/>
                        <a:pt x="46800" y="44299"/>
                      </a:cubicBezTo>
                      <a:cubicBezTo>
                        <a:pt x="46745" y="44005"/>
                        <a:pt x="46681" y="43942"/>
                        <a:pt x="46491" y="43346"/>
                      </a:cubicBezTo>
                      <a:cubicBezTo>
                        <a:pt x="46300" y="42759"/>
                        <a:pt x="46435" y="42711"/>
                        <a:pt x="47126" y="42545"/>
                      </a:cubicBezTo>
                      <a:cubicBezTo>
                        <a:pt x="47380" y="42481"/>
                        <a:pt x="47800" y="42505"/>
                        <a:pt x="48221" y="42426"/>
                      </a:cubicBezTo>
                      <a:cubicBezTo>
                        <a:pt x="48642" y="42354"/>
                        <a:pt x="49443" y="42203"/>
                        <a:pt x="50023" y="42148"/>
                      </a:cubicBezTo>
                      <a:cubicBezTo>
                        <a:pt x="50155" y="42134"/>
                        <a:pt x="50245" y="42126"/>
                        <a:pt x="50306" y="42126"/>
                      </a:cubicBezTo>
                      <a:close/>
                      <a:moveTo>
                        <a:pt x="36926" y="41614"/>
                      </a:moveTo>
                      <a:cubicBezTo>
                        <a:pt x="36978" y="41614"/>
                        <a:pt x="37028" y="41615"/>
                        <a:pt x="37077" y="41616"/>
                      </a:cubicBezTo>
                      <a:cubicBezTo>
                        <a:pt x="37077" y="41616"/>
                        <a:pt x="37871" y="41656"/>
                        <a:pt x="37982" y="42005"/>
                      </a:cubicBezTo>
                      <a:cubicBezTo>
                        <a:pt x="38093" y="42346"/>
                        <a:pt x="38140" y="42934"/>
                        <a:pt x="38855" y="43354"/>
                      </a:cubicBezTo>
                      <a:cubicBezTo>
                        <a:pt x="39577" y="43783"/>
                        <a:pt x="40299" y="43847"/>
                        <a:pt x="40442" y="44410"/>
                      </a:cubicBezTo>
                      <a:cubicBezTo>
                        <a:pt x="40585" y="44974"/>
                        <a:pt x="40466" y="45545"/>
                        <a:pt x="39275" y="45561"/>
                      </a:cubicBezTo>
                      <a:cubicBezTo>
                        <a:pt x="39214" y="45562"/>
                        <a:pt x="39152" y="45562"/>
                        <a:pt x="39091" y="45562"/>
                      </a:cubicBezTo>
                      <a:cubicBezTo>
                        <a:pt x="38416" y="45562"/>
                        <a:pt x="37746" y="45522"/>
                        <a:pt x="37077" y="45442"/>
                      </a:cubicBezTo>
                      <a:cubicBezTo>
                        <a:pt x="37077" y="45442"/>
                        <a:pt x="35910" y="45347"/>
                        <a:pt x="35132" y="45212"/>
                      </a:cubicBezTo>
                      <a:cubicBezTo>
                        <a:pt x="34354" y="45077"/>
                        <a:pt x="34037" y="44855"/>
                        <a:pt x="34037" y="44855"/>
                      </a:cubicBezTo>
                      <a:lnTo>
                        <a:pt x="34013" y="44831"/>
                      </a:lnTo>
                      <a:cubicBezTo>
                        <a:pt x="33402" y="44521"/>
                        <a:pt x="32973" y="44188"/>
                        <a:pt x="32322" y="43902"/>
                      </a:cubicBezTo>
                      <a:cubicBezTo>
                        <a:pt x="31679" y="43616"/>
                        <a:pt x="31790" y="43466"/>
                        <a:pt x="31925" y="43196"/>
                      </a:cubicBezTo>
                      <a:cubicBezTo>
                        <a:pt x="31957" y="43124"/>
                        <a:pt x="31957" y="43045"/>
                        <a:pt x="31917" y="42989"/>
                      </a:cubicBezTo>
                      <a:cubicBezTo>
                        <a:pt x="31902" y="42854"/>
                        <a:pt x="31973" y="42608"/>
                        <a:pt x="32537" y="42362"/>
                      </a:cubicBezTo>
                      <a:cubicBezTo>
                        <a:pt x="33332" y="42010"/>
                        <a:pt x="35564" y="41614"/>
                        <a:pt x="36926" y="41614"/>
                      </a:cubicBezTo>
                      <a:close/>
                      <a:moveTo>
                        <a:pt x="59913" y="41614"/>
                      </a:moveTo>
                      <a:cubicBezTo>
                        <a:pt x="59965" y="41614"/>
                        <a:pt x="60015" y="41615"/>
                        <a:pt x="60064" y="41616"/>
                      </a:cubicBezTo>
                      <a:cubicBezTo>
                        <a:pt x="60064" y="41616"/>
                        <a:pt x="60865" y="41656"/>
                        <a:pt x="61024" y="42005"/>
                      </a:cubicBezTo>
                      <a:cubicBezTo>
                        <a:pt x="61175" y="42346"/>
                        <a:pt x="61294" y="42942"/>
                        <a:pt x="62072" y="43362"/>
                      </a:cubicBezTo>
                      <a:cubicBezTo>
                        <a:pt x="62850" y="43783"/>
                        <a:pt x="63580" y="43847"/>
                        <a:pt x="63794" y="44410"/>
                      </a:cubicBezTo>
                      <a:cubicBezTo>
                        <a:pt x="64009" y="44974"/>
                        <a:pt x="63961" y="45545"/>
                        <a:pt x="62778" y="45561"/>
                      </a:cubicBezTo>
                      <a:cubicBezTo>
                        <a:pt x="62716" y="45562"/>
                        <a:pt x="62654" y="45562"/>
                        <a:pt x="62592" y="45562"/>
                      </a:cubicBezTo>
                      <a:cubicBezTo>
                        <a:pt x="61909" y="45562"/>
                        <a:pt x="61233" y="45522"/>
                        <a:pt x="60556" y="45442"/>
                      </a:cubicBezTo>
                      <a:cubicBezTo>
                        <a:pt x="60556" y="45442"/>
                        <a:pt x="59381" y="45347"/>
                        <a:pt x="58587" y="45212"/>
                      </a:cubicBezTo>
                      <a:cubicBezTo>
                        <a:pt x="57794" y="45077"/>
                        <a:pt x="57444" y="44855"/>
                        <a:pt x="57444" y="44855"/>
                      </a:cubicBezTo>
                      <a:lnTo>
                        <a:pt x="57413" y="44831"/>
                      </a:lnTo>
                      <a:cubicBezTo>
                        <a:pt x="56770" y="44521"/>
                        <a:pt x="56293" y="44188"/>
                        <a:pt x="55611" y="43902"/>
                      </a:cubicBezTo>
                      <a:cubicBezTo>
                        <a:pt x="54920" y="43616"/>
                        <a:pt x="55016" y="43466"/>
                        <a:pt x="55119" y="43196"/>
                      </a:cubicBezTo>
                      <a:cubicBezTo>
                        <a:pt x="55143" y="43124"/>
                        <a:pt x="55135" y="43045"/>
                        <a:pt x="55087" y="42989"/>
                      </a:cubicBezTo>
                      <a:cubicBezTo>
                        <a:pt x="55055" y="42854"/>
                        <a:pt x="55095" y="42608"/>
                        <a:pt x="55619" y="42362"/>
                      </a:cubicBezTo>
                      <a:cubicBezTo>
                        <a:pt x="56376" y="42010"/>
                        <a:pt x="58555" y="41614"/>
                        <a:pt x="59913" y="41614"/>
                      </a:cubicBezTo>
                      <a:close/>
                      <a:moveTo>
                        <a:pt x="13966" y="41615"/>
                      </a:moveTo>
                      <a:cubicBezTo>
                        <a:pt x="14006" y="41615"/>
                        <a:pt x="14044" y="41615"/>
                        <a:pt x="14082" y="41616"/>
                      </a:cubicBezTo>
                      <a:cubicBezTo>
                        <a:pt x="14082" y="41616"/>
                        <a:pt x="14876" y="41664"/>
                        <a:pt x="14939" y="42005"/>
                      </a:cubicBezTo>
                      <a:cubicBezTo>
                        <a:pt x="15003" y="42354"/>
                        <a:pt x="14979" y="42942"/>
                        <a:pt x="15646" y="43362"/>
                      </a:cubicBezTo>
                      <a:cubicBezTo>
                        <a:pt x="16312" y="43783"/>
                        <a:pt x="17027" y="43854"/>
                        <a:pt x="17090" y="44418"/>
                      </a:cubicBezTo>
                      <a:cubicBezTo>
                        <a:pt x="17162" y="44982"/>
                        <a:pt x="16971" y="45545"/>
                        <a:pt x="15780" y="45561"/>
                      </a:cubicBezTo>
                      <a:cubicBezTo>
                        <a:pt x="15676" y="45563"/>
                        <a:pt x="15572" y="45564"/>
                        <a:pt x="15468" y="45564"/>
                      </a:cubicBezTo>
                      <a:cubicBezTo>
                        <a:pt x="14842" y="45564"/>
                        <a:pt x="14217" y="45524"/>
                        <a:pt x="13598" y="45442"/>
                      </a:cubicBezTo>
                      <a:cubicBezTo>
                        <a:pt x="13598" y="45442"/>
                        <a:pt x="12439" y="45355"/>
                        <a:pt x="11677" y="45212"/>
                      </a:cubicBezTo>
                      <a:cubicBezTo>
                        <a:pt x="10923" y="45077"/>
                        <a:pt x="10637" y="44855"/>
                        <a:pt x="10637" y="44855"/>
                      </a:cubicBezTo>
                      <a:lnTo>
                        <a:pt x="10605" y="44839"/>
                      </a:lnTo>
                      <a:cubicBezTo>
                        <a:pt x="10042" y="44521"/>
                        <a:pt x="9653" y="44188"/>
                        <a:pt x="9042" y="43902"/>
                      </a:cubicBezTo>
                      <a:cubicBezTo>
                        <a:pt x="8430" y="43624"/>
                        <a:pt x="8565" y="43473"/>
                        <a:pt x="8732" y="43196"/>
                      </a:cubicBezTo>
                      <a:lnTo>
                        <a:pt x="8740" y="43196"/>
                      </a:lnTo>
                      <a:cubicBezTo>
                        <a:pt x="8780" y="43140"/>
                        <a:pt x="8788" y="43061"/>
                        <a:pt x="8756" y="42989"/>
                      </a:cubicBezTo>
                      <a:cubicBezTo>
                        <a:pt x="8756" y="42854"/>
                        <a:pt x="8859" y="42608"/>
                        <a:pt x="9446" y="42362"/>
                      </a:cubicBezTo>
                      <a:cubicBezTo>
                        <a:pt x="10303" y="42007"/>
                        <a:pt x="12613" y="41615"/>
                        <a:pt x="13966" y="41615"/>
                      </a:cubicBezTo>
                      <a:close/>
                      <a:moveTo>
                        <a:pt x="22056" y="42840"/>
                      </a:moveTo>
                      <a:cubicBezTo>
                        <a:pt x="22329" y="42840"/>
                        <a:pt x="22527" y="42890"/>
                        <a:pt x="22758" y="42989"/>
                      </a:cubicBezTo>
                      <a:cubicBezTo>
                        <a:pt x="23226" y="43188"/>
                        <a:pt x="23083" y="43831"/>
                        <a:pt x="22972" y="44124"/>
                      </a:cubicBezTo>
                      <a:cubicBezTo>
                        <a:pt x="22861" y="44410"/>
                        <a:pt x="23194" y="44466"/>
                        <a:pt x="23305" y="44783"/>
                      </a:cubicBezTo>
                      <a:cubicBezTo>
                        <a:pt x="23408" y="45101"/>
                        <a:pt x="23607" y="45601"/>
                        <a:pt x="24035" y="45767"/>
                      </a:cubicBezTo>
                      <a:cubicBezTo>
                        <a:pt x="24464" y="45942"/>
                        <a:pt x="25123" y="46394"/>
                        <a:pt x="25266" y="46760"/>
                      </a:cubicBezTo>
                      <a:cubicBezTo>
                        <a:pt x="25401" y="47125"/>
                        <a:pt x="24885" y="47545"/>
                        <a:pt x="23877" y="47712"/>
                      </a:cubicBezTo>
                      <a:cubicBezTo>
                        <a:pt x="23624" y="47753"/>
                        <a:pt x="23359" y="47772"/>
                        <a:pt x="23085" y="47772"/>
                      </a:cubicBezTo>
                      <a:cubicBezTo>
                        <a:pt x="22255" y="47772"/>
                        <a:pt x="21343" y="47599"/>
                        <a:pt x="20448" y="47355"/>
                      </a:cubicBezTo>
                      <a:cubicBezTo>
                        <a:pt x="19471" y="47095"/>
                        <a:pt x="19066" y="47010"/>
                        <a:pt x="18335" y="47010"/>
                      </a:cubicBezTo>
                      <a:cubicBezTo>
                        <a:pt x="18174" y="47010"/>
                        <a:pt x="17998" y="47014"/>
                        <a:pt x="17797" y="47022"/>
                      </a:cubicBezTo>
                      <a:cubicBezTo>
                        <a:pt x="17588" y="47027"/>
                        <a:pt x="17389" y="47032"/>
                        <a:pt x="17198" y="47032"/>
                      </a:cubicBezTo>
                      <a:cubicBezTo>
                        <a:pt x="16368" y="47032"/>
                        <a:pt x="15701" y="46951"/>
                        <a:pt x="15217" y="46577"/>
                      </a:cubicBezTo>
                      <a:cubicBezTo>
                        <a:pt x="14622" y="46117"/>
                        <a:pt x="15082" y="45958"/>
                        <a:pt x="15860" y="45783"/>
                      </a:cubicBezTo>
                      <a:cubicBezTo>
                        <a:pt x="16630" y="45601"/>
                        <a:pt x="17090" y="45529"/>
                        <a:pt x="17249" y="45164"/>
                      </a:cubicBezTo>
                      <a:cubicBezTo>
                        <a:pt x="17392" y="44799"/>
                        <a:pt x="17392" y="44386"/>
                        <a:pt x="17241" y="44021"/>
                      </a:cubicBezTo>
                      <a:lnTo>
                        <a:pt x="17241" y="44029"/>
                      </a:lnTo>
                      <a:cubicBezTo>
                        <a:pt x="17106" y="43696"/>
                        <a:pt x="17408" y="43553"/>
                        <a:pt x="17971" y="43473"/>
                      </a:cubicBezTo>
                      <a:cubicBezTo>
                        <a:pt x="18186" y="43442"/>
                        <a:pt x="18527" y="43450"/>
                        <a:pt x="18908" y="43410"/>
                      </a:cubicBezTo>
                      <a:cubicBezTo>
                        <a:pt x="19289" y="43378"/>
                        <a:pt x="19844" y="43180"/>
                        <a:pt x="20908" y="42989"/>
                      </a:cubicBezTo>
                      <a:cubicBezTo>
                        <a:pt x="21436" y="42890"/>
                        <a:pt x="21783" y="42840"/>
                        <a:pt x="22056" y="42840"/>
                      </a:cubicBezTo>
                      <a:close/>
                      <a:moveTo>
                        <a:pt x="45212" y="42835"/>
                      </a:moveTo>
                      <a:cubicBezTo>
                        <a:pt x="45481" y="42835"/>
                        <a:pt x="45684" y="42883"/>
                        <a:pt x="45927" y="42981"/>
                      </a:cubicBezTo>
                      <a:cubicBezTo>
                        <a:pt x="46411" y="43180"/>
                        <a:pt x="46356" y="43831"/>
                        <a:pt x="46284" y="44116"/>
                      </a:cubicBezTo>
                      <a:cubicBezTo>
                        <a:pt x="46213" y="44410"/>
                        <a:pt x="46554" y="44466"/>
                        <a:pt x="46697" y="44783"/>
                      </a:cubicBezTo>
                      <a:cubicBezTo>
                        <a:pt x="46848" y="45101"/>
                        <a:pt x="47110" y="45593"/>
                        <a:pt x="47562" y="45767"/>
                      </a:cubicBezTo>
                      <a:cubicBezTo>
                        <a:pt x="48015" y="45942"/>
                        <a:pt x="48729" y="46394"/>
                        <a:pt x="48920" y="46760"/>
                      </a:cubicBezTo>
                      <a:cubicBezTo>
                        <a:pt x="49102" y="47125"/>
                        <a:pt x="48642" y="47537"/>
                        <a:pt x="47650" y="47712"/>
                      </a:cubicBezTo>
                      <a:lnTo>
                        <a:pt x="47657" y="47720"/>
                      </a:lnTo>
                      <a:cubicBezTo>
                        <a:pt x="47411" y="47761"/>
                        <a:pt x="47148" y="47780"/>
                        <a:pt x="46874" y="47780"/>
                      </a:cubicBezTo>
                      <a:cubicBezTo>
                        <a:pt x="46044" y="47780"/>
                        <a:pt x="45106" y="47607"/>
                        <a:pt x="44181" y="47363"/>
                      </a:cubicBezTo>
                      <a:cubicBezTo>
                        <a:pt x="43144" y="47095"/>
                        <a:pt x="42733" y="47014"/>
                        <a:pt x="41964" y="47014"/>
                      </a:cubicBezTo>
                      <a:cubicBezTo>
                        <a:pt x="41820" y="47014"/>
                        <a:pt x="41665" y="47017"/>
                        <a:pt x="41490" y="47022"/>
                      </a:cubicBezTo>
                      <a:cubicBezTo>
                        <a:pt x="41261" y="47030"/>
                        <a:pt x="41043" y="47035"/>
                        <a:pt x="40834" y="47035"/>
                      </a:cubicBezTo>
                      <a:cubicBezTo>
                        <a:pt x="40028" y="47035"/>
                        <a:pt x="39370" y="46949"/>
                        <a:pt x="38847" y="46577"/>
                      </a:cubicBezTo>
                      <a:cubicBezTo>
                        <a:pt x="38196" y="46117"/>
                        <a:pt x="38640" y="45966"/>
                        <a:pt x="39387" y="45783"/>
                      </a:cubicBezTo>
                      <a:cubicBezTo>
                        <a:pt x="40133" y="45609"/>
                        <a:pt x="40585" y="45537"/>
                        <a:pt x="40696" y="45172"/>
                      </a:cubicBezTo>
                      <a:cubicBezTo>
                        <a:pt x="40807" y="44807"/>
                        <a:pt x="40728" y="44355"/>
                        <a:pt x="40545" y="44021"/>
                      </a:cubicBezTo>
                      <a:cubicBezTo>
                        <a:pt x="40363" y="43688"/>
                        <a:pt x="40649" y="43553"/>
                        <a:pt x="41204" y="43473"/>
                      </a:cubicBezTo>
                      <a:cubicBezTo>
                        <a:pt x="41411" y="43442"/>
                        <a:pt x="41752" y="43450"/>
                        <a:pt x="42125" y="43410"/>
                      </a:cubicBezTo>
                      <a:cubicBezTo>
                        <a:pt x="42506" y="43378"/>
                        <a:pt x="43038" y="43180"/>
                        <a:pt x="44070" y="42981"/>
                      </a:cubicBezTo>
                      <a:cubicBezTo>
                        <a:pt x="44595" y="42885"/>
                        <a:pt x="44938" y="42835"/>
                        <a:pt x="45212" y="42835"/>
                      </a:cubicBezTo>
                      <a:close/>
                      <a:moveTo>
                        <a:pt x="6870" y="42633"/>
                      </a:moveTo>
                      <a:cubicBezTo>
                        <a:pt x="8262" y="42633"/>
                        <a:pt x="8284" y="43052"/>
                        <a:pt x="8256" y="43346"/>
                      </a:cubicBezTo>
                      <a:cubicBezTo>
                        <a:pt x="8232" y="43680"/>
                        <a:pt x="8343" y="43942"/>
                        <a:pt x="9137" y="44243"/>
                      </a:cubicBezTo>
                      <a:cubicBezTo>
                        <a:pt x="9938" y="44537"/>
                        <a:pt x="9804" y="44569"/>
                        <a:pt x="10375" y="45124"/>
                      </a:cubicBezTo>
                      <a:cubicBezTo>
                        <a:pt x="10954" y="45672"/>
                        <a:pt x="10010" y="46236"/>
                        <a:pt x="9764" y="46379"/>
                      </a:cubicBezTo>
                      <a:cubicBezTo>
                        <a:pt x="9391" y="46561"/>
                        <a:pt x="9042" y="46799"/>
                        <a:pt x="8724" y="47077"/>
                      </a:cubicBezTo>
                      <a:cubicBezTo>
                        <a:pt x="8113" y="47593"/>
                        <a:pt x="7057" y="47799"/>
                        <a:pt x="6017" y="47974"/>
                      </a:cubicBezTo>
                      <a:cubicBezTo>
                        <a:pt x="5852" y="48003"/>
                        <a:pt x="5702" y="48016"/>
                        <a:pt x="5564" y="48016"/>
                      </a:cubicBezTo>
                      <a:cubicBezTo>
                        <a:pt x="4825" y="48016"/>
                        <a:pt x="4455" y="47649"/>
                        <a:pt x="4247" y="47395"/>
                      </a:cubicBezTo>
                      <a:cubicBezTo>
                        <a:pt x="4001" y="47101"/>
                        <a:pt x="3795" y="47236"/>
                        <a:pt x="2819" y="47077"/>
                      </a:cubicBezTo>
                      <a:cubicBezTo>
                        <a:pt x="1842" y="46910"/>
                        <a:pt x="2049" y="46609"/>
                        <a:pt x="1906" y="46299"/>
                      </a:cubicBezTo>
                      <a:cubicBezTo>
                        <a:pt x="1755" y="45998"/>
                        <a:pt x="1422" y="45894"/>
                        <a:pt x="1358" y="45474"/>
                      </a:cubicBezTo>
                      <a:cubicBezTo>
                        <a:pt x="1295" y="45053"/>
                        <a:pt x="2168" y="44640"/>
                        <a:pt x="2723" y="44410"/>
                      </a:cubicBezTo>
                      <a:cubicBezTo>
                        <a:pt x="3279" y="44180"/>
                        <a:pt x="3644" y="43910"/>
                        <a:pt x="4136" y="43394"/>
                      </a:cubicBezTo>
                      <a:cubicBezTo>
                        <a:pt x="4628" y="42870"/>
                        <a:pt x="5359" y="42711"/>
                        <a:pt x="6248" y="42656"/>
                      </a:cubicBezTo>
                      <a:cubicBezTo>
                        <a:pt x="6481" y="42640"/>
                        <a:pt x="6687" y="42633"/>
                        <a:pt x="6870" y="42633"/>
                      </a:cubicBezTo>
                      <a:close/>
                      <a:moveTo>
                        <a:pt x="53099" y="42625"/>
                      </a:moveTo>
                      <a:cubicBezTo>
                        <a:pt x="54495" y="42625"/>
                        <a:pt x="54626" y="43051"/>
                        <a:pt x="54682" y="43346"/>
                      </a:cubicBezTo>
                      <a:cubicBezTo>
                        <a:pt x="54746" y="43680"/>
                        <a:pt x="54912" y="43942"/>
                        <a:pt x="55785" y="44235"/>
                      </a:cubicBezTo>
                      <a:cubicBezTo>
                        <a:pt x="56667" y="44537"/>
                        <a:pt x="56540" y="44569"/>
                        <a:pt x="57254" y="45117"/>
                      </a:cubicBezTo>
                      <a:cubicBezTo>
                        <a:pt x="57976" y="45672"/>
                        <a:pt x="57175" y="46228"/>
                        <a:pt x="56968" y="46371"/>
                      </a:cubicBezTo>
                      <a:cubicBezTo>
                        <a:pt x="56643" y="46553"/>
                        <a:pt x="56357" y="46791"/>
                        <a:pt x="56111" y="47069"/>
                      </a:cubicBezTo>
                      <a:cubicBezTo>
                        <a:pt x="55627" y="47585"/>
                        <a:pt x="54619" y="47799"/>
                        <a:pt x="53626" y="47974"/>
                      </a:cubicBezTo>
                      <a:cubicBezTo>
                        <a:pt x="53488" y="48003"/>
                        <a:pt x="53348" y="48017"/>
                        <a:pt x="53209" y="48017"/>
                      </a:cubicBezTo>
                      <a:cubicBezTo>
                        <a:pt x="52655" y="48017"/>
                        <a:pt x="52113" y="47794"/>
                        <a:pt x="51714" y="47395"/>
                      </a:cubicBezTo>
                      <a:lnTo>
                        <a:pt x="51706" y="47395"/>
                      </a:lnTo>
                      <a:cubicBezTo>
                        <a:pt x="51388" y="47093"/>
                        <a:pt x="51221" y="47236"/>
                        <a:pt x="50197" y="47069"/>
                      </a:cubicBezTo>
                      <a:cubicBezTo>
                        <a:pt x="49181" y="46910"/>
                        <a:pt x="49308" y="46601"/>
                        <a:pt x="49086" y="46299"/>
                      </a:cubicBezTo>
                      <a:cubicBezTo>
                        <a:pt x="48864" y="45990"/>
                        <a:pt x="48499" y="45886"/>
                        <a:pt x="48324" y="45466"/>
                      </a:cubicBezTo>
                      <a:cubicBezTo>
                        <a:pt x="48150" y="45045"/>
                        <a:pt x="48920" y="44640"/>
                        <a:pt x="49412" y="44410"/>
                      </a:cubicBezTo>
                      <a:cubicBezTo>
                        <a:pt x="49912" y="44172"/>
                        <a:pt x="50205" y="43910"/>
                        <a:pt x="50563" y="43386"/>
                      </a:cubicBezTo>
                      <a:cubicBezTo>
                        <a:pt x="50920" y="42870"/>
                        <a:pt x="51610" y="42711"/>
                        <a:pt x="52491" y="42648"/>
                      </a:cubicBezTo>
                      <a:cubicBezTo>
                        <a:pt x="52717" y="42633"/>
                        <a:pt x="52919" y="42625"/>
                        <a:pt x="53099" y="42625"/>
                      </a:cubicBezTo>
                      <a:close/>
                      <a:moveTo>
                        <a:pt x="29989" y="42633"/>
                      </a:moveTo>
                      <a:cubicBezTo>
                        <a:pt x="31383" y="42633"/>
                        <a:pt x="31459" y="43053"/>
                        <a:pt x="31473" y="43354"/>
                      </a:cubicBezTo>
                      <a:cubicBezTo>
                        <a:pt x="31489" y="43688"/>
                        <a:pt x="31632" y="43950"/>
                        <a:pt x="32465" y="44243"/>
                      </a:cubicBezTo>
                      <a:cubicBezTo>
                        <a:pt x="33299" y="44545"/>
                        <a:pt x="33172" y="44569"/>
                        <a:pt x="33822" y="45124"/>
                      </a:cubicBezTo>
                      <a:cubicBezTo>
                        <a:pt x="34465" y="45672"/>
                        <a:pt x="33592" y="46236"/>
                        <a:pt x="33370" y="46379"/>
                      </a:cubicBezTo>
                      <a:cubicBezTo>
                        <a:pt x="33021" y="46561"/>
                        <a:pt x="32703" y="46799"/>
                        <a:pt x="32425" y="47077"/>
                      </a:cubicBezTo>
                      <a:cubicBezTo>
                        <a:pt x="31878" y="47593"/>
                        <a:pt x="30846" y="47799"/>
                        <a:pt x="29830" y="47982"/>
                      </a:cubicBezTo>
                      <a:cubicBezTo>
                        <a:pt x="29672" y="48009"/>
                        <a:pt x="29526" y="48021"/>
                        <a:pt x="29390" y="48021"/>
                      </a:cubicBezTo>
                      <a:cubicBezTo>
                        <a:pt x="28644" y="48021"/>
                        <a:pt x="28215" y="47658"/>
                        <a:pt x="27980" y="47403"/>
                      </a:cubicBezTo>
                      <a:cubicBezTo>
                        <a:pt x="27695" y="47093"/>
                        <a:pt x="27512" y="47244"/>
                        <a:pt x="26512" y="47077"/>
                      </a:cubicBezTo>
                      <a:cubicBezTo>
                        <a:pt x="25520" y="46910"/>
                        <a:pt x="25686" y="46609"/>
                        <a:pt x="25496" y="46307"/>
                      </a:cubicBezTo>
                      <a:cubicBezTo>
                        <a:pt x="25313" y="45998"/>
                        <a:pt x="24964" y="45894"/>
                        <a:pt x="24845" y="45474"/>
                      </a:cubicBezTo>
                      <a:cubicBezTo>
                        <a:pt x="24726" y="45053"/>
                        <a:pt x="25544" y="44640"/>
                        <a:pt x="26067" y="44410"/>
                      </a:cubicBezTo>
                      <a:cubicBezTo>
                        <a:pt x="26591" y="44180"/>
                        <a:pt x="26933" y="43918"/>
                        <a:pt x="27353" y="43394"/>
                      </a:cubicBezTo>
                      <a:cubicBezTo>
                        <a:pt x="27774" y="42870"/>
                        <a:pt x="28488" y="42719"/>
                        <a:pt x="29369" y="42656"/>
                      </a:cubicBezTo>
                      <a:cubicBezTo>
                        <a:pt x="29600" y="42640"/>
                        <a:pt x="29806" y="42633"/>
                        <a:pt x="29989" y="42633"/>
                      </a:cubicBezTo>
                      <a:close/>
                      <a:moveTo>
                        <a:pt x="17400" y="47142"/>
                      </a:moveTo>
                      <a:cubicBezTo>
                        <a:pt x="17592" y="47142"/>
                        <a:pt x="17864" y="47154"/>
                        <a:pt x="18392" y="47164"/>
                      </a:cubicBezTo>
                      <a:cubicBezTo>
                        <a:pt x="19590" y="47196"/>
                        <a:pt x="20051" y="47537"/>
                        <a:pt x="21138" y="47776"/>
                      </a:cubicBezTo>
                      <a:cubicBezTo>
                        <a:pt x="21791" y="47922"/>
                        <a:pt x="22122" y="47948"/>
                        <a:pt x="22406" y="47948"/>
                      </a:cubicBezTo>
                      <a:cubicBezTo>
                        <a:pt x="22557" y="47948"/>
                        <a:pt x="22695" y="47940"/>
                        <a:pt x="22861" y="47940"/>
                      </a:cubicBezTo>
                      <a:cubicBezTo>
                        <a:pt x="22906" y="47940"/>
                        <a:pt x="22953" y="47941"/>
                        <a:pt x="23004" y="47942"/>
                      </a:cubicBezTo>
                      <a:cubicBezTo>
                        <a:pt x="23583" y="47966"/>
                        <a:pt x="23385" y="48165"/>
                        <a:pt x="23242" y="48331"/>
                      </a:cubicBezTo>
                      <a:cubicBezTo>
                        <a:pt x="23091" y="48498"/>
                        <a:pt x="23035" y="48990"/>
                        <a:pt x="22789" y="49196"/>
                      </a:cubicBezTo>
                      <a:cubicBezTo>
                        <a:pt x="22543" y="49403"/>
                        <a:pt x="21384" y="49379"/>
                        <a:pt x="19844" y="49434"/>
                      </a:cubicBezTo>
                      <a:cubicBezTo>
                        <a:pt x="19653" y="49442"/>
                        <a:pt x="19485" y="49446"/>
                        <a:pt x="19336" y="49446"/>
                      </a:cubicBezTo>
                      <a:cubicBezTo>
                        <a:pt x="18282" y="49446"/>
                        <a:pt x="18187" y="49259"/>
                        <a:pt x="17463" y="49030"/>
                      </a:cubicBezTo>
                      <a:cubicBezTo>
                        <a:pt x="17179" y="48943"/>
                        <a:pt x="16946" y="48925"/>
                        <a:pt x="16747" y="48925"/>
                      </a:cubicBezTo>
                      <a:cubicBezTo>
                        <a:pt x="16603" y="48925"/>
                        <a:pt x="16477" y="48934"/>
                        <a:pt x="16362" y="48934"/>
                      </a:cubicBezTo>
                      <a:cubicBezTo>
                        <a:pt x="16171" y="48934"/>
                        <a:pt x="16012" y="48908"/>
                        <a:pt x="15852" y="48768"/>
                      </a:cubicBezTo>
                      <a:cubicBezTo>
                        <a:pt x="15463" y="48418"/>
                        <a:pt x="16154" y="48133"/>
                        <a:pt x="16209" y="47831"/>
                      </a:cubicBezTo>
                      <a:cubicBezTo>
                        <a:pt x="16265" y="47530"/>
                        <a:pt x="16177" y="47315"/>
                        <a:pt x="16701" y="47220"/>
                      </a:cubicBezTo>
                      <a:lnTo>
                        <a:pt x="16701" y="47228"/>
                      </a:lnTo>
                      <a:cubicBezTo>
                        <a:pt x="17043" y="47161"/>
                        <a:pt x="17157" y="47142"/>
                        <a:pt x="17400" y="47142"/>
                      </a:cubicBezTo>
                      <a:close/>
                      <a:moveTo>
                        <a:pt x="41072" y="47143"/>
                      </a:moveTo>
                      <a:cubicBezTo>
                        <a:pt x="41267" y="47143"/>
                        <a:pt x="41543" y="47158"/>
                        <a:pt x="42093" y="47172"/>
                      </a:cubicBezTo>
                      <a:cubicBezTo>
                        <a:pt x="43292" y="47196"/>
                        <a:pt x="43792" y="47537"/>
                        <a:pt x="44919" y="47776"/>
                      </a:cubicBezTo>
                      <a:cubicBezTo>
                        <a:pt x="45586" y="47922"/>
                        <a:pt x="45920" y="47948"/>
                        <a:pt x="46204" y="47948"/>
                      </a:cubicBezTo>
                      <a:cubicBezTo>
                        <a:pt x="46355" y="47948"/>
                        <a:pt x="46492" y="47940"/>
                        <a:pt x="46657" y="47940"/>
                      </a:cubicBezTo>
                      <a:cubicBezTo>
                        <a:pt x="46703" y="47940"/>
                        <a:pt x="46750" y="47941"/>
                        <a:pt x="46800" y="47942"/>
                      </a:cubicBezTo>
                      <a:cubicBezTo>
                        <a:pt x="47388" y="47966"/>
                        <a:pt x="47213" y="48165"/>
                        <a:pt x="47094" y="48331"/>
                      </a:cubicBezTo>
                      <a:cubicBezTo>
                        <a:pt x="46967" y="48498"/>
                        <a:pt x="46967" y="48998"/>
                        <a:pt x="46753" y="49196"/>
                      </a:cubicBezTo>
                      <a:cubicBezTo>
                        <a:pt x="46538" y="49403"/>
                        <a:pt x="45371" y="49379"/>
                        <a:pt x="43840" y="49442"/>
                      </a:cubicBezTo>
                      <a:cubicBezTo>
                        <a:pt x="43668" y="49449"/>
                        <a:pt x="43516" y="49452"/>
                        <a:pt x="43379" y="49452"/>
                      </a:cubicBezTo>
                      <a:cubicBezTo>
                        <a:pt x="42282" y="49452"/>
                        <a:pt x="42172" y="49263"/>
                        <a:pt x="41403" y="49038"/>
                      </a:cubicBezTo>
                      <a:cubicBezTo>
                        <a:pt x="41100" y="48945"/>
                        <a:pt x="40861" y="48927"/>
                        <a:pt x="40659" y="48927"/>
                      </a:cubicBezTo>
                      <a:cubicBezTo>
                        <a:pt x="40526" y="48927"/>
                        <a:pt x="40409" y="48935"/>
                        <a:pt x="40301" y="48935"/>
                      </a:cubicBezTo>
                      <a:cubicBezTo>
                        <a:pt x="40107" y="48935"/>
                        <a:pt x="39941" y="48909"/>
                        <a:pt x="39760" y="48768"/>
                      </a:cubicBezTo>
                      <a:cubicBezTo>
                        <a:pt x="39331" y="48418"/>
                        <a:pt x="39974" y="48133"/>
                        <a:pt x="39998" y="47831"/>
                      </a:cubicBezTo>
                      <a:cubicBezTo>
                        <a:pt x="40014" y="47530"/>
                        <a:pt x="39903" y="47315"/>
                        <a:pt x="40411" y="47220"/>
                      </a:cubicBezTo>
                      <a:lnTo>
                        <a:pt x="40411" y="47220"/>
                      </a:lnTo>
                      <a:lnTo>
                        <a:pt x="40403" y="47228"/>
                      </a:lnTo>
                      <a:cubicBezTo>
                        <a:pt x="40725" y="47163"/>
                        <a:pt x="40842" y="47143"/>
                        <a:pt x="41072" y="47143"/>
                      </a:cubicBezTo>
                      <a:close/>
                      <a:moveTo>
                        <a:pt x="64791" y="47146"/>
                      </a:moveTo>
                      <a:cubicBezTo>
                        <a:pt x="64985" y="47146"/>
                        <a:pt x="65262" y="47158"/>
                        <a:pt x="65795" y="47172"/>
                      </a:cubicBezTo>
                      <a:cubicBezTo>
                        <a:pt x="66993" y="47204"/>
                        <a:pt x="67541" y="47537"/>
                        <a:pt x="68700" y="47784"/>
                      </a:cubicBezTo>
                      <a:cubicBezTo>
                        <a:pt x="69399" y="47928"/>
                        <a:pt x="69735" y="47950"/>
                        <a:pt x="70021" y="47950"/>
                      </a:cubicBezTo>
                      <a:cubicBezTo>
                        <a:pt x="70143" y="47950"/>
                        <a:pt x="70255" y="47946"/>
                        <a:pt x="70382" y="47946"/>
                      </a:cubicBezTo>
                      <a:cubicBezTo>
                        <a:pt x="70449" y="47946"/>
                        <a:pt x="70519" y="47947"/>
                        <a:pt x="70597" y="47950"/>
                      </a:cubicBezTo>
                      <a:cubicBezTo>
                        <a:pt x="71184" y="47966"/>
                        <a:pt x="71041" y="48165"/>
                        <a:pt x="70938" y="48331"/>
                      </a:cubicBezTo>
                      <a:cubicBezTo>
                        <a:pt x="70835" y="48498"/>
                        <a:pt x="70906" y="48998"/>
                        <a:pt x="70708" y="49204"/>
                      </a:cubicBezTo>
                      <a:cubicBezTo>
                        <a:pt x="70517" y="49403"/>
                        <a:pt x="69351" y="49387"/>
                        <a:pt x="67827" y="49442"/>
                      </a:cubicBezTo>
                      <a:cubicBezTo>
                        <a:pt x="67652" y="49449"/>
                        <a:pt x="67496" y="49452"/>
                        <a:pt x="67356" y="49452"/>
                      </a:cubicBezTo>
                      <a:cubicBezTo>
                        <a:pt x="66271" y="49452"/>
                        <a:pt x="66137" y="49270"/>
                        <a:pt x="65342" y="49038"/>
                      </a:cubicBezTo>
                      <a:cubicBezTo>
                        <a:pt x="65029" y="48945"/>
                        <a:pt x="64787" y="48927"/>
                        <a:pt x="64585" y="48927"/>
                      </a:cubicBezTo>
                      <a:cubicBezTo>
                        <a:pt x="64452" y="48927"/>
                        <a:pt x="64336" y="48935"/>
                        <a:pt x="64228" y="48935"/>
                      </a:cubicBezTo>
                      <a:cubicBezTo>
                        <a:pt x="64034" y="48935"/>
                        <a:pt x="63865" y="48909"/>
                        <a:pt x="63667" y="48768"/>
                      </a:cubicBezTo>
                      <a:cubicBezTo>
                        <a:pt x="63191" y="48426"/>
                        <a:pt x="63802" y="48141"/>
                        <a:pt x="63779" y="47831"/>
                      </a:cubicBezTo>
                      <a:cubicBezTo>
                        <a:pt x="63755" y="47530"/>
                        <a:pt x="63628" y="47315"/>
                        <a:pt x="64120" y="47220"/>
                      </a:cubicBezTo>
                      <a:lnTo>
                        <a:pt x="64120" y="47220"/>
                      </a:lnTo>
                      <a:lnTo>
                        <a:pt x="64112" y="47228"/>
                      </a:lnTo>
                      <a:cubicBezTo>
                        <a:pt x="64436" y="47166"/>
                        <a:pt x="64546" y="47146"/>
                        <a:pt x="64791" y="47146"/>
                      </a:cubicBezTo>
                      <a:close/>
                      <a:moveTo>
                        <a:pt x="35939" y="45451"/>
                      </a:moveTo>
                      <a:cubicBezTo>
                        <a:pt x="36112" y="45451"/>
                        <a:pt x="36270" y="45458"/>
                        <a:pt x="36394" y="45466"/>
                      </a:cubicBezTo>
                      <a:cubicBezTo>
                        <a:pt x="36624" y="45466"/>
                        <a:pt x="36855" y="45498"/>
                        <a:pt x="37077" y="45553"/>
                      </a:cubicBezTo>
                      <a:cubicBezTo>
                        <a:pt x="37410" y="45712"/>
                        <a:pt x="37712" y="45934"/>
                        <a:pt x="37966" y="46204"/>
                      </a:cubicBezTo>
                      <a:cubicBezTo>
                        <a:pt x="38386" y="46648"/>
                        <a:pt x="38966" y="46839"/>
                        <a:pt x="39323" y="47077"/>
                      </a:cubicBezTo>
                      <a:cubicBezTo>
                        <a:pt x="39680" y="47307"/>
                        <a:pt x="39839" y="48014"/>
                        <a:pt x="39450" y="48434"/>
                      </a:cubicBezTo>
                      <a:lnTo>
                        <a:pt x="39450" y="48426"/>
                      </a:lnTo>
                      <a:cubicBezTo>
                        <a:pt x="39053" y="48847"/>
                        <a:pt x="38696" y="48823"/>
                        <a:pt x="38513" y="49149"/>
                      </a:cubicBezTo>
                      <a:cubicBezTo>
                        <a:pt x="38339" y="49474"/>
                        <a:pt x="38188" y="49784"/>
                        <a:pt x="37823" y="49871"/>
                      </a:cubicBezTo>
                      <a:cubicBezTo>
                        <a:pt x="37577" y="49927"/>
                        <a:pt x="37331" y="49958"/>
                        <a:pt x="37077" y="49958"/>
                      </a:cubicBezTo>
                      <a:cubicBezTo>
                        <a:pt x="36815" y="49982"/>
                        <a:pt x="36550" y="49996"/>
                        <a:pt x="36283" y="49996"/>
                      </a:cubicBezTo>
                      <a:cubicBezTo>
                        <a:pt x="36185" y="49996"/>
                        <a:pt x="36087" y="49994"/>
                        <a:pt x="35989" y="49990"/>
                      </a:cubicBezTo>
                      <a:cubicBezTo>
                        <a:pt x="35799" y="49982"/>
                        <a:pt x="35600" y="49950"/>
                        <a:pt x="35418" y="49879"/>
                      </a:cubicBezTo>
                      <a:cubicBezTo>
                        <a:pt x="35394" y="49871"/>
                        <a:pt x="35370" y="49855"/>
                        <a:pt x="35338" y="49847"/>
                      </a:cubicBezTo>
                      <a:lnTo>
                        <a:pt x="35315" y="49823"/>
                      </a:lnTo>
                      <a:cubicBezTo>
                        <a:pt x="34910" y="49633"/>
                        <a:pt x="34283" y="49546"/>
                        <a:pt x="33394" y="49474"/>
                      </a:cubicBezTo>
                      <a:cubicBezTo>
                        <a:pt x="32068" y="49363"/>
                        <a:pt x="31036" y="49236"/>
                        <a:pt x="30171" y="49038"/>
                      </a:cubicBezTo>
                      <a:cubicBezTo>
                        <a:pt x="29298" y="48831"/>
                        <a:pt x="28393" y="48585"/>
                        <a:pt x="28560" y="48403"/>
                      </a:cubicBezTo>
                      <a:cubicBezTo>
                        <a:pt x="28727" y="48220"/>
                        <a:pt x="29711" y="48157"/>
                        <a:pt x="30401" y="48077"/>
                      </a:cubicBezTo>
                      <a:cubicBezTo>
                        <a:pt x="31100" y="48006"/>
                        <a:pt x="32227" y="47530"/>
                        <a:pt x="32687" y="47061"/>
                      </a:cubicBezTo>
                      <a:cubicBezTo>
                        <a:pt x="33148" y="46585"/>
                        <a:pt x="33521" y="46521"/>
                        <a:pt x="34124" y="46164"/>
                      </a:cubicBezTo>
                      <a:cubicBezTo>
                        <a:pt x="34251" y="46093"/>
                        <a:pt x="34362" y="45990"/>
                        <a:pt x="34442" y="45863"/>
                      </a:cubicBezTo>
                      <a:cubicBezTo>
                        <a:pt x="34718" y="45521"/>
                        <a:pt x="35402" y="45451"/>
                        <a:pt x="35939" y="45451"/>
                      </a:cubicBezTo>
                      <a:close/>
                      <a:moveTo>
                        <a:pt x="12448" y="45459"/>
                      </a:moveTo>
                      <a:cubicBezTo>
                        <a:pt x="12621" y="45459"/>
                        <a:pt x="12777" y="45466"/>
                        <a:pt x="12899" y="45474"/>
                      </a:cubicBezTo>
                      <a:cubicBezTo>
                        <a:pt x="13399" y="45498"/>
                        <a:pt x="13574" y="45561"/>
                        <a:pt x="13574" y="45561"/>
                      </a:cubicBezTo>
                      <a:cubicBezTo>
                        <a:pt x="13883" y="45720"/>
                        <a:pt x="14153" y="45942"/>
                        <a:pt x="14376" y="46212"/>
                      </a:cubicBezTo>
                      <a:cubicBezTo>
                        <a:pt x="14741" y="46664"/>
                        <a:pt x="15288" y="46847"/>
                        <a:pt x="15622" y="47085"/>
                      </a:cubicBezTo>
                      <a:cubicBezTo>
                        <a:pt x="15947" y="47323"/>
                        <a:pt x="16027" y="48014"/>
                        <a:pt x="15574" y="48434"/>
                      </a:cubicBezTo>
                      <a:cubicBezTo>
                        <a:pt x="15122" y="48847"/>
                        <a:pt x="14764" y="48831"/>
                        <a:pt x="14550" y="49149"/>
                      </a:cubicBezTo>
                      <a:cubicBezTo>
                        <a:pt x="14328" y="49474"/>
                        <a:pt x="14129" y="49792"/>
                        <a:pt x="13756" y="49871"/>
                      </a:cubicBezTo>
                      <a:cubicBezTo>
                        <a:pt x="13510" y="49927"/>
                        <a:pt x="13256" y="49958"/>
                        <a:pt x="13002" y="49958"/>
                      </a:cubicBezTo>
                      <a:cubicBezTo>
                        <a:pt x="12758" y="49985"/>
                        <a:pt x="12510" y="49998"/>
                        <a:pt x="12261" y="49998"/>
                      </a:cubicBezTo>
                      <a:cubicBezTo>
                        <a:pt x="12146" y="49998"/>
                        <a:pt x="12030" y="49995"/>
                        <a:pt x="11915" y="49990"/>
                      </a:cubicBezTo>
                      <a:cubicBezTo>
                        <a:pt x="11724" y="49990"/>
                        <a:pt x="11534" y="49950"/>
                        <a:pt x="11351" y="49887"/>
                      </a:cubicBezTo>
                      <a:cubicBezTo>
                        <a:pt x="11328" y="49871"/>
                        <a:pt x="11304" y="49855"/>
                        <a:pt x="11280" y="49847"/>
                      </a:cubicBezTo>
                      <a:lnTo>
                        <a:pt x="11256" y="49831"/>
                      </a:lnTo>
                      <a:lnTo>
                        <a:pt x="11264" y="49839"/>
                      </a:lnTo>
                      <a:cubicBezTo>
                        <a:pt x="10883" y="49641"/>
                        <a:pt x="10272" y="49554"/>
                        <a:pt x="9391" y="49482"/>
                      </a:cubicBezTo>
                      <a:cubicBezTo>
                        <a:pt x="8073" y="49371"/>
                        <a:pt x="7065" y="49252"/>
                        <a:pt x="6216" y="49046"/>
                      </a:cubicBezTo>
                      <a:cubicBezTo>
                        <a:pt x="5374" y="48847"/>
                        <a:pt x="4501" y="48593"/>
                        <a:pt x="4692" y="48418"/>
                      </a:cubicBezTo>
                      <a:cubicBezTo>
                        <a:pt x="4882" y="48236"/>
                        <a:pt x="5874" y="48165"/>
                        <a:pt x="6573" y="48093"/>
                      </a:cubicBezTo>
                      <a:cubicBezTo>
                        <a:pt x="7279" y="48014"/>
                        <a:pt x="8470" y="47537"/>
                        <a:pt x="8986" y="47069"/>
                      </a:cubicBezTo>
                      <a:cubicBezTo>
                        <a:pt x="9502" y="46593"/>
                        <a:pt x="9891" y="46537"/>
                        <a:pt x="10542" y="46172"/>
                      </a:cubicBezTo>
                      <a:cubicBezTo>
                        <a:pt x="10677" y="46101"/>
                        <a:pt x="10804" y="45998"/>
                        <a:pt x="10891" y="45871"/>
                      </a:cubicBezTo>
                      <a:cubicBezTo>
                        <a:pt x="11215" y="45529"/>
                        <a:pt x="11911" y="45459"/>
                        <a:pt x="12448" y="45459"/>
                      </a:cubicBezTo>
                      <a:close/>
                      <a:moveTo>
                        <a:pt x="59454" y="45463"/>
                      </a:moveTo>
                      <a:cubicBezTo>
                        <a:pt x="59612" y="45463"/>
                        <a:pt x="59757" y="45468"/>
                        <a:pt x="59873" y="45474"/>
                      </a:cubicBezTo>
                      <a:cubicBezTo>
                        <a:pt x="60103" y="45482"/>
                        <a:pt x="60334" y="45513"/>
                        <a:pt x="60564" y="45569"/>
                      </a:cubicBezTo>
                      <a:cubicBezTo>
                        <a:pt x="60921" y="45728"/>
                        <a:pt x="61246" y="45950"/>
                        <a:pt x="61532" y="46220"/>
                      </a:cubicBezTo>
                      <a:cubicBezTo>
                        <a:pt x="62024" y="46664"/>
                        <a:pt x="62620" y="46855"/>
                        <a:pt x="63009" y="47085"/>
                      </a:cubicBezTo>
                      <a:lnTo>
                        <a:pt x="63001" y="47093"/>
                      </a:lnTo>
                      <a:cubicBezTo>
                        <a:pt x="63390" y="47331"/>
                        <a:pt x="63644" y="48022"/>
                        <a:pt x="63302" y="48442"/>
                      </a:cubicBezTo>
                      <a:cubicBezTo>
                        <a:pt x="62953" y="48863"/>
                        <a:pt x="62596" y="48839"/>
                        <a:pt x="62461" y="49165"/>
                      </a:cubicBezTo>
                      <a:cubicBezTo>
                        <a:pt x="62326" y="49482"/>
                        <a:pt x="62207" y="49800"/>
                        <a:pt x="61866" y="49887"/>
                      </a:cubicBezTo>
                      <a:cubicBezTo>
                        <a:pt x="61627" y="49942"/>
                        <a:pt x="61381" y="49974"/>
                        <a:pt x="61127" y="49974"/>
                      </a:cubicBezTo>
                      <a:cubicBezTo>
                        <a:pt x="60855" y="49998"/>
                        <a:pt x="60582" y="50009"/>
                        <a:pt x="60305" y="50009"/>
                      </a:cubicBezTo>
                      <a:cubicBezTo>
                        <a:pt x="60220" y="50009"/>
                        <a:pt x="60134" y="50008"/>
                        <a:pt x="60048" y="50006"/>
                      </a:cubicBezTo>
                      <a:cubicBezTo>
                        <a:pt x="59849" y="49998"/>
                        <a:pt x="59651" y="49966"/>
                        <a:pt x="59461" y="49895"/>
                      </a:cubicBezTo>
                      <a:cubicBezTo>
                        <a:pt x="59437" y="49879"/>
                        <a:pt x="59405" y="49871"/>
                        <a:pt x="59381" y="49855"/>
                      </a:cubicBezTo>
                      <a:lnTo>
                        <a:pt x="59349" y="49839"/>
                      </a:lnTo>
                      <a:cubicBezTo>
                        <a:pt x="58921" y="49649"/>
                        <a:pt x="58286" y="49554"/>
                        <a:pt x="57381" y="49482"/>
                      </a:cubicBezTo>
                      <a:cubicBezTo>
                        <a:pt x="56047" y="49379"/>
                        <a:pt x="55000" y="49252"/>
                        <a:pt x="54103" y="49053"/>
                      </a:cubicBezTo>
                      <a:cubicBezTo>
                        <a:pt x="53206" y="48847"/>
                        <a:pt x="52269" y="48601"/>
                        <a:pt x="52420" y="48418"/>
                      </a:cubicBezTo>
                      <a:cubicBezTo>
                        <a:pt x="52563" y="48236"/>
                        <a:pt x="53531" y="48172"/>
                        <a:pt x="54222" y="48093"/>
                      </a:cubicBezTo>
                      <a:cubicBezTo>
                        <a:pt x="54904" y="48022"/>
                        <a:pt x="55976" y="47545"/>
                        <a:pt x="56365" y="47069"/>
                      </a:cubicBezTo>
                      <a:cubicBezTo>
                        <a:pt x="56762" y="46601"/>
                        <a:pt x="57135" y="46537"/>
                        <a:pt x="57690" y="46180"/>
                      </a:cubicBezTo>
                      <a:cubicBezTo>
                        <a:pt x="57810" y="46109"/>
                        <a:pt x="57905" y="46006"/>
                        <a:pt x="57968" y="45871"/>
                      </a:cubicBezTo>
                      <a:cubicBezTo>
                        <a:pt x="58208" y="45526"/>
                        <a:pt x="58910" y="45463"/>
                        <a:pt x="59454" y="45463"/>
                      </a:cubicBezTo>
                      <a:close/>
                      <a:moveTo>
                        <a:pt x="26748" y="47328"/>
                      </a:moveTo>
                      <a:cubicBezTo>
                        <a:pt x="26871" y="47328"/>
                        <a:pt x="27001" y="47334"/>
                        <a:pt x="27139" y="47347"/>
                      </a:cubicBezTo>
                      <a:cubicBezTo>
                        <a:pt x="27980" y="47418"/>
                        <a:pt x="28282" y="47990"/>
                        <a:pt x="28155" y="48395"/>
                      </a:cubicBezTo>
                      <a:cubicBezTo>
                        <a:pt x="28020" y="48807"/>
                        <a:pt x="27504" y="48847"/>
                        <a:pt x="26956" y="49077"/>
                      </a:cubicBezTo>
                      <a:cubicBezTo>
                        <a:pt x="26401" y="49307"/>
                        <a:pt x="26163" y="49530"/>
                        <a:pt x="26345" y="49879"/>
                      </a:cubicBezTo>
                      <a:cubicBezTo>
                        <a:pt x="26528" y="50228"/>
                        <a:pt x="26671" y="50546"/>
                        <a:pt x="25980" y="50689"/>
                      </a:cubicBezTo>
                      <a:cubicBezTo>
                        <a:pt x="25907" y="50704"/>
                        <a:pt x="25839" y="50711"/>
                        <a:pt x="25777" y="50711"/>
                      </a:cubicBezTo>
                      <a:cubicBezTo>
                        <a:pt x="25262" y="50711"/>
                        <a:pt x="25115" y="50223"/>
                        <a:pt x="24988" y="49919"/>
                      </a:cubicBezTo>
                      <a:cubicBezTo>
                        <a:pt x="24853" y="49577"/>
                        <a:pt x="23623" y="49506"/>
                        <a:pt x="23305" y="49292"/>
                      </a:cubicBezTo>
                      <a:cubicBezTo>
                        <a:pt x="22988" y="49077"/>
                        <a:pt x="23353" y="48577"/>
                        <a:pt x="23654" y="48188"/>
                      </a:cubicBezTo>
                      <a:cubicBezTo>
                        <a:pt x="23948" y="47799"/>
                        <a:pt x="24266" y="47736"/>
                        <a:pt x="25139" y="47569"/>
                      </a:cubicBezTo>
                      <a:cubicBezTo>
                        <a:pt x="25676" y="47476"/>
                        <a:pt x="26124" y="47328"/>
                        <a:pt x="26748" y="47328"/>
                      </a:cubicBezTo>
                      <a:close/>
                      <a:moveTo>
                        <a:pt x="50491" y="47323"/>
                      </a:moveTo>
                      <a:cubicBezTo>
                        <a:pt x="50608" y="47323"/>
                        <a:pt x="50732" y="47328"/>
                        <a:pt x="50864" y="47339"/>
                      </a:cubicBezTo>
                      <a:cubicBezTo>
                        <a:pt x="51721" y="47418"/>
                        <a:pt x="52095" y="47990"/>
                        <a:pt x="52015" y="48395"/>
                      </a:cubicBezTo>
                      <a:cubicBezTo>
                        <a:pt x="51936" y="48807"/>
                        <a:pt x="51420" y="48847"/>
                        <a:pt x="50904" y="49077"/>
                      </a:cubicBezTo>
                      <a:cubicBezTo>
                        <a:pt x="50388" y="49307"/>
                        <a:pt x="50174" y="49530"/>
                        <a:pt x="50404" y="49879"/>
                      </a:cubicBezTo>
                      <a:cubicBezTo>
                        <a:pt x="50626" y="50228"/>
                        <a:pt x="50809" y="50538"/>
                        <a:pt x="50142" y="50689"/>
                      </a:cubicBezTo>
                      <a:cubicBezTo>
                        <a:pt x="50070" y="50704"/>
                        <a:pt x="50003" y="50711"/>
                        <a:pt x="49941" y="50711"/>
                      </a:cubicBezTo>
                      <a:cubicBezTo>
                        <a:pt x="49423" y="50711"/>
                        <a:pt x="49209" y="50223"/>
                        <a:pt x="49047" y="49919"/>
                      </a:cubicBezTo>
                      <a:cubicBezTo>
                        <a:pt x="48872" y="49577"/>
                        <a:pt x="47626" y="49498"/>
                        <a:pt x="47276" y="49292"/>
                      </a:cubicBezTo>
                      <a:cubicBezTo>
                        <a:pt x="46935" y="49077"/>
                        <a:pt x="47237" y="48577"/>
                        <a:pt x="47483" y="48188"/>
                      </a:cubicBezTo>
                      <a:cubicBezTo>
                        <a:pt x="47729" y="47791"/>
                        <a:pt x="48038" y="47728"/>
                        <a:pt x="48896" y="47569"/>
                      </a:cubicBezTo>
                      <a:cubicBezTo>
                        <a:pt x="49425" y="47469"/>
                        <a:pt x="49858" y="47323"/>
                        <a:pt x="50491" y="47323"/>
                      </a:cubicBezTo>
                      <a:close/>
                      <a:moveTo>
                        <a:pt x="16145" y="49098"/>
                      </a:moveTo>
                      <a:cubicBezTo>
                        <a:pt x="16218" y="49098"/>
                        <a:pt x="16293" y="49102"/>
                        <a:pt x="16368" y="49109"/>
                      </a:cubicBezTo>
                      <a:cubicBezTo>
                        <a:pt x="17011" y="49173"/>
                        <a:pt x="17979" y="49577"/>
                        <a:pt x="19209" y="49585"/>
                      </a:cubicBezTo>
                      <a:cubicBezTo>
                        <a:pt x="19245" y="49586"/>
                        <a:pt x="19280" y="49586"/>
                        <a:pt x="19316" y="49586"/>
                      </a:cubicBezTo>
                      <a:cubicBezTo>
                        <a:pt x="20284" y="49586"/>
                        <a:pt x="21358" y="49424"/>
                        <a:pt x="22150" y="49424"/>
                      </a:cubicBezTo>
                      <a:cubicBezTo>
                        <a:pt x="22345" y="49424"/>
                        <a:pt x="22523" y="49434"/>
                        <a:pt x="22678" y="49458"/>
                      </a:cubicBezTo>
                      <a:cubicBezTo>
                        <a:pt x="23488" y="49585"/>
                        <a:pt x="24409" y="49895"/>
                        <a:pt x="24678" y="50268"/>
                      </a:cubicBezTo>
                      <a:cubicBezTo>
                        <a:pt x="24956" y="50633"/>
                        <a:pt x="24782" y="51459"/>
                        <a:pt x="24274" y="51816"/>
                      </a:cubicBezTo>
                      <a:cubicBezTo>
                        <a:pt x="24226" y="51863"/>
                        <a:pt x="24234" y="52030"/>
                        <a:pt x="24250" y="52244"/>
                      </a:cubicBezTo>
                      <a:cubicBezTo>
                        <a:pt x="24250" y="52244"/>
                        <a:pt x="24139" y="52467"/>
                        <a:pt x="23654" y="52490"/>
                      </a:cubicBezTo>
                      <a:cubicBezTo>
                        <a:pt x="23371" y="52500"/>
                        <a:pt x="22877" y="52504"/>
                        <a:pt x="22364" y="52504"/>
                      </a:cubicBezTo>
                      <a:cubicBezTo>
                        <a:pt x="22001" y="52504"/>
                        <a:pt x="21629" y="52502"/>
                        <a:pt x="21313" y="52498"/>
                      </a:cubicBezTo>
                      <a:cubicBezTo>
                        <a:pt x="20824" y="52488"/>
                        <a:pt x="20447" y="52456"/>
                        <a:pt x="20023" y="52456"/>
                      </a:cubicBezTo>
                      <a:cubicBezTo>
                        <a:pt x="19780" y="52456"/>
                        <a:pt x="19521" y="52466"/>
                        <a:pt x="19217" y="52498"/>
                      </a:cubicBezTo>
                      <a:cubicBezTo>
                        <a:pt x="18726" y="52546"/>
                        <a:pt x="18367" y="52607"/>
                        <a:pt x="18091" y="52607"/>
                      </a:cubicBezTo>
                      <a:cubicBezTo>
                        <a:pt x="17904" y="52607"/>
                        <a:pt x="17755" y="52579"/>
                        <a:pt x="17630" y="52498"/>
                      </a:cubicBezTo>
                      <a:cubicBezTo>
                        <a:pt x="17320" y="52292"/>
                        <a:pt x="17392" y="52030"/>
                        <a:pt x="16868" y="51816"/>
                      </a:cubicBezTo>
                      <a:cubicBezTo>
                        <a:pt x="16320" y="51617"/>
                        <a:pt x="15780" y="51371"/>
                        <a:pt x="15272" y="51078"/>
                      </a:cubicBezTo>
                      <a:cubicBezTo>
                        <a:pt x="14622" y="50681"/>
                        <a:pt x="13860" y="50403"/>
                        <a:pt x="14185" y="50165"/>
                      </a:cubicBezTo>
                      <a:cubicBezTo>
                        <a:pt x="14518" y="49927"/>
                        <a:pt x="14844" y="49696"/>
                        <a:pt x="14979" y="49482"/>
                      </a:cubicBezTo>
                      <a:cubicBezTo>
                        <a:pt x="15091" y="49300"/>
                        <a:pt x="15582" y="49098"/>
                        <a:pt x="16145" y="49098"/>
                      </a:cubicBezTo>
                      <a:close/>
                      <a:moveTo>
                        <a:pt x="40093" y="49106"/>
                      </a:moveTo>
                      <a:cubicBezTo>
                        <a:pt x="40168" y="49106"/>
                        <a:pt x="40245" y="49109"/>
                        <a:pt x="40323" y="49117"/>
                      </a:cubicBezTo>
                      <a:cubicBezTo>
                        <a:pt x="40982" y="49180"/>
                        <a:pt x="41998" y="49577"/>
                        <a:pt x="43228" y="49593"/>
                      </a:cubicBezTo>
                      <a:cubicBezTo>
                        <a:pt x="43264" y="49594"/>
                        <a:pt x="43299" y="49594"/>
                        <a:pt x="43335" y="49594"/>
                      </a:cubicBezTo>
                      <a:cubicBezTo>
                        <a:pt x="44301" y="49594"/>
                        <a:pt x="45356" y="49432"/>
                        <a:pt x="46153" y="49432"/>
                      </a:cubicBezTo>
                      <a:cubicBezTo>
                        <a:pt x="46349" y="49432"/>
                        <a:pt x="46529" y="49442"/>
                        <a:pt x="46689" y="49466"/>
                      </a:cubicBezTo>
                      <a:cubicBezTo>
                        <a:pt x="47515" y="49593"/>
                        <a:pt x="48467" y="49903"/>
                        <a:pt x="48793" y="50268"/>
                      </a:cubicBezTo>
                      <a:cubicBezTo>
                        <a:pt x="49118" y="50641"/>
                        <a:pt x="49047" y="51459"/>
                        <a:pt x="48586" y="51824"/>
                      </a:cubicBezTo>
                      <a:cubicBezTo>
                        <a:pt x="48539" y="51863"/>
                        <a:pt x="48570" y="52030"/>
                        <a:pt x="48610" y="52244"/>
                      </a:cubicBezTo>
                      <a:lnTo>
                        <a:pt x="48610" y="52252"/>
                      </a:lnTo>
                      <a:cubicBezTo>
                        <a:pt x="48610" y="52252"/>
                        <a:pt x="48523" y="52475"/>
                        <a:pt x="48046" y="52498"/>
                      </a:cubicBezTo>
                      <a:cubicBezTo>
                        <a:pt x="47804" y="52506"/>
                        <a:pt x="47409" y="52510"/>
                        <a:pt x="46980" y="52510"/>
                      </a:cubicBezTo>
                      <a:cubicBezTo>
                        <a:pt x="46550" y="52510"/>
                        <a:pt x="46086" y="52506"/>
                        <a:pt x="45705" y="52498"/>
                      </a:cubicBezTo>
                      <a:cubicBezTo>
                        <a:pt x="45218" y="52488"/>
                        <a:pt x="44836" y="52459"/>
                        <a:pt x="44415" y="52459"/>
                      </a:cubicBezTo>
                      <a:cubicBezTo>
                        <a:pt x="44169" y="52459"/>
                        <a:pt x="43910" y="52469"/>
                        <a:pt x="43609" y="52498"/>
                      </a:cubicBezTo>
                      <a:cubicBezTo>
                        <a:pt x="43126" y="52550"/>
                        <a:pt x="42776" y="52613"/>
                        <a:pt x="42501" y="52613"/>
                      </a:cubicBezTo>
                      <a:cubicBezTo>
                        <a:pt x="42312" y="52613"/>
                        <a:pt x="42158" y="52583"/>
                        <a:pt x="42022" y="52498"/>
                      </a:cubicBezTo>
                      <a:cubicBezTo>
                        <a:pt x="41688" y="52300"/>
                        <a:pt x="41728" y="52030"/>
                        <a:pt x="41173" y="51824"/>
                      </a:cubicBezTo>
                      <a:cubicBezTo>
                        <a:pt x="40593" y="51617"/>
                        <a:pt x="40022" y="51371"/>
                        <a:pt x="39474" y="51078"/>
                      </a:cubicBezTo>
                      <a:cubicBezTo>
                        <a:pt x="38783" y="50681"/>
                        <a:pt x="37974" y="50411"/>
                        <a:pt x="38275" y="50165"/>
                      </a:cubicBezTo>
                      <a:cubicBezTo>
                        <a:pt x="38577" y="49927"/>
                        <a:pt x="38871" y="49704"/>
                        <a:pt x="38974" y="49490"/>
                      </a:cubicBezTo>
                      <a:cubicBezTo>
                        <a:pt x="39072" y="49301"/>
                        <a:pt x="39534" y="49106"/>
                        <a:pt x="40093" y="49106"/>
                      </a:cubicBezTo>
                      <a:close/>
                      <a:moveTo>
                        <a:pt x="27254" y="50643"/>
                      </a:moveTo>
                      <a:cubicBezTo>
                        <a:pt x="27541" y="50643"/>
                        <a:pt x="27763" y="50688"/>
                        <a:pt x="27861" y="50776"/>
                      </a:cubicBezTo>
                      <a:cubicBezTo>
                        <a:pt x="28092" y="50974"/>
                        <a:pt x="27988" y="51824"/>
                        <a:pt x="27988" y="51824"/>
                      </a:cubicBezTo>
                      <a:cubicBezTo>
                        <a:pt x="27996" y="52395"/>
                        <a:pt x="27115" y="52395"/>
                        <a:pt x="26901" y="52665"/>
                      </a:cubicBezTo>
                      <a:cubicBezTo>
                        <a:pt x="26853" y="52713"/>
                        <a:pt x="26814" y="52784"/>
                        <a:pt x="26758" y="52848"/>
                      </a:cubicBezTo>
                      <a:cubicBezTo>
                        <a:pt x="26719" y="52903"/>
                        <a:pt x="26570" y="52925"/>
                        <a:pt x="26367" y="52925"/>
                      </a:cubicBezTo>
                      <a:cubicBezTo>
                        <a:pt x="25986" y="52925"/>
                        <a:pt x="25417" y="52846"/>
                        <a:pt x="25044" y="52752"/>
                      </a:cubicBezTo>
                      <a:cubicBezTo>
                        <a:pt x="24472" y="52609"/>
                        <a:pt x="24448" y="52300"/>
                        <a:pt x="24750" y="51816"/>
                      </a:cubicBezTo>
                      <a:lnTo>
                        <a:pt x="24750" y="51816"/>
                      </a:lnTo>
                      <a:lnTo>
                        <a:pt x="24758" y="51824"/>
                      </a:lnTo>
                      <a:cubicBezTo>
                        <a:pt x="24758" y="51824"/>
                        <a:pt x="25028" y="51181"/>
                        <a:pt x="25877" y="50887"/>
                      </a:cubicBezTo>
                      <a:cubicBezTo>
                        <a:pt x="26363" y="50723"/>
                        <a:pt x="26868" y="50643"/>
                        <a:pt x="27254" y="50643"/>
                      </a:cubicBezTo>
                      <a:close/>
                      <a:moveTo>
                        <a:pt x="51414" y="50642"/>
                      </a:moveTo>
                      <a:cubicBezTo>
                        <a:pt x="51697" y="50642"/>
                        <a:pt x="51921" y="50684"/>
                        <a:pt x="52031" y="50768"/>
                      </a:cubicBezTo>
                      <a:cubicBezTo>
                        <a:pt x="52285" y="50974"/>
                        <a:pt x="52293" y="51816"/>
                        <a:pt x="52293" y="51816"/>
                      </a:cubicBezTo>
                      <a:cubicBezTo>
                        <a:pt x="52372" y="52387"/>
                        <a:pt x="51499" y="52387"/>
                        <a:pt x="51309" y="52657"/>
                      </a:cubicBezTo>
                      <a:cubicBezTo>
                        <a:pt x="51277" y="52713"/>
                        <a:pt x="51237" y="52776"/>
                        <a:pt x="51198" y="52848"/>
                      </a:cubicBezTo>
                      <a:lnTo>
                        <a:pt x="51198" y="52856"/>
                      </a:lnTo>
                      <a:cubicBezTo>
                        <a:pt x="51163" y="52907"/>
                        <a:pt x="51022" y="52928"/>
                        <a:pt x="50827" y="52928"/>
                      </a:cubicBezTo>
                      <a:cubicBezTo>
                        <a:pt x="50447" y="52928"/>
                        <a:pt x="49861" y="52847"/>
                        <a:pt x="49467" y="52752"/>
                      </a:cubicBezTo>
                      <a:cubicBezTo>
                        <a:pt x="48880" y="52609"/>
                        <a:pt x="48816" y="52300"/>
                        <a:pt x="49054" y="51816"/>
                      </a:cubicBezTo>
                      <a:cubicBezTo>
                        <a:pt x="49054" y="51816"/>
                        <a:pt x="49245" y="51173"/>
                        <a:pt x="50055" y="50887"/>
                      </a:cubicBezTo>
                      <a:cubicBezTo>
                        <a:pt x="50527" y="50722"/>
                        <a:pt x="51026" y="50642"/>
                        <a:pt x="51414" y="50642"/>
                      </a:cubicBezTo>
                      <a:close/>
                      <a:moveTo>
                        <a:pt x="13042" y="50213"/>
                      </a:moveTo>
                      <a:cubicBezTo>
                        <a:pt x="13148" y="50213"/>
                        <a:pt x="13364" y="50251"/>
                        <a:pt x="13661" y="50498"/>
                      </a:cubicBezTo>
                      <a:cubicBezTo>
                        <a:pt x="14090" y="50863"/>
                        <a:pt x="14606" y="51085"/>
                        <a:pt x="15296" y="51395"/>
                      </a:cubicBezTo>
                      <a:cubicBezTo>
                        <a:pt x="15669" y="51562"/>
                        <a:pt x="16042" y="51705"/>
                        <a:pt x="16431" y="51816"/>
                      </a:cubicBezTo>
                      <a:cubicBezTo>
                        <a:pt x="16431" y="51816"/>
                        <a:pt x="17249" y="52070"/>
                        <a:pt x="17106" y="52570"/>
                      </a:cubicBezTo>
                      <a:cubicBezTo>
                        <a:pt x="16963" y="53070"/>
                        <a:pt x="16209" y="53157"/>
                        <a:pt x="15439" y="53157"/>
                      </a:cubicBezTo>
                      <a:cubicBezTo>
                        <a:pt x="14661" y="53149"/>
                        <a:pt x="13606" y="53157"/>
                        <a:pt x="13391" y="53094"/>
                      </a:cubicBezTo>
                      <a:cubicBezTo>
                        <a:pt x="13166" y="53021"/>
                        <a:pt x="12927" y="52982"/>
                        <a:pt x="12687" y="52982"/>
                      </a:cubicBezTo>
                      <a:cubicBezTo>
                        <a:pt x="12665" y="52982"/>
                        <a:pt x="12643" y="52982"/>
                        <a:pt x="12621" y="52983"/>
                      </a:cubicBezTo>
                      <a:cubicBezTo>
                        <a:pt x="12018" y="52990"/>
                        <a:pt x="11415" y="53030"/>
                        <a:pt x="10820" y="53102"/>
                      </a:cubicBezTo>
                      <a:cubicBezTo>
                        <a:pt x="10820" y="53102"/>
                        <a:pt x="10813" y="53102"/>
                        <a:pt x="10802" y="53102"/>
                      </a:cubicBezTo>
                      <a:cubicBezTo>
                        <a:pt x="10711" y="53102"/>
                        <a:pt x="10303" y="53095"/>
                        <a:pt x="10296" y="52983"/>
                      </a:cubicBezTo>
                      <a:cubicBezTo>
                        <a:pt x="10288" y="52848"/>
                        <a:pt x="10375" y="52729"/>
                        <a:pt x="10621" y="52562"/>
                      </a:cubicBezTo>
                      <a:cubicBezTo>
                        <a:pt x="10859" y="52403"/>
                        <a:pt x="11169" y="51959"/>
                        <a:pt x="11248" y="51816"/>
                      </a:cubicBezTo>
                      <a:cubicBezTo>
                        <a:pt x="11248" y="51816"/>
                        <a:pt x="11589" y="51236"/>
                        <a:pt x="11693" y="50728"/>
                      </a:cubicBezTo>
                      <a:cubicBezTo>
                        <a:pt x="11828" y="50308"/>
                        <a:pt x="12971" y="50220"/>
                        <a:pt x="12971" y="50220"/>
                      </a:cubicBezTo>
                      <a:cubicBezTo>
                        <a:pt x="12971" y="50220"/>
                        <a:pt x="12995" y="50213"/>
                        <a:pt x="13042" y="50213"/>
                      </a:cubicBezTo>
                      <a:close/>
                      <a:moveTo>
                        <a:pt x="37138" y="50213"/>
                      </a:moveTo>
                      <a:cubicBezTo>
                        <a:pt x="37242" y="50213"/>
                        <a:pt x="37461" y="50251"/>
                        <a:pt x="37791" y="50498"/>
                      </a:cubicBezTo>
                      <a:cubicBezTo>
                        <a:pt x="38267" y="50863"/>
                        <a:pt x="38815" y="51085"/>
                        <a:pt x="39545" y="51395"/>
                      </a:cubicBezTo>
                      <a:cubicBezTo>
                        <a:pt x="39934" y="51562"/>
                        <a:pt x="40331" y="51705"/>
                        <a:pt x="40736" y="51816"/>
                      </a:cubicBezTo>
                      <a:cubicBezTo>
                        <a:pt x="40736" y="51816"/>
                        <a:pt x="41585" y="52070"/>
                        <a:pt x="41506" y="52570"/>
                      </a:cubicBezTo>
                      <a:cubicBezTo>
                        <a:pt x="41427" y="53070"/>
                        <a:pt x="40696" y="53157"/>
                        <a:pt x="39918" y="53157"/>
                      </a:cubicBezTo>
                      <a:cubicBezTo>
                        <a:pt x="39141" y="53149"/>
                        <a:pt x="38085" y="53157"/>
                        <a:pt x="37863" y="53094"/>
                      </a:cubicBezTo>
                      <a:cubicBezTo>
                        <a:pt x="37630" y="53021"/>
                        <a:pt x="37384" y="52982"/>
                        <a:pt x="37137" y="52982"/>
                      </a:cubicBezTo>
                      <a:cubicBezTo>
                        <a:pt x="37114" y="52982"/>
                        <a:pt x="37091" y="52982"/>
                        <a:pt x="37069" y="52983"/>
                      </a:cubicBezTo>
                      <a:cubicBezTo>
                        <a:pt x="36474" y="52990"/>
                        <a:pt x="35878" y="53030"/>
                        <a:pt x="35283" y="53102"/>
                      </a:cubicBezTo>
                      <a:cubicBezTo>
                        <a:pt x="35283" y="53102"/>
                        <a:pt x="35277" y="53102"/>
                        <a:pt x="35265" y="53102"/>
                      </a:cubicBezTo>
                      <a:cubicBezTo>
                        <a:pt x="35174" y="53102"/>
                        <a:pt x="34764" y="53095"/>
                        <a:pt x="34743" y="52983"/>
                      </a:cubicBezTo>
                      <a:cubicBezTo>
                        <a:pt x="34727" y="52848"/>
                        <a:pt x="34799" y="52729"/>
                        <a:pt x="35013" y="52562"/>
                      </a:cubicBezTo>
                      <a:cubicBezTo>
                        <a:pt x="35235" y="52403"/>
                        <a:pt x="35489" y="51959"/>
                        <a:pt x="35545" y="51816"/>
                      </a:cubicBezTo>
                      <a:cubicBezTo>
                        <a:pt x="35704" y="51474"/>
                        <a:pt x="35807" y="51101"/>
                        <a:pt x="35854" y="50728"/>
                      </a:cubicBezTo>
                      <a:cubicBezTo>
                        <a:pt x="35934" y="50308"/>
                        <a:pt x="37069" y="50220"/>
                        <a:pt x="37069" y="50220"/>
                      </a:cubicBezTo>
                      <a:cubicBezTo>
                        <a:pt x="37069" y="50220"/>
                        <a:pt x="37092" y="50213"/>
                        <a:pt x="37138" y="50213"/>
                      </a:cubicBezTo>
                      <a:close/>
                      <a:moveTo>
                        <a:pt x="61228" y="50221"/>
                      </a:moveTo>
                      <a:cubicBezTo>
                        <a:pt x="61333" y="50221"/>
                        <a:pt x="61558" y="50259"/>
                        <a:pt x="61921" y="50506"/>
                      </a:cubicBezTo>
                      <a:cubicBezTo>
                        <a:pt x="62445" y="50871"/>
                        <a:pt x="63032" y="51085"/>
                        <a:pt x="63802" y="51395"/>
                      </a:cubicBezTo>
                      <a:lnTo>
                        <a:pt x="63794" y="51403"/>
                      </a:lnTo>
                      <a:cubicBezTo>
                        <a:pt x="64199" y="51570"/>
                        <a:pt x="64620" y="51713"/>
                        <a:pt x="65041" y="51824"/>
                      </a:cubicBezTo>
                      <a:cubicBezTo>
                        <a:pt x="65041" y="51824"/>
                        <a:pt x="65922" y="52078"/>
                        <a:pt x="65906" y="52578"/>
                      </a:cubicBezTo>
                      <a:cubicBezTo>
                        <a:pt x="65891" y="53066"/>
                        <a:pt x="65223" y="53166"/>
                        <a:pt x="64481" y="53166"/>
                      </a:cubicBezTo>
                      <a:cubicBezTo>
                        <a:pt x="64450" y="53166"/>
                        <a:pt x="64420" y="53165"/>
                        <a:pt x="64390" y="53165"/>
                      </a:cubicBezTo>
                      <a:cubicBezTo>
                        <a:pt x="63612" y="53157"/>
                        <a:pt x="62556" y="53165"/>
                        <a:pt x="62326" y="53102"/>
                      </a:cubicBezTo>
                      <a:cubicBezTo>
                        <a:pt x="62086" y="53029"/>
                        <a:pt x="61839" y="52989"/>
                        <a:pt x="61586" y="52989"/>
                      </a:cubicBezTo>
                      <a:cubicBezTo>
                        <a:pt x="61563" y="52989"/>
                        <a:pt x="61540" y="52990"/>
                        <a:pt x="61516" y="52990"/>
                      </a:cubicBezTo>
                      <a:cubicBezTo>
                        <a:pt x="60929" y="52998"/>
                        <a:pt x="60334" y="53038"/>
                        <a:pt x="59746" y="53110"/>
                      </a:cubicBezTo>
                      <a:cubicBezTo>
                        <a:pt x="59746" y="53110"/>
                        <a:pt x="59740" y="53110"/>
                        <a:pt x="59729" y="53110"/>
                      </a:cubicBezTo>
                      <a:cubicBezTo>
                        <a:pt x="59638" y="53110"/>
                        <a:pt x="59227" y="53103"/>
                        <a:pt x="59199" y="52990"/>
                      </a:cubicBezTo>
                      <a:cubicBezTo>
                        <a:pt x="59159" y="52856"/>
                        <a:pt x="59214" y="52736"/>
                        <a:pt x="59413" y="52570"/>
                      </a:cubicBezTo>
                      <a:cubicBezTo>
                        <a:pt x="59611" y="52411"/>
                        <a:pt x="59810" y="51967"/>
                        <a:pt x="59849" y="51824"/>
                      </a:cubicBezTo>
                      <a:cubicBezTo>
                        <a:pt x="59961" y="51474"/>
                        <a:pt x="60016" y="51109"/>
                        <a:pt x="60016" y="50736"/>
                      </a:cubicBezTo>
                      <a:cubicBezTo>
                        <a:pt x="60032" y="50316"/>
                        <a:pt x="61159" y="50228"/>
                        <a:pt x="61159" y="50228"/>
                      </a:cubicBezTo>
                      <a:cubicBezTo>
                        <a:pt x="61159" y="50228"/>
                        <a:pt x="61182" y="50221"/>
                        <a:pt x="61228" y="50221"/>
                      </a:cubicBezTo>
                      <a:close/>
                      <a:moveTo>
                        <a:pt x="52346" y="48830"/>
                      </a:moveTo>
                      <a:cubicBezTo>
                        <a:pt x="52671" y="48830"/>
                        <a:pt x="53016" y="48886"/>
                        <a:pt x="53357" y="48990"/>
                      </a:cubicBezTo>
                      <a:cubicBezTo>
                        <a:pt x="54301" y="49276"/>
                        <a:pt x="54555" y="49395"/>
                        <a:pt x="56301" y="49506"/>
                      </a:cubicBezTo>
                      <a:cubicBezTo>
                        <a:pt x="58048" y="49609"/>
                        <a:pt x="59127" y="49784"/>
                        <a:pt x="59421" y="50181"/>
                      </a:cubicBezTo>
                      <a:cubicBezTo>
                        <a:pt x="59715" y="50577"/>
                        <a:pt x="59619" y="51808"/>
                        <a:pt x="59619" y="51808"/>
                      </a:cubicBezTo>
                      <a:cubicBezTo>
                        <a:pt x="59564" y="52101"/>
                        <a:pt x="59429" y="52371"/>
                        <a:pt x="59230" y="52586"/>
                      </a:cubicBezTo>
                      <a:cubicBezTo>
                        <a:pt x="58905" y="52935"/>
                        <a:pt x="58341" y="53252"/>
                        <a:pt x="57833" y="53411"/>
                      </a:cubicBezTo>
                      <a:lnTo>
                        <a:pt x="57825" y="53419"/>
                      </a:lnTo>
                      <a:cubicBezTo>
                        <a:pt x="57690" y="53443"/>
                        <a:pt x="57556" y="53483"/>
                        <a:pt x="57429" y="53530"/>
                      </a:cubicBezTo>
                      <a:cubicBezTo>
                        <a:pt x="56976" y="53705"/>
                        <a:pt x="57008" y="53848"/>
                        <a:pt x="56413" y="53935"/>
                      </a:cubicBezTo>
                      <a:cubicBezTo>
                        <a:pt x="55813" y="54030"/>
                        <a:pt x="55370" y="54101"/>
                        <a:pt x="54952" y="54102"/>
                      </a:cubicBezTo>
                      <a:lnTo>
                        <a:pt x="54952" y="54102"/>
                      </a:lnTo>
                      <a:lnTo>
                        <a:pt x="54881" y="54086"/>
                      </a:lnTo>
                      <a:cubicBezTo>
                        <a:pt x="53928" y="53991"/>
                        <a:pt x="52436" y="54070"/>
                        <a:pt x="51888" y="53872"/>
                      </a:cubicBezTo>
                      <a:cubicBezTo>
                        <a:pt x="51340" y="53681"/>
                        <a:pt x="51063" y="53332"/>
                        <a:pt x="51626" y="52840"/>
                      </a:cubicBezTo>
                      <a:cubicBezTo>
                        <a:pt x="52182" y="52355"/>
                        <a:pt x="52833" y="52482"/>
                        <a:pt x="52674" y="51808"/>
                      </a:cubicBezTo>
                      <a:cubicBezTo>
                        <a:pt x="52674" y="51808"/>
                        <a:pt x="52531" y="51347"/>
                        <a:pt x="52610" y="51006"/>
                      </a:cubicBezTo>
                      <a:cubicBezTo>
                        <a:pt x="52690" y="50657"/>
                        <a:pt x="52452" y="50554"/>
                        <a:pt x="52079" y="50427"/>
                      </a:cubicBezTo>
                      <a:cubicBezTo>
                        <a:pt x="51706" y="50308"/>
                        <a:pt x="50515" y="50038"/>
                        <a:pt x="50975" y="49403"/>
                      </a:cubicBezTo>
                      <a:cubicBezTo>
                        <a:pt x="51273" y="49004"/>
                        <a:pt x="51778" y="48830"/>
                        <a:pt x="52346" y="48830"/>
                      </a:cubicBezTo>
                      <a:close/>
                      <a:moveTo>
                        <a:pt x="4501" y="48830"/>
                      </a:moveTo>
                      <a:cubicBezTo>
                        <a:pt x="4823" y="48830"/>
                        <a:pt x="5151" y="48887"/>
                        <a:pt x="5462" y="48990"/>
                      </a:cubicBezTo>
                      <a:cubicBezTo>
                        <a:pt x="6319" y="49284"/>
                        <a:pt x="6557" y="49403"/>
                        <a:pt x="8272" y="49506"/>
                      </a:cubicBezTo>
                      <a:cubicBezTo>
                        <a:pt x="9986" y="49617"/>
                        <a:pt x="11018" y="49792"/>
                        <a:pt x="11216" y="50189"/>
                      </a:cubicBezTo>
                      <a:cubicBezTo>
                        <a:pt x="11407" y="50585"/>
                        <a:pt x="10986" y="51816"/>
                        <a:pt x="10986" y="51816"/>
                      </a:cubicBezTo>
                      <a:cubicBezTo>
                        <a:pt x="10851" y="52117"/>
                        <a:pt x="10653" y="52379"/>
                        <a:pt x="10399" y="52594"/>
                      </a:cubicBezTo>
                      <a:cubicBezTo>
                        <a:pt x="9923" y="52967"/>
                        <a:pt x="9375" y="53244"/>
                        <a:pt x="8788" y="53419"/>
                      </a:cubicBezTo>
                      <a:cubicBezTo>
                        <a:pt x="8645" y="53443"/>
                        <a:pt x="8494" y="53483"/>
                        <a:pt x="8351" y="53530"/>
                      </a:cubicBezTo>
                      <a:cubicBezTo>
                        <a:pt x="7859" y="53705"/>
                        <a:pt x="7859" y="53848"/>
                        <a:pt x="7232" y="53943"/>
                      </a:cubicBezTo>
                      <a:cubicBezTo>
                        <a:pt x="6605" y="54030"/>
                        <a:pt x="6160" y="54102"/>
                        <a:pt x="5747" y="54102"/>
                      </a:cubicBezTo>
                      <a:lnTo>
                        <a:pt x="5676" y="54094"/>
                      </a:lnTo>
                      <a:cubicBezTo>
                        <a:pt x="4747" y="53991"/>
                        <a:pt x="3239" y="54070"/>
                        <a:pt x="2739" y="53879"/>
                      </a:cubicBezTo>
                      <a:cubicBezTo>
                        <a:pt x="2247" y="53689"/>
                        <a:pt x="2057" y="53340"/>
                        <a:pt x="2739" y="52848"/>
                      </a:cubicBezTo>
                      <a:cubicBezTo>
                        <a:pt x="3422" y="52355"/>
                        <a:pt x="4041" y="52490"/>
                        <a:pt x="4057" y="51816"/>
                      </a:cubicBezTo>
                      <a:cubicBezTo>
                        <a:pt x="4049" y="51538"/>
                        <a:pt x="4096" y="51260"/>
                        <a:pt x="4200" y="51006"/>
                      </a:cubicBezTo>
                      <a:cubicBezTo>
                        <a:pt x="4366" y="50665"/>
                        <a:pt x="4160" y="50554"/>
                        <a:pt x="3819" y="50435"/>
                      </a:cubicBezTo>
                      <a:cubicBezTo>
                        <a:pt x="3477" y="50308"/>
                        <a:pt x="2358" y="50046"/>
                        <a:pt x="2985" y="49411"/>
                      </a:cubicBezTo>
                      <a:cubicBezTo>
                        <a:pt x="3385" y="49006"/>
                        <a:pt x="3934" y="48830"/>
                        <a:pt x="4501" y="48830"/>
                      </a:cubicBezTo>
                      <a:close/>
                      <a:moveTo>
                        <a:pt x="28415" y="48832"/>
                      </a:moveTo>
                      <a:cubicBezTo>
                        <a:pt x="28741" y="48832"/>
                        <a:pt x="29081" y="48891"/>
                        <a:pt x="29409" y="48998"/>
                      </a:cubicBezTo>
                      <a:cubicBezTo>
                        <a:pt x="30314" y="49284"/>
                        <a:pt x="30560" y="49403"/>
                        <a:pt x="32290" y="49506"/>
                      </a:cubicBezTo>
                      <a:cubicBezTo>
                        <a:pt x="34021" y="49617"/>
                        <a:pt x="35077" y="49792"/>
                        <a:pt x="35323" y="50189"/>
                      </a:cubicBezTo>
                      <a:cubicBezTo>
                        <a:pt x="35569" y="50585"/>
                        <a:pt x="35307" y="51816"/>
                        <a:pt x="35307" y="51816"/>
                      </a:cubicBezTo>
                      <a:cubicBezTo>
                        <a:pt x="35211" y="52109"/>
                        <a:pt x="35045" y="52379"/>
                        <a:pt x="34815" y="52594"/>
                      </a:cubicBezTo>
                      <a:cubicBezTo>
                        <a:pt x="34449" y="52943"/>
                        <a:pt x="33846" y="53260"/>
                        <a:pt x="33314" y="53419"/>
                      </a:cubicBezTo>
                      <a:cubicBezTo>
                        <a:pt x="33172" y="53443"/>
                        <a:pt x="33029" y="53483"/>
                        <a:pt x="32894" y="53530"/>
                      </a:cubicBezTo>
                      <a:cubicBezTo>
                        <a:pt x="32417" y="53705"/>
                        <a:pt x="32441" y="53848"/>
                        <a:pt x="31822" y="53943"/>
                      </a:cubicBezTo>
                      <a:cubicBezTo>
                        <a:pt x="31211" y="54030"/>
                        <a:pt x="30759" y="54102"/>
                        <a:pt x="30346" y="54102"/>
                      </a:cubicBezTo>
                      <a:lnTo>
                        <a:pt x="30354" y="54110"/>
                      </a:lnTo>
                      <a:lnTo>
                        <a:pt x="30354" y="54110"/>
                      </a:lnTo>
                      <a:lnTo>
                        <a:pt x="30282" y="54094"/>
                      </a:lnTo>
                      <a:cubicBezTo>
                        <a:pt x="29338" y="53999"/>
                        <a:pt x="27838" y="54078"/>
                        <a:pt x="27314" y="53887"/>
                      </a:cubicBezTo>
                      <a:cubicBezTo>
                        <a:pt x="26790" y="53689"/>
                        <a:pt x="26560" y="53340"/>
                        <a:pt x="27187" y="52856"/>
                      </a:cubicBezTo>
                      <a:cubicBezTo>
                        <a:pt x="27806" y="52363"/>
                        <a:pt x="28441" y="52490"/>
                        <a:pt x="28377" y="51824"/>
                      </a:cubicBezTo>
                      <a:cubicBezTo>
                        <a:pt x="28377" y="51824"/>
                        <a:pt x="28290" y="51363"/>
                        <a:pt x="28409" y="51014"/>
                      </a:cubicBezTo>
                      <a:cubicBezTo>
                        <a:pt x="28536" y="50665"/>
                        <a:pt x="28314" y="50562"/>
                        <a:pt x="27957" y="50435"/>
                      </a:cubicBezTo>
                      <a:cubicBezTo>
                        <a:pt x="27599" y="50316"/>
                        <a:pt x="26433" y="50046"/>
                        <a:pt x="26980" y="49411"/>
                      </a:cubicBezTo>
                      <a:cubicBezTo>
                        <a:pt x="27328" y="49008"/>
                        <a:pt x="27851" y="48832"/>
                        <a:pt x="28415" y="48832"/>
                      </a:cubicBezTo>
                      <a:close/>
                      <a:moveTo>
                        <a:pt x="21228" y="52569"/>
                      </a:moveTo>
                      <a:cubicBezTo>
                        <a:pt x="21286" y="52569"/>
                        <a:pt x="21343" y="52569"/>
                        <a:pt x="21400" y="52570"/>
                      </a:cubicBezTo>
                      <a:cubicBezTo>
                        <a:pt x="23091" y="52586"/>
                        <a:pt x="24202" y="52657"/>
                        <a:pt x="24599" y="52760"/>
                      </a:cubicBezTo>
                      <a:cubicBezTo>
                        <a:pt x="24901" y="52871"/>
                        <a:pt x="25369" y="52927"/>
                        <a:pt x="25742" y="52951"/>
                      </a:cubicBezTo>
                      <a:cubicBezTo>
                        <a:pt x="26321" y="52990"/>
                        <a:pt x="26417" y="53237"/>
                        <a:pt x="26417" y="53244"/>
                      </a:cubicBezTo>
                      <a:cubicBezTo>
                        <a:pt x="26202" y="53467"/>
                        <a:pt x="25925" y="53625"/>
                        <a:pt x="25623" y="53705"/>
                      </a:cubicBezTo>
                      <a:cubicBezTo>
                        <a:pt x="24853" y="53903"/>
                        <a:pt x="23043" y="54022"/>
                        <a:pt x="22170" y="54070"/>
                      </a:cubicBezTo>
                      <a:cubicBezTo>
                        <a:pt x="21289" y="54126"/>
                        <a:pt x="20527" y="54126"/>
                        <a:pt x="19527" y="54419"/>
                      </a:cubicBezTo>
                      <a:cubicBezTo>
                        <a:pt x="18535" y="54713"/>
                        <a:pt x="18305" y="54935"/>
                        <a:pt x="16789" y="54991"/>
                      </a:cubicBezTo>
                      <a:cubicBezTo>
                        <a:pt x="16571" y="54998"/>
                        <a:pt x="16369" y="55002"/>
                        <a:pt x="16181" y="55002"/>
                      </a:cubicBezTo>
                      <a:cubicBezTo>
                        <a:pt x="15065" y="55002"/>
                        <a:pt x="14449" y="54853"/>
                        <a:pt x="14129" y="54221"/>
                      </a:cubicBezTo>
                      <a:cubicBezTo>
                        <a:pt x="14034" y="54038"/>
                        <a:pt x="13947" y="53848"/>
                        <a:pt x="13875" y="53657"/>
                      </a:cubicBezTo>
                      <a:cubicBezTo>
                        <a:pt x="13875" y="53657"/>
                        <a:pt x="13820" y="53284"/>
                        <a:pt x="14661" y="53260"/>
                      </a:cubicBezTo>
                      <a:cubicBezTo>
                        <a:pt x="14801" y="53256"/>
                        <a:pt x="14941" y="53255"/>
                        <a:pt x="15081" y="53255"/>
                      </a:cubicBezTo>
                      <a:cubicBezTo>
                        <a:pt x="15192" y="53255"/>
                        <a:pt x="15303" y="53256"/>
                        <a:pt x="15414" y="53256"/>
                      </a:cubicBezTo>
                      <a:cubicBezTo>
                        <a:pt x="15993" y="53256"/>
                        <a:pt x="16555" y="53241"/>
                        <a:pt x="17066" y="53046"/>
                      </a:cubicBezTo>
                      <a:cubicBezTo>
                        <a:pt x="17780" y="52785"/>
                        <a:pt x="19582" y="52569"/>
                        <a:pt x="21228" y="52569"/>
                      </a:cubicBezTo>
                      <a:close/>
                      <a:moveTo>
                        <a:pt x="45549" y="52576"/>
                      </a:moveTo>
                      <a:cubicBezTo>
                        <a:pt x="45631" y="52576"/>
                        <a:pt x="45712" y="52577"/>
                        <a:pt x="45792" y="52578"/>
                      </a:cubicBezTo>
                      <a:cubicBezTo>
                        <a:pt x="47483" y="52594"/>
                        <a:pt x="48610" y="52665"/>
                        <a:pt x="49015" y="52768"/>
                      </a:cubicBezTo>
                      <a:lnTo>
                        <a:pt x="49023" y="52768"/>
                      </a:lnTo>
                      <a:cubicBezTo>
                        <a:pt x="49340" y="52879"/>
                        <a:pt x="49816" y="52935"/>
                        <a:pt x="50182" y="52959"/>
                      </a:cubicBezTo>
                      <a:cubicBezTo>
                        <a:pt x="50769" y="52998"/>
                        <a:pt x="50896" y="53244"/>
                        <a:pt x="50904" y="53252"/>
                      </a:cubicBezTo>
                      <a:cubicBezTo>
                        <a:pt x="50705" y="53475"/>
                        <a:pt x="50451" y="53633"/>
                        <a:pt x="50166" y="53705"/>
                      </a:cubicBezTo>
                      <a:cubicBezTo>
                        <a:pt x="49420" y="53903"/>
                        <a:pt x="47626" y="54030"/>
                        <a:pt x="46753" y="54078"/>
                      </a:cubicBezTo>
                      <a:cubicBezTo>
                        <a:pt x="45879" y="54126"/>
                        <a:pt x="45117" y="54126"/>
                        <a:pt x="44165" y="54427"/>
                      </a:cubicBezTo>
                      <a:cubicBezTo>
                        <a:pt x="43205" y="54721"/>
                        <a:pt x="42998" y="54943"/>
                        <a:pt x="41498" y="54999"/>
                      </a:cubicBezTo>
                      <a:cubicBezTo>
                        <a:pt x="41281" y="55006"/>
                        <a:pt x="41078" y="55010"/>
                        <a:pt x="40890" y="55010"/>
                      </a:cubicBezTo>
                      <a:cubicBezTo>
                        <a:pt x="39770" y="55010"/>
                        <a:pt x="39137" y="54861"/>
                        <a:pt x="38736" y="54229"/>
                      </a:cubicBezTo>
                      <a:cubicBezTo>
                        <a:pt x="38617" y="54046"/>
                        <a:pt x="38506" y="53856"/>
                        <a:pt x="38410" y="53665"/>
                      </a:cubicBezTo>
                      <a:cubicBezTo>
                        <a:pt x="38410" y="53665"/>
                        <a:pt x="38315" y="53292"/>
                        <a:pt x="39148" y="53268"/>
                      </a:cubicBezTo>
                      <a:cubicBezTo>
                        <a:pt x="39982" y="53237"/>
                        <a:pt x="40831" y="53324"/>
                        <a:pt x="41530" y="53054"/>
                      </a:cubicBezTo>
                      <a:cubicBezTo>
                        <a:pt x="42195" y="52797"/>
                        <a:pt x="43932" y="52576"/>
                        <a:pt x="45549" y="52576"/>
                      </a:cubicBezTo>
                      <a:close/>
                      <a:moveTo>
                        <a:pt x="26619" y="53666"/>
                      </a:moveTo>
                      <a:cubicBezTo>
                        <a:pt x="26841" y="53666"/>
                        <a:pt x="26687" y="53764"/>
                        <a:pt x="26742" y="54046"/>
                      </a:cubicBezTo>
                      <a:lnTo>
                        <a:pt x="26750" y="54054"/>
                      </a:lnTo>
                      <a:cubicBezTo>
                        <a:pt x="26822" y="54419"/>
                        <a:pt x="26710" y="54745"/>
                        <a:pt x="26274" y="55292"/>
                      </a:cubicBezTo>
                      <a:cubicBezTo>
                        <a:pt x="25845" y="55848"/>
                        <a:pt x="25067" y="56285"/>
                        <a:pt x="24289" y="56634"/>
                      </a:cubicBezTo>
                      <a:cubicBezTo>
                        <a:pt x="23504" y="56983"/>
                        <a:pt x="23956" y="57316"/>
                        <a:pt x="23575" y="57483"/>
                      </a:cubicBezTo>
                      <a:cubicBezTo>
                        <a:pt x="23518" y="57509"/>
                        <a:pt x="23463" y="57520"/>
                        <a:pt x="23412" y="57520"/>
                      </a:cubicBezTo>
                      <a:cubicBezTo>
                        <a:pt x="23116" y="57520"/>
                        <a:pt x="22919" y="57141"/>
                        <a:pt x="22797" y="56951"/>
                      </a:cubicBezTo>
                      <a:cubicBezTo>
                        <a:pt x="22654" y="56737"/>
                        <a:pt x="22599" y="56475"/>
                        <a:pt x="22575" y="56134"/>
                      </a:cubicBezTo>
                      <a:cubicBezTo>
                        <a:pt x="22559" y="55800"/>
                        <a:pt x="22504" y="55729"/>
                        <a:pt x="22377" y="55054"/>
                      </a:cubicBezTo>
                      <a:cubicBezTo>
                        <a:pt x="22257" y="54387"/>
                        <a:pt x="22408" y="54332"/>
                        <a:pt x="23170" y="54141"/>
                      </a:cubicBezTo>
                      <a:cubicBezTo>
                        <a:pt x="23456" y="54078"/>
                        <a:pt x="23893" y="54102"/>
                        <a:pt x="24345" y="54014"/>
                      </a:cubicBezTo>
                      <a:cubicBezTo>
                        <a:pt x="24797" y="53927"/>
                        <a:pt x="25679" y="53760"/>
                        <a:pt x="26314" y="53689"/>
                      </a:cubicBezTo>
                      <a:cubicBezTo>
                        <a:pt x="26457" y="53675"/>
                        <a:pt x="26554" y="53666"/>
                        <a:pt x="26619" y="53666"/>
                      </a:cubicBezTo>
                      <a:close/>
                      <a:moveTo>
                        <a:pt x="51165" y="53671"/>
                      </a:moveTo>
                      <a:cubicBezTo>
                        <a:pt x="51382" y="53671"/>
                        <a:pt x="51249" y="53774"/>
                        <a:pt x="51340" y="54054"/>
                      </a:cubicBezTo>
                      <a:cubicBezTo>
                        <a:pt x="51460" y="54419"/>
                        <a:pt x="51388" y="54745"/>
                        <a:pt x="51031" y="55300"/>
                      </a:cubicBezTo>
                      <a:cubicBezTo>
                        <a:pt x="50666" y="55848"/>
                        <a:pt x="49951" y="56292"/>
                        <a:pt x="49213" y="56634"/>
                      </a:cubicBezTo>
                      <a:cubicBezTo>
                        <a:pt x="48467" y="56983"/>
                        <a:pt x="48967" y="57316"/>
                        <a:pt x="48602" y="57483"/>
                      </a:cubicBezTo>
                      <a:lnTo>
                        <a:pt x="48610" y="57491"/>
                      </a:lnTo>
                      <a:cubicBezTo>
                        <a:pt x="48557" y="57515"/>
                        <a:pt x="48505" y="57525"/>
                        <a:pt x="48455" y="57525"/>
                      </a:cubicBezTo>
                      <a:cubicBezTo>
                        <a:pt x="48154" y="57525"/>
                        <a:pt x="47910" y="57143"/>
                        <a:pt x="47761" y="56959"/>
                      </a:cubicBezTo>
                      <a:cubicBezTo>
                        <a:pt x="47594" y="56713"/>
                        <a:pt x="47483" y="56435"/>
                        <a:pt x="47435" y="56134"/>
                      </a:cubicBezTo>
                      <a:cubicBezTo>
                        <a:pt x="47372" y="55800"/>
                        <a:pt x="47308" y="55729"/>
                        <a:pt x="47102" y="55062"/>
                      </a:cubicBezTo>
                      <a:cubicBezTo>
                        <a:pt x="46895" y="54387"/>
                        <a:pt x="47038" y="54332"/>
                        <a:pt x="47777" y="54149"/>
                      </a:cubicBezTo>
                      <a:cubicBezTo>
                        <a:pt x="48046" y="54078"/>
                        <a:pt x="48491" y="54102"/>
                        <a:pt x="48935" y="54014"/>
                      </a:cubicBezTo>
                      <a:cubicBezTo>
                        <a:pt x="49380" y="53927"/>
                        <a:pt x="50237" y="53760"/>
                        <a:pt x="50856" y="53697"/>
                      </a:cubicBezTo>
                      <a:cubicBezTo>
                        <a:pt x="51001" y="53680"/>
                        <a:pt x="51099" y="53671"/>
                        <a:pt x="51165" y="53671"/>
                      </a:cubicBezTo>
                      <a:close/>
                      <a:moveTo>
                        <a:pt x="12456" y="53092"/>
                      </a:moveTo>
                      <a:cubicBezTo>
                        <a:pt x="12504" y="53092"/>
                        <a:pt x="12552" y="53093"/>
                        <a:pt x="12598" y="53094"/>
                      </a:cubicBezTo>
                      <a:cubicBezTo>
                        <a:pt x="12598" y="53094"/>
                        <a:pt x="13447" y="53141"/>
                        <a:pt x="13510" y="53538"/>
                      </a:cubicBezTo>
                      <a:cubicBezTo>
                        <a:pt x="13574" y="53927"/>
                        <a:pt x="13542" y="54594"/>
                        <a:pt x="14249" y="55070"/>
                      </a:cubicBezTo>
                      <a:cubicBezTo>
                        <a:pt x="14955" y="55554"/>
                        <a:pt x="15717" y="55626"/>
                        <a:pt x="15780" y="56269"/>
                      </a:cubicBezTo>
                      <a:cubicBezTo>
                        <a:pt x="15852" y="56912"/>
                        <a:pt x="15638" y="57562"/>
                        <a:pt x="14376" y="57578"/>
                      </a:cubicBezTo>
                      <a:cubicBezTo>
                        <a:pt x="14319" y="57579"/>
                        <a:pt x="14263" y="57579"/>
                        <a:pt x="14207" y="57579"/>
                      </a:cubicBezTo>
                      <a:cubicBezTo>
                        <a:pt x="13479" y="57579"/>
                        <a:pt x="12757" y="57531"/>
                        <a:pt x="12042" y="57435"/>
                      </a:cubicBezTo>
                      <a:cubicBezTo>
                        <a:pt x="12042" y="57435"/>
                        <a:pt x="10812" y="57332"/>
                        <a:pt x="10002" y="57174"/>
                      </a:cubicBezTo>
                      <a:cubicBezTo>
                        <a:pt x="9200" y="57015"/>
                        <a:pt x="8891" y="56769"/>
                        <a:pt x="8891" y="56769"/>
                      </a:cubicBezTo>
                      <a:cubicBezTo>
                        <a:pt x="8883" y="56761"/>
                        <a:pt x="8875" y="56753"/>
                        <a:pt x="8867" y="56745"/>
                      </a:cubicBezTo>
                      <a:cubicBezTo>
                        <a:pt x="8264" y="56396"/>
                        <a:pt x="7859" y="56007"/>
                        <a:pt x="7208" y="55689"/>
                      </a:cubicBezTo>
                      <a:cubicBezTo>
                        <a:pt x="6557" y="55372"/>
                        <a:pt x="6700" y="55197"/>
                        <a:pt x="6890" y="54888"/>
                      </a:cubicBezTo>
                      <a:cubicBezTo>
                        <a:pt x="6930" y="54816"/>
                        <a:pt x="6938" y="54729"/>
                        <a:pt x="6906" y="54649"/>
                      </a:cubicBezTo>
                      <a:cubicBezTo>
                        <a:pt x="6914" y="54499"/>
                        <a:pt x="7025" y="54221"/>
                        <a:pt x="7660" y="53943"/>
                      </a:cubicBezTo>
                      <a:cubicBezTo>
                        <a:pt x="8567" y="53544"/>
                        <a:pt x="11012" y="53092"/>
                        <a:pt x="12456" y="53092"/>
                      </a:cubicBezTo>
                      <a:close/>
                      <a:moveTo>
                        <a:pt x="36968" y="53093"/>
                      </a:moveTo>
                      <a:cubicBezTo>
                        <a:pt x="37005" y="53093"/>
                        <a:pt x="37041" y="53093"/>
                        <a:pt x="37077" y="53094"/>
                      </a:cubicBezTo>
                      <a:cubicBezTo>
                        <a:pt x="37077" y="53094"/>
                        <a:pt x="37926" y="53149"/>
                        <a:pt x="38045" y="53538"/>
                      </a:cubicBezTo>
                      <a:cubicBezTo>
                        <a:pt x="38156" y="53927"/>
                        <a:pt x="38212" y="54594"/>
                        <a:pt x="38974" y="55078"/>
                      </a:cubicBezTo>
                      <a:cubicBezTo>
                        <a:pt x="39744" y="55554"/>
                        <a:pt x="40514" y="55626"/>
                        <a:pt x="40665" y="56269"/>
                      </a:cubicBezTo>
                      <a:cubicBezTo>
                        <a:pt x="40807" y="56912"/>
                        <a:pt x="40688" y="57562"/>
                        <a:pt x="39418" y="57578"/>
                      </a:cubicBezTo>
                      <a:cubicBezTo>
                        <a:pt x="39362" y="57579"/>
                        <a:pt x="39306" y="57579"/>
                        <a:pt x="39250" y="57579"/>
                      </a:cubicBezTo>
                      <a:cubicBezTo>
                        <a:pt x="38521" y="57579"/>
                        <a:pt x="37799" y="57531"/>
                        <a:pt x="37077" y="57435"/>
                      </a:cubicBezTo>
                      <a:lnTo>
                        <a:pt x="37077" y="57443"/>
                      </a:lnTo>
                      <a:cubicBezTo>
                        <a:pt x="37077" y="57443"/>
                        <a:pt x="35831" y="57332"/>
                        <a:pt x="35005" y="57181"/>
                      </a:cubicBezTo>
                      <a:cubicBezTo>
                        <a:pt x="34180" y="57023"/>
                        <a:pt x="33838" y="56769"/>
                        <a:pt x="33838" y="56769"/>
                      </a:cubicBezTo>
                      <a:lnTo>
                        <a:pt x="33807" y="56753"/>
                      </a:lnTo>
                      <a:cubicBezTo>
                        <a:pt x="33164" y="56396"/>
                        <a:pt x="32703" y="56015"/>
                        <a:pt x="32013" y="55689"/>
                      </a:cubicBezTo>
                      <a:cubicBezTo>
                        <a:pt x="31322" y="55372"/>
                        <a:pt x="31449" y="55197"/>
                        <a:pt x="31592" y="54888"/>
                      </a:cubicBezTo>
                      <a:cubicBezTo>
                        <a:pt x="31632" y="54816"/>
                        <a:pt x="31624" y="54729"/>
                        <a:pt x="31584" y="54649"/>
                      </a:cubicBezTo>
                      <a:cubicBezTo>
                        <a:pt x="31568" y="54499"/>
                        <a:pt x="31648" y="54221"/>
                        <a:pt x="32243" y="53943"/>
                      </a:cubicBezTo>
                      <a:cubicBezTo>
                        <a:pt x="33110" y="53541"/>
                        <a:pt x="35524" y="53093"/>
                        <a:pt x="36968" y="53093"/>
                      </a:cubicBezTo>
                      <a:close/>
                      <a:moveTo>
                        <a:pt x="61398" y="53100"/>
                      </a:moveTo>
                      <a:cubicBezTo>
                        <a:pt x="61447" y="53100"/>
                        <a:pt x="61494" y="53101"/>
                        <a:pt x="61540" y="53102"/>
                      </a:cubicBezTo>
                      <a:cubicBezTo>
                        <a:pt x="61540" y="53102"/>
                        <a:pt x="62397" y="53157"/>
                        <a:pt x="62564" y="53546"/>
                      </a:cubicBezTo>
                      <a:cubicBezTo>
                        <a:pt x="62731" y="53935"/>
                        <a:pt x="62874" y="54594"/>
                        <a:pt x="63699" y="55070"/>
                      </a:cubicBezTo>
                      <a:lnTo>
                        <a:pt x="63691" y="55086"/>
                      </a:lnTo>
                      <a:cubicBezTo>
                        <a:pt x="64533" y="55562"/>
                        <a:pt x="65303" y="55634"/>
                        <a:pt x="65541" y="56277"/>
                      </a:cubicBezTo>
                      <a:cubicBezTo>
                        <a:pt x="65779" y="56920"/>
                        <a:pt x="65731" y="57570"/>
                        <a:pt x="64469" y="57586"/>
                      </a:cubicBezTo>
                      <a:cubicBezTo>
                        <a:pt x="64412" y="57587"/>
                        <a:pt x="64355" y="57587"/>
                        <a:pt x="64298" y="57587"/>
                      </a:cubicBezTo>
                      <a:cubicBezTo>
                        <a:pt x="63561" y="57587"/>
                        <a:pt x="62825" y="57540"/>
                        <a:pt x="62096" y="57451"/>
                      </a:cubicBezTo>
                      <a:cubicBezTo>
                        <a:pt x="62096" y="57451"/>
                        <a:pt x="60842" y="57340"/>
                        <a:pt x="59992" y="57189"/>
                      </a:cubicBezTo>
                      <a:cubicBezTo>
                        <a:pt x="59151" y="57031"/>
                        <a:pt x="58778" y="56777"/>
                        <a:pt x="58778" y="56777"/>
                      </a:cubicBezTo>
                      <a:lnTo>
                        <a:pt x="58746" y="56753"/>
                      </a:lnTo>
                      <a:cubicBezTo>
                        <a:pt x="58048" y="56404"/>
                        <a:pt x="57548" y="56015"/>
                        <a:pt x="56809" y="55697"/>
                      </a:cubicBezTo>
                      <a:cubicBezTo>
                        <a:pt x="56079" y="55380"/>
                        <a:pt x="56182" y="55205"/>
                        <a:pt x="56293" y="54895"/>
                      </a:cubicBezTo>
                      <a:cubicBezTo>
                        <a:pt x="56317" y="54816"/>
                        <a:pt x="56301" y="54729"/>
                        <a:pt x="56254" y="54657"/>
                      </a:cubicBezTo>
                      <a:cubicBezTo>
                        <a:pt x="56214" y="54507"/>
                        <a:pt x="56254" y="54229"/>
                        <a:pt x="56817" y="53951"/>
                      </a:cubicBezTo>
                      <a:cubicBezTo>
                        <a:pt x="57624" y="53552"/>
                        <a:pt x="59954" y="53100"/>
                        <a:pt x="61398" y="53100"/>
                      </a:cubicBezTo>
                      <a:close/>
                      <a:moveTo>
                        <a:pt x="21089" y="54475"/>
                      </a:moveTo>
                      <a:cubicBezTo>
                        <a:pt x="21372" y="54475"/>
                        <a:pt x="21579" y="54528"/>
                        <a:pt x="21821" y="54641"/>
                      </a:cubicBezTo>
                      <a:cubicBezTo>
                        <a:pt x="22313" y="54872"/>
                        <a:pt x="22162" y="55602"/>
                        <a:pt x="22043" y="55935"/>
                      </a:cubicBezTo>
                      <a:cubicBezTo>
                        <a:pt x="21924" y="56269"/>
                        <a:pt x="22281" y="56332"/>
                        <a:pt x="22392" y="56689"/>
                      </a:cubicBezTo>
                      <a:cubicBezTo>
                        <a:pt x="22504" y="57047"/>
                        <a:pt x="22710" y="57610"/>
                        <a:pt x="23170" y="57809"/>
                      </a:cubicBezTo>
                      <a:cubicBezTo>
                        <a:pt x="23623" y="58007"/>
                        <a:pt x="24329" y="58515"/>
                        <a:pt x="24472" y="58936"/>
                      </a:cubicBezTo>
                      <a:cubicBezTo>
                        <a:pt x="24623" y="59356"/>
                        <a:pt x="24067" y="59825"/>
                        <a:pt x="22996" y="60015"/>
                      </a:cubicBezTo>
                      <a:cubicBezTo>
                        <a:pt x="22722" y="60065"/>
                        <a:pt x="22434" y="60088"/>
                        <a:pt x="22135" y="60088"/>
                      </a:cubicBezTo>
                      <a:cubicBezTo>
                        <a:pt x="21255" y="60088"/>
                        <a:pt x="20285" y="59891"/>
                        <a:pt x="19336" y="59618"/>
                      </a:cubicBezTo>
                      <a:cubicBezTo>
                        <a:pt x="18299" y="59325"/>
                        <a:pt x="17862" y="59224"/>
                        <a:pt x="17078" y="59224"/>
                      </a:cubicBezTo>
                      <a:cubicBezTo>
                        <a:pt x="16908" y="59224"/>
                        <a:pt x="16722" y="59229"/>
                        <a:pt x="16511" y="59237"/>
                      </a:cubicBezTo>
                      <a:cubicBezTo>
                        <a:pt x="16287" y="59245"/>
                        <a:pt x="16072" y="59250"/>
                        <a:pt x="15867" y="59250"/>
                      </a:cubicBezTo>
                      <a:cubicBezTo>
                        <a:pt x="14987" y="59250"/>
                        <a:pt x="14279" y="59154"/>
                        <a:pt x="13764" y="58729"/>
                      </a:cubicBezTo>
                      <a:cubicBezTo>
                        <a:pt x="13137" y="58205"/>
                        <a:pt x="13629" y="58031"/>
                        <a:pt x="14455" y="57832"/>
                      </a:cubicBezTo>
                      <a:cubicBezTo>
                        <a:pt x="15272" y="57642"/>
                        <a:pt x="15765" y="57547"/>
                        <a:pt x="15939" y="57134"/>
                      </a:cubicBezTo>
                      <a:cubicBezTo>
                        <a:pt x="16098" y="56713"/>
                        <a:pt x="16106" y="56245"/>
                        <a:pt x="15947" y="55824"/>
                      </a:cubicBezTo>
                      <a:cubicBezTo>
                        <a:pt x="15804" y="55443"/>
                        <a:pt x="16130" y="55284"/>
                        <a:pt x="16725" y="55197"/>
                      </a:cubicBezTo>
                      <a:cubicBezTo>
                        <a:pt x="16947" y="55165"/>
                        <a:pt x="17312" y="55165"/>
                        <a:pt x="17717" y="55126"/>
                      </a:cubicBezTo>
                      <a:cubicBezTo>
                        <a:pt x="18122" y="55086"/>
                        <a:pt x="18717" y="54864"/>
                        <a:pt x="19844" y="54641"/>
                      </a:cubicBezTo>
                      <a:cubicBezTo>
                        <a:pt x="20422" y="54532"/>
                        <a:pt x="20796" y="54475"/>
                        <a:pt x="21089" y="54475"/>
                      </a:cubicBezTo>
                      <a:close/>
                      <a:moveTo>
                        <a:pt x="45743" y="54491"/>
                      </a:moveTo>
                      <a:cubicBezTo>
                        <a:pt x="46026" y="54491"/>
                        <a:pt x="46241" y="54544"/>
                        <a:pt x="46499" y="54657"/>
                      </a:cubicBezTo>
                      <a:cubicBezTo>
                        <a:pt x="47015" y="54888"/>
                        <a:pt x="46959" y="55618"/>
                        <a:pt x="46888" y="55951"/>
                      </a:cubicBezTo>
                      <a:cubicBezTo>
                        <a:pt x="46808" y="56285"/>
                        <a:pt x="47165" y="56348"/>
                        <a:pt x="47332" y="56705"/>
                      </a:cubicBezTo>
                      <a:cubicBezTo>
                        <a:pt x="47491" y="57062"/>
                        <a:pt x="47769" y="57626"/>
                        <a:pt x="48253" y="57824"/>
                      </a:cubicBezTo>
                      <a:cubicBezTo>
                        <a:pt x="48729" y="58015"/>
                        <a:pt x="49499" y="58531"/>
                        <a:pt x="49705" y="58952"/>
                      </a:cubicBezTo>
                      <a:cubicBezTo>
                        <a:pt x="49904" y="59372"/>
                        <a:pt x="49412" y="59817"/>
                        <a:pt x="48364" y="60015"/>
                      </a:cubicBezTo>
                      <a:lnTo>
                        <a:pt x="48364" y="60023"/>
                      </a:lnTo>
                      <a:cubicBezTo>
                        <a:pt x="48100" y="60073"/>
                        <a:pt x="47818" y="60095"/>
                        <a:pt x="47523" y="60095"/>
                      </a:cubicBezTo>
                      <a:cubicBezTo>
                        <a:pt x="46639" y="60095"/>
                        <a:pt x="45637" y="59894"/>
                        <a:pt x="44649" y="59626"/>
                      </a:cubicBezTo>
                      <a:cubicBezTo>
                        <a:pt x="43547" y="59326"/>
                        <a:pt x="43108" y="59227"/>
                        <a:pt x="42293" y="59227"/>
                      </a:cubicBezTo>
                      <a:cubicBezTo>
                        <a:pt x="42139" y="59227"/>
                        <a:pt x="41971" y="59231"/>
                        <a:pt x="41784" y="59237"/>
                      </a:cubicBezTo>
                      <a:cubicBezTo>
                        <a:pt x="41540" y="59247"/>
                        <a:pt x="41307" y="59254"/>
                        <a:pt x="41084" y="59254"/>
                      </a:cubicBezTo>
                      <a:cubicBezTo>
                        <a:pt x="40222" y="59254"/>
                        <a:pt x="39521" y="59152"/>
                        <a:pt x="38966" y="58729"/>
                      </a:cubicBezTo>
                      <a:cubicBezTo>
                        <a:pt x="38267" y="58205"/>
                        <a:pt x="38736" y="58031"/>
                        <a:pt x="39537" y="57840"/>
                      </a:cubicBezTo>
                      <a:cubicBezTo>
                        <a:pt x="40331" y="57650"/>
                        <a:pt x="40815" y="57555"/>
                        <a:pt x="40934" y="57142"/>
                      </a:cubicBezTo>
                      <a:cubicBezTo>
                        <a:pt x="41046" y="56729"/>
                        <a:pt x="40958" y="56213"/>
                        <a:pt x="40768" y="55832"/>
                      </a:cubicBezTo>
                      <a:cubicBezTo>
                        <a:pt x="40577" y="55459"/>
                        <a:pt x="40879" y="55300"/>
                        <a:pt x="41466" y="55213"/>
                      </a:cubicBezTo>
                      <a:cubicBezTo>
                        <a:pt x="41681" y="55181"/>
                        <a:pt x="42054" y="55181"/>
                        <a:pt x="42458" y="55142"/>
                      </a:cubicBezTo>
                      <a:cubicBezTo>
                        <a:pt x="42855" y="55102"/>
                        <a:pt x="43419" y="54880"/>
                        <a:pt x="44522" y="54657"/>
                      </a:cubicBezTo>
                      <a:cubicBezTo>
                        <a:pt x="45084" y="54548"/>
                        <a:pt x="45450" y="54491"/>
                        <a:pt x="45743" y="54491"/>
                      </a:cubicBezTo>
                      <a:close/>
                      <a:moveTo>
                        <a:pt x="54159" y="54241"/>
                      </a:moveTo>
                      <a:cubicBezTo>
                        <a:pt x="55627" y="54241"/>
                        <a:pt x="55769" y="54719"/>
                        <a:pt x="55825" y="55062"/>
                      </a:cubicBezTo>
                      <a:cubicBezTo>
                        <a:pt x="55897" y="55443"/>
                        <a:pt x="56079" y="55729"/>
                        <a:pt x="57016" y="56070"/>
                      </a:cubicBezTo>
                      <a:cubicBezTo>
                        <a:pt x="57960" y="56412"/>
                        <a:pt x="57817" y="56443"/>
                        <a:pt x="58587" y="57070"/>
                      </a:cubicBezTo>
                      <a:cubicBezTo>
                        <a:pt x="59357" y="57697"/>
                        <a:pt x="58508" y="58332"/>
                        <a:pt x="58294" y="58499"/>
                      </a:cubicBezTo>
                      <a:cubicBezTo>
                        <a:pt x="58071" y="58658"/>
                        <a:pt x="57897" y="58705"/>
                        <a:pt x="57381" y="59293"/>
                      </a:cubicBezTo>
                      <a:cubicBezTo>
                        <a:pt x="56873" y="59872"/>
                        <a:pt x="55801" y="60118"/>
                        <a:pt x="54746" y="60317"/>
                      </a:cubicBezTo>
                      <a:cubicBezTo>
                        <a:pt x="54582" y="60347"/>
                        <a:pt x="54429" y="60361"/>
                        <a:pt x="54284" y="60361"/>
                      </a:cubicBezTo>
                      <a:cubicBezTo>
                        <a:pt x="53489" y="60361"/>
                        <a:pt x="52979" y="59947"/>
                        <a:pt x="52690" y="59658"/>
                      </a:cubicBezTo>
                      <a:lnTo>
                        <a:pt x="52682" y="59650"/>
                      </a:lnTo>
                      <a:cubicBezTo>
                        <a:pt x="52341" y="59309"/>
                        <a:pt x="52166" y="59475"/>
                        <a:pt x="51071" y="59285"/>
                      </a:cubicBezTo>
                      <a:cubicBezTo>
                        <a:pt x="49983" y="59102"/>
                        <a:pt x="50126" y="58753"/>
                        <a:pt x="49880" y="58404"/>
                      </a:cubicBezTo>
                      <a:cubicBezTo>
                        <a:pt x="49642" y="58063"/>
                        <a:pt x="49253" y="57943"/>
                        <a:pt x="49070" y="57467"/>
                      </a:cubicBezTo>
                      <a:cubicBezTo>
                        <a:pt x="48880" y="56983"/>
                        <a:pt x="49697" y="56523"/>
                        <a:pt x="50221" y="56261"/>
                      </a:cubicBezTo>
                      <a:cubicBezTo>
                        <a:pt x="50753" y="55999"/>
                        <a:pt x="51071" y="55697"/>
                        <a:pt x="51444" y="55102"/>
                      </a:cubicBezTo>
                      <a:cubicBezTo>
                        <a:pt x="51817" y="54507"/>
                        <a:pt x="52555" y="54332"/>
                        <a:pt x="53492" y="54268"/>
                      </a:cubicBezTo>
                      <a:cubicBezTo>
                        <a:pt x="53740" y="54250"/>
                        <a:pt x="53962" y="54241"/>
                        <a:pt x="54159" y="54241"/>
                      </a:cubicBezTo>
                      <a:close/>
                      <a:moveTo>
                        <a:pt x="29549" y="54249"/>
                      </a:moveTo>
                      <a:cubicBezTo>
                        <a:pt x="31018" y="54249"/>
                        <a:pt x="31094" y="54727"/>
                        <a:pt x="31108" y="55070"/>
                      </a:cubicBezTo>
                      <a:cubicBezTo>
                        <a:pt x="31132" y="55451"/>
                        <a:pt x="31274" y="55737"/>
                        <a:pt x="32163" y="56078"/>
                      </a:cubicBezTo>
                      <a:cubicBezTo>
                        <a:pt x="33060" y="56419"/>
                        <a:pt x="32918" y="56451"/>
                        <a:pt x="33608" y="57078"/>
                      </a:cubicBezTo>
                      <a:cubicBezTo>
                        <a:pt x="34299" y="57705"/>
                        <a:pt x="33370" y="58340"/>
                        <a:pt x="33124" y="58507"/>
                      </a:cubicBezTo>
                      <a:cubicBezTo>
                        <a:pt x="32886" y="58666"/>
                        <a:pt x="32695" y="58713"/>
                        <a:pt x="32116" y="59301"/>
                      </a:cubicBezTo>
                      <a:cubicBezTo>
                        <a:pt x="31536" y="59880"/>
                        <a:pt x="30433" y="60118"/>
                        <a:pt x="29346" y="60325"/>
                      </a:cubicBezTo>
                      <a:cubicBezTo>
                        <a:pt x="29179" y="60355"/>
                        <a:pt x="29024" y="60369"/>
                        <a:pt x="28880" y="60369"/>
                      </a:cubicBezTo>
                      <a:cubicBezTo>
                        <a:pt x="28087" y="60369"/>
                        <a:pt x="27632" y="59955"/>
                        <a:pt x="27377" y="59666"/>
                      </a:cubicBezTo>
                      <a:cubicBezTo>
                        <a:pt x="27076" y="59317"/>
                        <a:pt x="26877" y="59483"/>
                        <a:pt x="25813" y="59301"/>
                      </a:cubicBezTo>
                      <a:cubicBezTo>
                        <a:pt x="24750" y="59110"/>
                        <a:pt x="24932" y="58761"/>
                        <a:pt x="24734" y="58420"/>
                      </a:cubicBezTo>
                      <a:cubicBezTo>
                        <a:pt x="24536" y="58070"/>
                        <a:pt x="24170" y="57951"/>
                        <a:pt x="24035" y="57475"/>
                      </a:cubicBezTo>
                      <a:cubicBezTo>
                        <a:pt x="23908" y="56999"/>
                        <a:pt x="24790" y="56523"/>
                        <a:pt x="25353" y="56261"/>
                      </a:cubicBezTo>
                      <a:lnTo>
                        <a:pt x="25353" y="56269"/>
                      </a:lnTo>
                      <a:cubicBezTo>
                        <a:pt x="25909" y="56007"/>
                        <a:pt x="26266" y="55705"/>
                        <a:pt x="26726" y="55110"/>
                      </a:cubicBezTo>
                      <a:cubicBezTo>
                        <a:pt x="27179" y="54514"/>
                        <a:pt x="27933" y="54340"/>
                        <a:pt x="28877" y="54276"/>
                      </a:cubicBezTo>
                      <a:cubicBezTo>
                        <a:pt x="29129" y="54258"/>
                        <a:pt x="29352" y="54249"/>
                        <a:pt x="29549" y="54249"/>
                      </a:cubicBezTo>
                      <a:close/>
                      <a:moveTo>
                        <a:pt x="16099" y="59360"/>
                      </a:moveTo>
                      <a:cubicBezTo>
                        <a:pt x="16304" y="59360"/>
                        <a:pt x="16596" y="59374"/>
                        <a:pt x="17154" y="59388"/>
                      </a:cubicBezTo>
                      <a:cubicBezTo>
                        <a:pt x="18424" y="59428"/>
                        <a:pt x="18916" y="59809"/>
                        <a:pt x="20075" y="60087"/>
                      </a:cubicBezTo>
                      <a:cubicBezTo>
                        <a:pt x="20772" y="60253"/>
                        <a:pt x="21124" y="60280"/>
                        <a:pt x="21426" y="60280"/>
                      </a:cubicBezTo>
                      <a:cubicBezTo>
                        <a:pt x="21572" y="60280"/>
                        <a:pt x="21707" y="60273"/>
                        <a:pt x="21863" y="60273"/>
                      </a:cubicBezTo>
                      <a:cubicBezTo>
                        <a:pt x="21924" y="60273"/>
                        <a:pt x="21989" y="60274"/>
                        <a:pt x="22059" y="60277"/>
                      </a:cubicBezTo>
                      <a:cubicBezTo>
                        <a:pt x="22678" y="60293"/>
                        <a:pt x="22472" y="60523"/>
                        <a:pt x="22313" y="60714"/>
                      </a:cubicBezTo>
                      <a:cubicBezTo>
                        <a:pt x="22154" y="60904"/>
                        <a:pt x="22091" y="61468"/>
                        <a:pt x="21829" y="61706"/>
                      </a:cubicBezTo>
                      <a:cubicBezTo>
                        <a:pt x="21567" y="61944"/>
                        <a:pt x="20329" y="61912"/>
                        <a:pt x="18678" y="61984"/>
                      </a:cubicBezTo>
                      <a:cubicBezTo>
                        <a:pt x="18491" y="61991"/>
                        <a:pt x="18325" y="61994"/>
                        <a:pt x="18177" y="61994"/>
                      </a:cubicBezTo>
                      <a:cubicBezTo>
                        <a:pt x="17015" y="61994"/>
                        <a:pt x="16927" y="61784"/>
                        <a:pt x="16146" y="61523"/>
                      </a:cubicBezTo>
                      <a:cubicBezTo>
                        <a:pt x="15833" y="61416"/>
                        <a:pt x="15578" y="61395"/>
                        <a:pt x="15361" y="61395"/>
                      </a:cubicBezTo>
                      <a:cubicBezTo>
                        <a:pt x="15221" y="61395"/>
                        <a:pt x="15096" y="61404"/>
                        <a:pt x="14982" y="61404"/>
                      </a:cubicBezTo>
                      <a:cubicBezTo>
                        <a:pt x="14775" y="61404"/>
                        <a:pt x="14602" y="61375"/>
                        <a:pt x="14431" y="61214"/>
                      </a:cubicBezTo>
                      <a:cubicBezTo>
                        <a:pt x="14018" y="60817"/>
                        <a:pt x="14749" y="60491"/>
                        <a:pt x="14812" y="60150"/>
                      </a:cubicBezTo>
                      <a:cubicBezTo>
                        <a:pt x="14876" y="59801"/>
                        <a:pt x="14788" y="59563"/>
                        <a:pt x="15344" y="59460"/>
                      </a:cubicBezTo>
                      <a:cubicBezTo>
                        <a:pt x="15711" y="59383"/>
                        <a:pt x="15833" y="59360"/>
                        <a:pt x="16099" y="59360"/>
                      </a:cubicBezTo>
                      <a:close/>
                      <a:moveTo>
                        <a:pt x="41357" y="59368"/>
                      </a:moveTo>
                      <a:cubicBezTo>
                        <a:pt x="41563" y="59368"/>
                        <a:pt x="41855" y="59382"/>
                        <a:pt x="42427" y="59396"/>
                      </a:cubicBezTo>
                      <a:cubicBezTo>
                        <a:pt x="43705" y="59436"/>
                        <a:pt x="44244" y="59817"/>
                        <a:pt x="45443" y="60095"/>
                      </a:cubicBezTo>
                      <a:cubicBezTo>
                        <a:pt x="46181" y="60261"/>
                        <a:pt x="46537" y="60285"/>
                        <a:pt x="46846" y="60285"/>
                      </a:cubicBezTo>
                      <a:cubicBezTo>
                        <a:pt x="46977" y="60285"/>
                        <a:pt x="47099" y="60281"/>
                        <a:pt x="47238" y="60281"/>
                      </a:cubicBezTo>
                      <a:cubicBezTo>
                        <a:pt x="47304" y="60281"/>
                        <a:pt x="47374" y="60282"/>
                        <a:pt x="47451" y="60285"/>
                      </a:cubicBezTo>
                      <a:cubicBezTo>
                        <a:pt x="48070" y="60301"/>
                        <a:pt x="47896" y="60531"/>
                        <a:pt x="47761" y="60722"/>
                      </a:cubicBezTo>
                      <a:cubicBezTo>
                        <a:pt x="47626" y="60912"/>
                        <a:pt x="47634" y="61476"/>
                        <a:pt x="47403" y="61714"/>
                      </a:cubicBezTo>
                      <a:cubicBezTo>
                        <a:pt x="47173" y="61944"/>
                        <a:pt x="45927" y="61920"/>
                        <a:pt x="44292" y="61984"/>
                      </a:cubicBezTo>
                      <a:cubicBezTo>
                        <a:pt x="44093" y="61992"/>
                        <a:pt x="43917" y="61996"/>
                        <a:pt x="43761" y="61996"/>
                      </a:cubicBezTo>
                      <a:cubicBezTo>
                        <a:pt x="42628" y="61996"/>
                        <a:pt x="42506" y="61780"/>
                        <a:pt x="41696" y="61515"/>
                      </a:cubicBezTo>
                      <a:cubicBezTo>
                        <a:pt x="41379" y="61413"/>
                        <a:pt x="41126" y="61393"/>
                        <a:pt x="40913" y="61393"/>
                      </a:cubicBezTo>
                      <a:cubicBezTo>
                        <a:pt x="40770" y="61393"/>
                        <a:pt x="40644" y="61402"/>
                        <a:pt x="40528" y="61402"/>
                      </a:cubicBezTo>
                      <a:cubicBezTo>
                        <a:pt x="40318" y="61402"/>
                        <a:pt x="40138" y="61372"/>
                        <a:pt x="39942" y="61206"/>
                      </a:cubicBezTo>
                      <a:cubicBezTo>
                        <a:pt x="39482" y="60817"/>
                        <a:pt x="40172" y="60491"/>
                        <a:pt x="40188" y="60142"/>
                      </a:cubicBezTo>
                      <a:cubicBezTo>
                        <a:pt x="40212" y="59801"/>
                        <a:pt x="40093" y="59563"/>
                        <a:pt x="40633" y="59460"/>
                      </a:cubicBezTo>
                      <a:lnTo>
                        <a:pt x="40625" y="59460"/>
                      </a:lnTo>
                      <a:cubicBezTo>
                        <a:pt x="40980" y="59389"/>
                        <a:pt x="41103" y="59368"/>
                        <a:pt x="41357" y="59368"/>
                      </a:cubicBezTo>
                      <a:close/>
                      <a:moveTo>
                        <a:pt x="10838" y="57460"/>
                      </a:moveTo>
                      <a:cubicBezTo>
                        <a:pt x="11020" y="57460"/>
                        <a:pt x="11184" y="57467"/>
                        <a:pt x="11312" y="57475"/>
                      </a:cubicBezTo>
                      <a:cubicBezTo>
                        <a:pt x="11851" y="57507"/>
                        <a:pt x="12026" y="57578"/>
                        <a:pt x="12026" y="57578"/>
                      </a:cubicBezTo>
                      <a:cubicBezTo>
                        <a:pt x="12359" y="57761"/>
                        <a:pt x="12653" y="58007"/>
                        <a:pt x="12875" y="58317"/>
                      </a:cubicBezTo>
                      <a:cubicBezTo>
                        <a:pt x="13264" y="58825"/>
                        <a:pt x="13852" y="59039"/>
                        <a:pt x="14201" y="59309"/>
                      </a:cubicBezTo>
                      <a:cubicBezTo>
                        <a:pt x="14542" y="59571"/>
                        <a:pt x="14622" y="60364"/>
                        <a:pt x="14137" y="60841"/>
                      </a:cubicBezTo>
                      <a:cubicBezTo>
                        <a:pt x="13653" y="61317"/>
                        <a:pt x="13272" y="61285"/>
                        <a:pt x="13034" y="61658"/>
                      </a:cubicBezTo>
                      <a:cubicBezTo>
                        <a:pt x="12804" y="62031"/>
                        <a:pt x="12590" y="62388"/>
                        <a:pt x="12193" y="62484"/>
                      </a:cubicBezTo>
                      <a:cubicBezTo>
                        <a:pt x="11923" y="62547"/>
                        <a:pt x="11653" y="62579"/>
                        <a:pt x="11383" y="62587"/>
                      </a:cubicBezTo>
                      <a:cubicBezTo>
                        <a:pt x="11098" y="62610"/>
                        <a:pt x="10814" y="62625"/>
                        <a:pt x="10532" y="62625"/>
                      </a:cubicBezTo>
                      <a:cubicBezTo>
                        <a:pt x="10429" y="62625"/>
                        <a:pt x="10326" y="62623"/>
                        <a:pt x="10224" y="62619"/>
                      </a:cubicBezTo>
                      <a:cubicBezTo>
                        <a:pt x="10018" y="62619"/>
                        <a:pt x="9811" y="62571"/>
                        <a:pt x="9629" y="62492"/>
                      </a:cubicBezTo>
                      <a:cubicBezTo>
                        <a:pt x="9605" y="62476"/>
                        <a:pt x="9573" y="62468"/>
                        <a:pt x="9550" y="62452"/>
                      </a:cubicBezTo>
                      <a:cubicBezTo>
                        <a:pt x="9542" y="62444"/>
                        <a:pt x="9534" y="62436"/>
                        <a:pt x="9526" y="62428"/>
                      </a:cubicBezTo>
                      <a:lnTo>
                        <a:pt x="9518" y="62436"/>
                      </a:lnTo>
                      <a:cubicBezTo>
                        <a:pt x="9105" y="62214"/>
                        <a:pt x="8454" y="62111"/>
                        <a:pt x="7518" y="62031"/>
                      </a:cubicBezTo>
                      <a:cubicBezTo>
                        <a:pt x="6121" y="61912"/>
                        <a:pt x="5033" y="61769"/>
                        <a:pt x="4144" y="61531"/>
                      </a:cubicBezTo>
                      <a:cubicBezTo>
                        <a:pt x="3247" y="61301"/>
                        <a:pt x="2318" y="61023"/>
                        <a:pt x="2525" y="60825"/>
                      </a:cubicBezTo>
                      <a:cubicBezTo>
                        <a:pt x="2731" y="60626"/>
                        <a:pt x="3787" y="60539"/>
                        <a:pt x="4541" y="60452"/>
                      </a:cubicBezTo>
                      <a:cubicBezTo>
                        <a:pt x="5295" y="60364"/>
                        <a:pt x="6565" y="59825"/>
                        <a:pt x="7129" y="59285"/>
                      </a:cubicBezTo>
                      <a:cubicBezTo>
                        <a:pt x="7684" y="58753"/>
                        <a:pt x="8089" y="58682"/>
                        <a:pt x="8788" y="58277"/>
                      </a:cubicBezTo>
                      <a:cubicBezTo>
                        <a:pt x="8938" y="58190"/>
                        <a:pt x="9073" y="58070"/>
                        <a:pt x="9169" y="57928"/>
                      </a:cubicBezTo>
                      <a:cubicBezTo>
                        <a:pt x="9518" y="57536"/>
                        <a:pt x="10266" y="57460"/>
                        <a:pt x="10838" y="57460"/>
                      </a:cubicBezTo>
                      <a:close/>
                      <a:moveTo>
                        <a:pt x="35871" y="57460"/>
                      </a:moveTo>
                      <a:cubicBezTo>
                        <a:pt x="36052" y="57460"/>
                        <a:pt x="36217" y="57467"/>
                        <a:pt x="36347" y="57475"/>
                      </a:cubicBezTo>
                      <a:cubicBezTo>
                        <a:pt x="36886" y="57507"/>
                        <a:pt x="37077" y="57570"/>
                        <a:pt x="37077" y="57570"/>
                      </a:cubicBezTo>
                      <a:cubicBezTo>
                        <a:pt x="37434" y="57761"/>
                        <a:pt x="37751" y="58007"/>
                        <a:pt x="38013" y="58309"/>
                      </a:cubicBezTo>
                      <a:cubicBezTo>
                        <a:pt x="38466" y="58817"/>
                        <a:pt x="39085" y="59031"/>
                        <a:pt x="39466" y="59301"/>
                      </a:cubicBezTo>
                      <a:cubicBezTo>
                        <a:pt x="39847" y="59571"/>
                        <a:pt x="40030" y="60364"/>
                        <a:pt x="39609" y="60841"/>
                      </a:cubicBezTo>
                      <a:cubicBezTo>
                        <a:pt x="39180" y="61317"/>
                        <a:pt x="38799" y="61285"/>
                        <a:pt x="38617" y="61658"/>
                      </a:cubicBezTo>
                      <a:cubicBezTo>
                        <a:pt x="38426" y="62031"/>
                        <a:pt x="38259" y="62388"/>
                        <a:pt x="37871" y="62484"/>
                      </a:cubicBezTo>
                      <a:cubicBezTo>
                        <a:pt x="37609" y="62547"/>
                        <a:pt x="37347" y="62579"/>
                        <a:pt x="37077" y="62587"/>
                      </a:cubicBezTo>
                      <a:cubicBezTo>
                        <a:pt x="36798" y="62610"/>
                        <a:pt x="36515" y="62625"/>
                        <a:pt x="36230" y="62625"/>
                      </a:cubicBezTo>
                      <a:cubicBezTo>
                        <a:pt x="36126" y="62625"/>
                        <a:pt x="36022" y="62623"/>
                        <a:pt x="35918" y="62619"/>
                      </a:cubicBezTo>
                      <a:cubicBezTo>
                        <a:pt x="35712" y="62619"/>
                        <a:pt x="35505" y="62571"/>
                        <a:pt x="35307" y="62500"/>
                      </a:cubicBezTo>
                      <a:cubicBezTo>
                        <a:pt x="35283" y="62484"/>
                        <a:pt x="35251" y="62468"/>
                        <a:pt x="35227" y="62452"/>
                      </a:cubicBezTo>
                      <a:lnTo>
                        <a:pt x="35196" y="62436"/>
                      </a:lnTo>
                      <a:cubicBezTo>
                        <a:pt x="34759" y="62222"/>
                        <a:pt x="34100" y="62119"/>
                        <a:pt x="33148" y="62031"/>
                      </a:cubicBezTo>
                      <a:cubicBezTo>
                        <a:pt x="31735" y="61912"/>
                        <a:pt x="30632" y="61769"/>
                        <a:pt x="29703" y="61539"/>
                      </a:cubicBezTo>
                      <a:cubicBezTo>
                        <a:pt x="28774" y="61301"/>
                        <a:pt x="27814" y="61023"/>
                        <a:pt x="27988" y="60817"/>
                      </a:cubicBezTo>
                      <a:cubicBezTo>
                        <a:pt x="28163" y="60610"/>
                        <a:pt x="29219" y="60531"/>
                        <a:pt x="29957" y="60444"/>
                      </a:cubicBezTo>
                      <a:cubicBezTo>
                        <a:pt x="30703" y="60356"/>
                        <a:pt x="31902" y="59817"/>
                        <a:pt x="32394" y="59285"/>
                      </a:cubicBezTo>
                      <a:cubicBezTo>
                        <a:pt x="32878" y="58745"/>
                        <a:pt x="33283" y="58674"/>
                        <a:pt x="33926" y="58269"/>
                      </a:cubicBezTo>
                      <a:cubicBezTo>
                        <a:pt x="34068" y="58190"/>
                        <a:pt x="34180" y="58070"/>
                        <a:pt x="34267" y="57928"/>
                      </a:cubicBezTo>
                      <a:cubicBezTo>
                        <a:pt x="34568" y="57536"/>
                        <a:pt x="35300" y="57460"/>
                        <a:pt x="35871" y="57460"/>
                      </a:cubicBezTo>
                      <a:close/>
                      <a:moveTo>
                        <a:pt x="60896" y="57460"/>
                      </a:moveTo>
                      <a:cubicBezTo>
                        <a:pt x="61078" y="57460"/>
                        <a:pt x="61243" y="57467"/>
                        <a:pt x="61373" y="57475"/>
                      </a:cubicBezTo>
                      <a:cubicBezTo>
                        <a:pt x="61921" y="57507"/>
                        <a:pt x="62120" y="57578"/>
                        <a:pt x="62120" y="57578"/>
                      </a:cubicBezTo>
                      <a:cubicBezTo>
                        <a:pt x="62501" y="57761"/>
                        <a:pt x="62858" y="58015"/>
                        <a:pt x="63159" y="58317"/>
                      </a:cubicBezTo>
                      <a:cubicBezTo>
                        <a:pt x="63675" y="58825"/>
                        <a:pt x="64318" y="59039"/>
                        <a:pt x="64739" y="59309"/>
                      </a:cubicBezTo>
                      <a:lnTo>
                        <a:pt x="64731" y="59317"/>
                      </a:lnTo>
                      <a:cubicBezTo>
                        <a:pt x="65152" y="59587"/>
                        <a:pt x="65430" y="60372"/>
                        <a:pt x="65072" y="60849"/>
                      </a:cubicBezTo>
                      <a:cubicBezTo>
                        <a:pt x="64715" y="61325"/>
                        <a:pt x="64318" y="61293"/>
                        <a:pt x="64175" y="61666"/>
                      </a:cubicBezTo>
                      <a:cubicBezTo>
                        <a:pt x="64033" y="62039"/>
                        <a:pt x="63913" y="62396"/>
                        <a:pt x="63540" y="62492"/>
                      </a:cubicBezTo>
                      <a:cubicBezTo>
                        <a:pt x="63286" y="62555"/>
                        <a:pt x="63024" y="62587"/>
                        <a:pt x="62763" y="62595"/>
                      </a:cubicBezTo>
                      <a:cubicBezTo>
                        <a:pt x="62484" y="62618"/>
                        <a:pt x="62200" y="62633"/>
                        <a:pt x="61916" y="62633"/>
                      </a:cubicBezTo>
                      <a:cubicBezTo>
                        <a:pt x="61812" y="62633"/>
                        <a:pt x="61708" y="62631"/>
                        <a:pt x="61604" y="62627"/>
                      </a:cubicBezTo>
                      <a:cubicBezTo>
                        <a:pt x="61389" y="62619"/>
                        <a:pt x="61183" y="62579"/>
                        <a:pt x="60977" y="62500"/>
                      </a:cubicBezTo>
                      <a:cubicBezTo>
                        <a:pt x="60953" y="62484"/>
                        <a:pt x="60921" y="62476"/>
                        <a:pt x="60889" y="62460"/>
                      </a:cubicBezTo>
                      <a:lnTo>
                        <a:pt x="60858" y="62436"/>
                      </a:lnTo>
                      <a:lnTo>
                        <a:pt x="60858" y="62444"/>
                      </a:lnTo>
                      <a:cubicBezTo>
                        <a:pt x="60397" y="62230"/>
                        <a:pt x="59715" y="62119"/>
                        <a:pt x="58754" y="62039"/>
                      </a:cubicBezTo>
                      <a:cubicBezTo>
                        <a:pt x="57325" y="61920"/>
                        <a:pt x="56206" y="61777"/>
                        <a:pt x="55254" y="61547"/>
                      </a:cubicBezTo>
                      <a:cubicBezTo>
                        <a:pt x="54293" y="61309"/>
                        <a:pt x="53301" y="61023"/>
                        <a:pt x="53452" y="60825"/>
                      </a:cubicBezTo>
                      <a:cubicBezTo>
                        <a:pt x="53603" y="60626"/>
                        <a:pt x="54642" y="60539"/>
                        <a:pt x="55373" y="60452"/>
                      </a:cubicBezTo>
                      <a:cubicBezTo>
                        <a:pt x="56111" y="60364"/>
                        <a:pt x="57238" y="59825"/>
                        <a:pt x="57659" y="59285"/>
                      </a:cubicBezTo>
                      <a:cubicBezTo>
                        <a:pt x="58071" y="58753"/>
                        <a:pt x="58468" y="58682"/>
                        <a:pt x="59056" y="58277"/>
                      </a:cubicBezTo>
                      <a:cubicBezTo>
                        <a:pt x="59191" y="58190"/>
                        <a:pt x="59286" y="58070"/>
                        <a:pt x="59349" y="57928"/>
                      </a:cubicBezTo>
                      <a:cubicBezTo>
                        <a:pt x="59596" y="57536"/>
                        <a:pt x="60324" y="57460"/>
                        <a:pt x="60896" y="57460"/>
                      </a:cubicBezTo>
                      <a:close/>
                      <a:moveTo>
                        <a:pt x="51372" y="59574"/>
                      </a:moveTo>
                      <a:cubicBezTo>
                        <a:pt x="51501" y="59574"/>
                        <a:pt x="51638" y="59580"/>
                        <a:pt x="51785" y="59594"/>
                      </a:cubicBezTo>
                      <a:cubicBezTo>
                        <a:pt x="52690" y="59682"/>
                        <a:pt x="53095" y="60333"/>
                        <a:pt x="53015" y="60793"/>
                      </a:cubicBezTo>
                      <a:cubicBezTo>
                        <a:pt x="52936" y="61261"/>
                        <a:pt x="52388" y="61309"/>
                        <a:pt x="51833" y="61571"/>
                      </a:cubicBezTo>
                      <a:cubicBezTo>
                        <a:pt x="51277" y="61833"/>
                        <a:pt x="51055" y="62087"/>
                        <a:pt x="51301" y="62484"/>
                      </a:cubicBezTo>
                      <a:cubicBezTo>
                        <a:pt x="51547" y="62881"/>
                        <a:pt x="51745" y="63238"/>
                        <a:pt x="51031" y="63404"/>
                      </a:cubicBezTo>
                      <a:cubicBezTo>
                        <a:pt x="50952" y="63423"/>
                        <a:pt x="50879" y="63431"/>
                        <a:pt x="50811" y="63431"/>
                      </a:cubicBezTo>
                      <a:cubicBezTo>
                        <a:pt x="50260" y="63431"/>
                        <a:pt x="50034" y="62877"/>
                        <a:pt x="49864" y="62523"/>
                      </a:cubicBezTo>
                      <a:cubicBezTo>
                        <a:pt x="49666" y="62134"/>
                        <a:pt x="48340" y="62055"/>
                        <a:pt x="47967" y="61817"/>
                      </a:cubicBezTo>
                      <a:cubicBezTo>
                        <a:pt x="47586" y="61571"/>
                        <a:pt x="47919" y="61007"/>
                        <a:pt x="48181" y="60555"/>
                      </a:cubicBezTo>
                      <a:cubicBezTo>
                        <a:pt x="48443" y="60110"/>
                        <a:pt x="48769" y="60039"/>
                        <a:pt x="49682" y="59856"/>
                      </a:cubicBezTo>
                      <a:cubicBezTo>
                        <a:pt x="50241" y="59743"/>
                        <a:pt x="50700" y="59574"/>
                        <a:pt x="51372" y="59574"/>
                      </a:cubicBezTo>
                      <a:close/>
                      <a:moveTo>
                        <a:pt x="26071" y="59574"/>
                      </a:moveTo>
                      <a:cubicBezTo>
                        <a:pt x="26200" y="59574"/>
                        <a:pt x="26336" y="59580"/>
                        <a:pt x="26480" y="59594"/>
                      </a:cubicBezTo>
                      <a:lnTo>
                        <a:pt x="26480" y="59602"/>
                      </a:lnTo>
                      <a:cubicBezTo>
                        <a:pt x="27377" y="59690"/>
                        <a:pt x="27703" y="60333"/>
                        <a:pt x="27560" y="60801"/>
                      </a:cubicBezTo>
                      <a:cubicBezTo>
                        <a:pt x="27417" y="61269"/>
                        <a:pt x="26861" y="61309"/>
                        <a:pt x="26274" y="61571"/>
                      </a:cubicBezTo>
                      <a:cubicBezTo>
                        <a:pt x="25686" y="61833"/>
                        <a:pt x="25432" y="62095"/>
                        <a:pt x="25623" y="62492"/>
                      </a:cubicBezTo>
                      <a:cubicBezTo>
                        <a:pt x="25813" y="62888"/>
                        <a:pt x="25964" y="63246"/>
                        <a:pt x="25226" y="63412"/>
                      </a:cubicBezTo>
                      <a:cubicBezTo>
                        <a:pt x="25146" y="63430"/>
                        <a:pt x="25072" y="63439"/>
                        <a:pt x="25004" y="63439"/>
                      </a:cubicBezTo>
                      <a:cubicBezTo>
                        <a:pt x="24450" y="63439"/>
                        <a:pt x="24298" y="62878"/>
                        <a:pt x="24170" y="62531"/>
                      </a:cubicBezTo>
                      <a:cubicBezTo>
                        <a:pt x="24028" y="62142"/>
                        <a:pt x="22710" y="62055"/>
                        <a:pt x="22369" y="61817"/>
                      </a:cubicBezTo>
                      <a:cubicBezTo>
                        <a:pt x="22027" y="61571"/>
                        <a:pt x="22432" y="61007"/>
                        <a:pt x="22750" y="60563"/>
                      </a:cubicBezTo>
                      <a:cubicBezTo>
                        <a:pt x="23067" y="60110"/>
                        <a:pt x="23400" y="60039"/>
                        <a:pt x="24345" y="59856"/>
                      </a:cubicBezTo>
                      <a:cubicBezTo>
                        <a:pt x="24918" y="59743"/>
                        <a:pt x="25401" y="59574"/>
                        <a:pt x="26071" y="59574"/>
                      </a:cubicBezTo>
                      <a:close/>
                      <a:moveTo>
                        <a:pt x="14709" y="61604"/>
                      </a:moveTo>
                      <a:cubicBezTo>
                        <a:pt x="14795" y="61604"/>
                        <a:pt x="14883" y="61608"/>
                        <a:pt x="14971" y="61618"/>
                      </a:cubicBezTo>
                      <a:lnTo>
                        <a:pt x="14971" y="61611"/>
                      </a:lnTo>
                      <a:cubicBezTo>
                        <a:pt x="15669" y="61682"/>
                        <a:pt x="16693" y="62134"/>
                        <a:pt x="18011" y="62150"/>
                      </a:cubicBezTo>
                      <a:cubicBezTo>
                        <a:pt x="18044" y="62151"/>
                        <a:pt x="18077" y="62151"/>
                        <a:pt x="18110" y="62151"/>
                      </a:cubicBezTo>
                      <a:cubicBezTo>
                        <a:pt x="19137" y="62151"/>
                        <a:pt x="20285" y="61966"/>
                        <a:pt x="21136" y="61966"/>
                      </a:cubicBezTo>
                      <a:cubicBezTo>
                        <a:pt x="21351" y="61966"/>
                        <a:pt x="21547" y="61978"/>
                        <a:pt x="21718" y="62007"/>
                      </a:cubicBezTo>
                      <a:cubicBezTo>
                        <a:pt x="22591" y="62158"/>
                        <a:pt x="23559" y="62500"/>
                        <a:pt x="23853" y="62928"/>
                      </a:cubicBezTo>
                      <a:cubicBezTo>
                        <a:pt x="24147" y="63349"/>
                        <a:pt x="23948" y="64285"/>
                        <a:pt x="23408" y="64698"/>
                      </a:cubicBezTo>
                      <a:cubicBezTo>
                        <a:pt x="23353" y="64746"/>
                        <a:pt x="23361" y="64936"/>
                        <a:pt x="23377" y="65182"/>
                      </a:cubicBezTo>
                      <a:cubicBezTo>
                        <a:pt x="23377" y="65182"/>
                        <a:pt x="23250" y="65444"/>
                        <a:pt x="22742" y="65460"/>
                      </a:cubicBezTo>
                      <a:cubicBezTo>
                        <a:pt x="22458" y="65473"/>
                        <a:pt x="21974" y="65479"/>
                        <a:pt x="21460" y="65479"/>
                      </a:cubicBezTo>
                      <a:cubicBezTo>
                        <a:pt x="21041" y="65479"/>
                        <a:pt x="20601" y="65475"/>
                        <a:pt x="20233" y="65468"/>
                      </a:cubicBezTo>
                      <a:cubicBezTo>
                        <a:pt x="19712" y="65458"/>
                        <a:pt x="19307" y="65422"/>
                        <a:pt x="18851" y="65422"/>
                      </a:cubicBezTo>
                      <a:cubicBezTo>
                        <a:pt x="18592" y="65422"/>
                        <a:pt x="18317" y="65434"/>
                        <a:pt x="17995" y="65468"/>
                      </a:cubicBezTo>
                      <a:cubicBezTo>
                        <a:pt x="17471" y="65529"/>
                        <a:pt x="17090" y="65601"/>
                        <a:pt x="16798" y="65601"/>
                      </a:cubicBezTo>
                      <a:cubicBezTo>
                        <a:pt x="16594" y="65601"/>
                        <a:pt x="16433" y="65566"/>
                        <a:pt x="16296" y="65468"/>
                      </a:cubicBezTo>
                      <a:cubicBezTo>
                        <a:pt x="15971" y="65238"/>
                        <a:pt x="16050" y="64936"/>
                        <a:pt x="15487" y="64698"/>
                      </a:cubicBezTo>
                      <a:cubicBezTo>
                        <a:pt x="15487" y="64698"/>
                        <a:pt x="14479" y="64301"/>
                        <a:pt x="13788" y="63849"/>
                      </a:cubicBezTo>
                      <a:cubicBezTo>
                        <a:pt x="13098" y="63396"/>
                        <a:pt x="12280" y="63079"/>
                        <a:pt x="12645" y="62809"/>
                      </a:cubicBezTo>
                      <a:cubicBezTo>
                        <a:pt x="13002" y="62531"/>
                        <a:pt x="13352" y="62277"/>
                        <a:pt x="13487" y="62031"/>
                      </a:cubicBezTo>
                      <a:cubicBezTo>
                        <a:pt x="13611" y="61823"/>
                        <a:pt x="14122" y="61604"/>
                        <a:pt x="14709" y="61604"/>
                      </a:cubicBezTo>
                      <a:close/>
                      <a:moveTo>
                        <a:pt x="40303" y="61598"/>
                      </a:moveTo>
                      <a:cubicBezTo>
                        <a:pt x="40382" y="61598"/>
                        <a:pt x="40463" y="61602"/>
                        <a:pt x="40545" y="61611"/>
                      </a:cubicBezTo>
                      <a:cubicBezTo>
                        <a:pt x="41252" y="61682"/>
                        <a:pt x="42331" y="62142"/>
                        <a:pt x="43649" y="62158"/>
                      </a:cubicBezTo>
                      <a:cubicBezTo>
                        <a:pt x="43666" y="62158"/>
                        <a:pt x="43682" y="62158"/>
                        <a:pt x="43699" y="62158"/>
                      </a:cubicBezTo>
                      <a:cubicBezTo>
                        <a:pt x="44745" y="62158"/>
                        <a:pt x="45888" y="61966"/>
                        <a:pt x="46753" y="61966"/>
                      </a:cubicBezTo>
                      <a:cubicBezTo>
                        <a:pt x="46968" y="61966"/>
                        <a:pt x="47165" y="61978"/>
                        <a:pt x="47340" y="62007"/>
                      </a:cubicBezTo>
                      <a:cubicBezTo>
                        <a:pt x="48229" y="62158"/>
                        <a:pt x="49245" y="62500"/>
                        <a:pt x="49594" y="62928"/>
                      </a:cubicBezTo>
                      <a:cubicBezTo>
                        <a:pt x="49943" y="63357"/>
                        <a:pt x="49872" y="64285"/>
                        <a:pt x="49380" y="64698"/>
                      </a:cubicBezTo>
                      <a:cubicBezTo>
                        <a:pt x="49324" y="64746"/>
                        <a:pt x="49356" y="64936"/>
                        <a:pt x="49404" y="65190"/>
                      </a:cubicBezTo>
                      <a:cubicBezTo>
                        <a:pt x="49404" y="65190"/>
                        <a:pt x="49316" y="65444"/>
                        <a:pt x="48808" y="65468"/>
                      </a:cubicBezTo>
                      <a:cubicBezTo>
                        <a:pt x="48530" y="65477"/>
                        <a:pt x="48048" y="65483"/>
                        <a:pt x="47535" y="65483"/>
                      </a:cubicBezTo>
                      <a:cubicBezTo>
                        <a:pt x="47113" y="65483"/>
                        <a:pt x="46669" y="65479"/>
                        <a:pt x="46300" y="65468"/>
                      </a:cubicBezTo>
                      <a:cubicBezTo>
                        <a:pt x="45779" y="65458"/>
                        <a:pt x="45370" y="65422"/>
                        <a:pt x="44916" y="65422"/>
                      </a:cubicBezTo>
                      <a:cubicBezTo>
                        <a:pt x="44658" y="65422"/>
                        <a:pt x="44386" y="65434"/>
                        <a:pt x="44070" y="65468"/>
                      </a:cubicBezTo>
                      <a:cubicBezTo>
                        <a:pt x="43550" y="65529"/>
                        <a:pt x="43177" y="65601"/>
                        <a:pt x="42885" y="65601"/>
                      </a:cubicBezTo>
                      <a:cubicBezTo>
                        <a:pt x="42682" y="65601"/>
                        <a:pt x="42518" y="65566"/>
                        <a:pt x="42371" y="65468"/>
                      </a:cubicBezTo>
                      <a:cubicBezTo>
                        <a:pt x="42006" y="65238"/>
                        <a:pt x="42046" y="64936"/>
                        <a:pt x="41458" y="64698"/>
                      </a:cubicBezTo>
                      <a:cubicBezTo>
                        <a:pt x="40831" y="64468"/>
                        <a:pt x="40228" y="64182"/>
                        <a:pt x="39649" y="63849"/>
                      </a:cubicBezTo>
                      <a:cubicBezTo>
                        <a:pt x="38902" y="63396"/>
                        <a:pt x="38045" y="63087"/>
                        <a:pt x="38363" y="62809"/>
                      </a:cubicBezTo>
                      <a:cubicBezTo>
                        <a:pt x="38688" y="62539"/>
                        <a:pt x="39006" y="62277"/>
                        <a:pt x="39117" y="62039"/>
                      </a:cubicBezTo>
                      <a:cubicBezTo>
                        <a:pt x="39215" y="61822"/>
                        <a:pt x="39703" y="61598"/>
                        <a:pt x="40303" y="61598"/>
                      </a:cubicBezTo>
                      <a:close/>
                      <a:moveTo>
                        <a:pt x="26598" y="63354"/>
                      </a:moveTo>
                      <a:cubicBezTo>
                        <a:pt x="26899" y="63354"/>
                        <a:pt x="27131" y="63403"/>
                        <a:pt x="27234" y="63500"/>
                      </a:cubicBezTo>
                      <a:cubicBezTo>
                        <a:pt x="27480" y="63730"/>
                        <a:pt x="27369" y="64706"/>
                        <a:pt x="27369" y="64706"/>
                      </a:cubicBezTo>
                      <a:cubicBezTo>
                        <a:pt x="27369" y="65357"/>
                        <a:pt x="26433" y="65357"/>
                        <a:pt x="26202" y="65667"/>
                      </a:cubicBezTo>
                      <a:cubicBezTo>
                        <a:pt x="26155" y="65722"/>
                        <a:pt x="26099" y="65794"/>
                        <a:pt x="26052" y="65873"/>
                      </a:cubicBezTo>
                      <a:cubicBezTo>
                        <a:pt x="26007" y="65934"/>
                        <a:pt x="25844" y="65959"/>
                        <a:pt x="25624" y="65959"/>
                      </a:cubicBezTo>
                      <a:cubicBezTo>
                        <a:pt x="25216" y="65959"/>
                        <a:pt x="24615" y="65873"/>
                        <a:pt x="24218" y="65770"/>
                      </a:cubicBezTo>
                      <a:cubicBezTo>
                        <a:pt x="23607" y="65611"/>
                        <a:pt x="23583" y="65254"/>
                        <a:pt x="23916" y="64706"/>
                      </a:cubicBezTo>
                      <a:cubicBezTo>
                        <a:pt x="24155" y="64198"/>
                        <a:pt x="24583" y="63817"/>
                        <a:pt x="25115" y="63635"/>
                      </a:cubicBezTo>
                      <a:cubicBezTo>
                        <a:pt x="25639" y="63446"/>
                        <a:pt x="26184" y="63354"/>
                        <a:pt x="26598" y="63354"/>
                      </a:cubicBezTo>
                      <a:close/>
                      <a:moveTo>
                        <a:pt x="52391" y="63354"/>
                      </a:moveTo>
                      <a:cubicBezTo>
                        <a:pt x="52692" y="63354"/>
                        <a:pt x="52930" y="63403"/>
                        <a:pt x="53047" y="63500"/>
                      </a:cubicBezTo>
                      <a:cubicBezTo>
                        <a:pt x="53325" y="63730"/>
                        <a:pt x="53333" y="64698"/>
                        <a:pt x="53333" y="64698"/>
                      </a:cubicBezTo>
                      <a:cubicBezTo>
                        <a:pt x="53428" y="65349"/>
                        <a:pt x="52483" y="65349"/>
                        <a:pt x="52285" y="65659"/>
                      </a:cubicBezTo>
                      <a:cubicBezTo>
                        <a:pt x="52253" y="65714"/>
                        <a:pt x="52206" y="65794"/>
                        <a:pt x="52166" y="65873"/>
                      </a:cubicBezTo>
                      <a:cubicBezTo>
                        <a:pt x="52133" y="65934"/>
                        <a:pt x="51973" y="65959"/>
                        <a:pt x="51754" y="65959"/>
                      </a:cubicBezTo>
                      <a:cubicBezTo>
                        <a:pt x="51347" y="65959"/>
                        <a:pt x="50732" y="65873"/>
                        <a:pt x="50324" y="65770"/>
                      </a:cubicBezTo>
                      <a:cubicBezTo>
                        <a:pt x="49689" y="65611"/>
                        <a:pt x="49618" y="65254"/>
                        <a:pt x="49880" y="64706"/>
                      </a:cubicBezTo>
                      <a:cubicBezTo>
                        <a:pt x="50047" y="64198"/>
                        <a:pt x="50444" y="63809"/>
                        <a:pt x="50944" y="63635"/>
                      </a:cubicBezTo>
                      <a:cubicBezTo>
                        <a:pt x="51444" y="63446"/>
                        <a:pt x="51977" y="63354"/>
                        <a:pt x="52391" y="63354"/>
                      </a:cubicBezTo>
                      <a:close/>
                      <a:moveTo>
                        <a:pt x="11409" y="62865"/>
                      </a:moveTo>
                      <a:cubicBezTo>
                        <a:pt x="11519" y="62865"/>
                        <a:pt x="11752" y="62907"/>
                        <a:pt x="12074" y="63190"/>
                      </a:cubicBezTo>
                      <a:cubicBezTo>
                        <a:pt x="12526" y="63603"/>
                        <a:pt x="13074" y="63865"/>
                        <a:pt x="13812" y="64214"/>
                      </a:cubicBezTo>
                      <a:cubicBezTo>
                        <a:pt x="14201" y="64405"/>
                        <a:pt x="14606" y="64563"/>
                        <a:pt x="15018" y="64698"/>
                      </a:cubicBezTo>
                      <a:cubicBezTo>
                        <a:pt x="15018" y="64698"/>
                        <a:pt x="15892" y="64976"/>
                        <a:pt x="15733" y="65555"/>
                      </a:cubicBezTo>
                      <a:cubicBezTo>
                        <a:pt x="15579" y="66108"/>
                        <a:pt x="14833" y="66223"/>
                        <a:pt x="14031" y="66223"/>
                      </a:cubicBezTo>
                      <a:cubicBezTo>
                        <a:pt x="14003" y="66223"/>
                        <a:pt x="13975" y="66222"/>
                        <a:pt x="13947" y="66222"/>
                      </a:cubicBezTo>
                      <a:cubicBezTo>
                        <a:pt x="13113" y="66214"/>
                        <a:pt x="11986" y="66222"/>
                        <a:pt x="11756" y="66151"/>
                      </a:cubicBezTo>
                      <a:cubicBezTo>
                        <a:pt x="11513" y="66070"/>
                        <a:pt x="11256" y="66023"/>
                        <a:pt x="10992" y="66023"/>
                      </a:cubicBezTo>
                      <a:cubicBezTo>
                        <a:pt x="10972" y="66023"/>
                        <a:pt x="10951" y="66023"/>
                        <a:pt x="10931" y="66024"/>
                      </a:cubicBezTo>
                      <a:cubicBezTo>
                        <a:pt x="10288" y="66032"/>
                        <a:pt x="9645" y="66079"/>
                        <a:pt x="9002" y="66159"/>
                      </a:cubicBezTo>
                      <a:cubicBezTo>
                        <a:pt x="9002" y="66159"/>
                        <a:pt x="8985" y="66159"/>
                        <a:pt x="8958" y="66159"/>
                      </a:cubicBezTo>
                      <a:cubicBezTo>
                        <a:pt x="8828" y="66159"/>
                        <a:pt x="8453" y="66148"/>
                        <a:pt x="8446" y="66024"/>
                      </a:cubicBezTo>
                      <a:cubicBezTo>
                        <a:pt x="8446" y="65873"/>
                        <a:pt x="8549" y="65730"/>
                        <a:pt x="8803" y="65548"/>
                      </a:cubicBezTo>
                      <a:cubicBezTo>
                        <a:pt x="9057" y="65365"/>
                        <a:pt x="9399" y="64857"/>
                        <a:pt x="9478" y="64698"/>
                      </a:cubicBezTo>
                      <a:cubicBezTo>
                        <a:pt x="9478" y="64698"/>
                        <a:pt x="9851" y="64031"/>
                        <a:pt x="9970" y="63452"/>
                      </a:cubicBezTo>
                      <a:cubicBezTo>
                        <a:pt x="10113" y="62976"/>
                        <a:pt x="11335" y="62873"/>
                        <a:pt x="11335" y="62873"/>
                      </a:cubicBezTo>
                      <a:cubicBezTo>
                        <a:pt x="11335" y="62873"/>
                        <a:pt x="11361" y="62865"/>
                        <a:pt x="11409" y="62865"/>
                      </a:cubicBezTo>
                      <a:close/>
                      <a:moveTo>
                        <a:pt x="37138" y="62865"/>
                      </a:moveTo>
                      <a:cubicBezTo>
                        <a:pt x="37246" y="62865"/>
                        <a:pt x="37482" y="62908"/>
                        <a:pt x="37839" y="63198"/>
                      </a:cubicBezTo>
                      <a:cubicBezTo>
                        <a:pt x="38347" y="63611"/>
                        <a:pt x="38934" y="63865"/>
                        <a:pt x="39712" y="64214"/>
                      </a:cubicBezTo>
                      <a:cubicBezTo>
                        <a:pt x="40125" y="64405"/>
                        <a:pt x="40553" y="64563"/>
                        <a:pt x="40990" y="64698"/>
                      </a:cubicBezTo>
                      <a:cubicBezTo>
                        <a:pt x="40990" y="64698"/>
                        <a:pt x="41895" y="64984"/>
                        <a:pt x="41808" y="65555"/>
                      </a:cubicBezTo>
                      <a:cubicBezTo>
                        <a:pt x="41728" y="66127"/>
                        <a:pt x="40942" y="66230"/>
                        <a:pt x="40109" y="66230"/>
                      </a:cubicBezTo>
                      <a:cubicBezTo>
                        <a:pt x="39275" y="66222"/>
                        <a:pt x="38148" y="66230"/>
                        <a:pt x="37910" y="66151"/>
                      </a:cubicBezTo>
                      <a:lnTo>
                        <a:pt x="37918" y="66151"/>
                      </a:lnTo>
                      <a:cubicBezTo>
                        <a:pt x="37648" y="66063"/>
                        <a:pt x="37363" y="66024"/>
                        <a:pt x="37077" y="66024"/>
                      </a:cubicBezTo>
                      <a:cubicBezTo>
                        <a:pt x="36434" y="66032"/>
                        <a:pt x="35799" y="66079"/>
                        <a:pt x="35164" y="66167"/>
                      </a:cubicBezTo>
                      <a:cubicBezTo>
                        <a:pt x="35164" y="66167"/>
                        <a:pt x="35159" y="66167"/>
                        <a:pt x="35150" y="66167"/>
                      </a:cubicBezTo>
                      <a:cubicBezTo>
                        <a:pt x="35064" y="66167"/>
                        <a:pt x="34614" y="66160"/>
                        <a:pt x="34592" y="66024"/>
                      </a:cubicBezTo>
                      <a:cubicBezTo>
                        <a:pt x="34569" y="65873"/>
                        <a:pt x="34640" y="65738"/>
                        <a:pt x="34878" y="65555"/>
                      </a:cubicBezTo>
                      <a:cubicBezTo>
                        <a:pt x="35116" y="65373"/>
                        <a:pt x="35386" y="64857"/>
                        <a:pt x="35450" y="64698"/>
                      </a:cubicBezTo>
                      <a:cubicBezTo>
                        <a:pt x="35450" y="64698"/>
                        <a:pt x="35735" y="64031"/>
                        <a:pt x="35775" y="63460"/>
                      </a:cubicBezTo>
                      <a:cubicBezTo>
                        <a:pt x="35854" y="62976"/>
                        <a:pt x="37069" y="62873"/>
                        <a:pt x="37069" y="62873"/>
                      </a:cubicBezTo>
                      <a:cubicBezTo>
                        <a:pt x="37069" y="62873"/>
                        <a:pt x="37092" y="62865"/>
                        <a:pt x="37138" y="62865"/>
                      </a:cubicBezTo>
                      <a:close/>
                      <a:moveTo>
                        <a:pt x="62871" y="62873"/>
                      </a:moveTo>
                      <a:cubicBezTo>
                        <a:pt x="62981" y="62873"/>
                        <a:pt x="63224" y="62916"/>
                        <a:pt x="63620" y="63206"/>
                      </a:cubicBezTo>
                      <a:cubicBezTo>
                        <a:pt x="64175" y="63611"/>
                        <a:pt x="64802" y="63865"/>
                        <a:pt x="65628" y="64214"/>
                      </a:cubicBezTo>
                      <a:lnTo>
                        <a:pt x="65628" y="64222"/>
                      </a:lnTo>
                      <a:cubicBezTo>
                        <a:pt x="66057" y="64412"/>
                        <a:pt x="66509" y="64571"/>
                        <a:pt x="66961" y="64706"/>
                      </a:cubicBezTo>
                      <a:cubicBezTo>
                        <a:pt x="66961" y="64706"/>
                        <a:pt x="67906" y="64992"/>
                        <a:pt x="67898" y="65563"/>
                      </a:cubicBezTo>
                      <a:cubicBezTo>
                        <a:pt x="67883" y="66116"/>
                        <a:pt x="67164" y="66231"/>
                        <a:pt x="66363" y="66231"/>
                      </a:cubicBezTo>
                      <a:cubicBezTo>
                        <a:pt x="66335" y="66231"/>
                        <a:pt x="66307" y="66230"/>
                        <a:pt x="66279" y="66230"/>
                      </a:cubicBezTo>
                      <a:cubicBezTo>
                        <a:pt x="65445" y="66230"/>
                        <a:pt x="64318" y="66230"/>
                        <a:pt x="64072" y="66159"/>
                      </a:cubicBezTo>
                      <a:cubicBezTo>
                        <a:pt x="63794" y="66071"/>
                        <a:pt x="63501" y="66032"/>
                        <a:pt x="63215" y="66032"/>
                      </a:cubicBezTo>
                      <a:cubicBezTo>
                        <a:pt x="62580" y="66040"/>
                        <a:pt x="61945" y="66087"/>
                        <a:pt x="61318" y="66175"/>
                      </a:cubicBezTo>
                      <a:lnTo>
                        <a:pt x="61326" y="66175"/>
                      </a:lnTo>
                      <a:cubicBezTo>
                        <a:pt x="61326" y="66175"/>
                        <a:pt x="61321" y="66175"/>
                        <a:pt x="61312" y="66175"/>
                      </a:cubicBezTo>
                      <a:cubicBezTo>
                        <a:pt x="61225" y="66175"/>
                        <a:pt x="60766" y="66168"/>
                        <a:pt x="60731" y="66032"/>
                      </a:cubicBezTo>
                      <a:cubicBezTo>
                        <a:pt x="60683" y="65881"/>
                        <a:pt x="60746" y="65738"/>
                        <a:pt x="60953" y="65555"/>
                      </a:cubicBezTo>
                      <a:cubicBezTo>
                        <a:pt x="61167" y="65373"/>
                        <a:pt x="61373" y="64865"/>
                        <a:pt x="61413" y="64706"/>
                      </a:cubicBezTo>
                      <a:cubicBezTo>
                        <a:pt x="61532" y="64301"/>
                        <a:pt x="61588" y="63889"/>
                        <a:pt x="61588" y="63460"/>
                      </a:cubicBezTo>
                      <a:cubicBezTo>
                        <a:pt x="61604" y="62984"/>
                        <a:pt x="62802" y="62881"/>
                        <a:pt x="62802" y="62881"/>
                      </a:cubicBezTo>
                      <a:cubicBezTo>
                        <a:pt x="62802" y="62881"/>
                        <a:pt x="62825" y="62873"/>
                        <a:pt x="62871" y="62873"/>
                      </a:cubicBezTo>
                      <a:close/>
                      <a:moveTo>
                        <a:pt x="53382" y="61287"/>
                      </a:moveTo>
                      <a:cubicBezTo>
                        <a:pt x="53726" y="61287"/>
                        <a:pt x="54091" y="61350"/>
                        <a:pt x="54452" y="61468"/>
                      </a:cubicBezTo>
                      <a:cubicBezTo>
                        <a:pt x="55452" y="61801"/>
                        <a:pt x="55730" y="61936"/>
                        <a:pt x="57595" y="62055"/>
                      </a:cubicBezTo>
                      <a:cubicBezTo>
                        <a:pt x="59453" y="62174"/>
                        <a:pt x="60611" y="62373"/>
                        <a:pt x="60929" y="62833"/>
                      </a:cubicBezTo>
                      <a:cubicBezTo>
                        <a:pt x="61246" y="63285"/>
                        <a:pt x="61151" y="64690"/>
                        <a:pt x="61151" y="64690"/>
                      </a:cubicBezTo>
                      <a:cubicBezTo>
                        <a:pt x="61096" y="65016"/>
                        <a:pt x="60953" y="65317"/>
                        <a:pt x="60746" y="65579"/>
                      </a:cubicBezTo>
                      <a:cubicBezTo>
                        <a:pt x="60397" y="65976"/>
                        <a:pt x="59802" y="66333"/>
                        <a:pt x="59254" y="66516"/>
                      </a:cubicBezTo>
                      <a:lnTo>
                        <a:pt x="59262" y="66524"/>
                      </a:lnTo>
                      <a:cubicBezTo>
                        <a:pt x="59111" y="66556"/>
                        <a:pt x="58968" y="66595"/>
                        <a:pt x="58833" y="66651"/>
                      </a:cubicBezTo>
                      <a:cubicBezTo>
                        <a:pt x="58349" y="66849"/>
                        <a:pt x="58389" y="67016"/>
                        <a:pt x="57746" y="67119"/>
                      </a:cubicBezTo>
                      <a:cubicBezTo>
                        <a:pt x="57130" y="67218"/>
                        <a:pt x="56668" y="67302"/>
                        <a:pt x="56239" y="67302"/>
                      </a:cubicBezTo>
                      <a:cubicBezTo>
                        <a:pt x="56220" y="67302"/>
                        <a:pt x="56201" y="67302"/>
                        <a:pt x="56182" y="67302"/>
                      </a:cubicBezTo>
                      <a:lnTo>
                        <a:pt x="56190" y="67302"/>
                      </a:lnTo>
                      <a:cubicBezTo>
                        <a:pt x="56166" y="67302"/>
                        <a:pt x="56143" y="67294"/>
                        <a:pt x="56111" y="67286"/>
                      </a:cubicBezTo>
                      <a:cubicBezTo>
                        <a:pt x="55095" y="67175"/>
                        <a:pt x="53499" y="67262"/>
                        <a:pt x="52912" y="67048"/>
                      </a:cubicBezTo>
                      <a:cubicBezTo>
                        <a:pt x="52333" y="66825"/>
                        <a:pt x="52031" y="66429"/>
                        <a:pt x="52626" y="65865"/>
                      </a:cubicBezTo>
                      <a:cubicBezTo>
                        <a:pt x="53222" y="65301"/>
                        <a:pt x="53912" y="65452"/>
                        <a:pt x="53746" y="64690"/>
                      </a:cubicBezTo>
                      <a:cubicBezTo>
                        <a:pt x="53746" y="64690"/>
                        <a:pt x="53587" y="64166"/>
                        <a:pt x="53666" y="63770"/>
                      </a:cubicBezTo>
                      <a:cubicBezTo>
                        <a:pt x="53746" y="63373"/>
                        <a:pt x="53499" y="63254"/>
                        <a:pt x="53103" y="63111"/>
                      </a:cubicBezTo>
                      <a:cubicBezTo>
                        <a:pt x="52706" y="62968"/>
                        <a:pt x="51428" y="62666"/>
                        <a:pt x="51920" y="61944"/>
                      </a:cubicBezTo>
                      <a:cubicBezTo>
                        <a:pt x="52235" y="61487"/>
                        <a:pt x="52773" y="61287"/>
                        <a:pt x="53382" y="61287"/>
                      </a:cubicBezTo>
                      <a:close/>
                      <a:moveTo>
                        <a:pt x="27846" y="61295"/>
                      </a:moveTo>
                      <a:cubicBezTo>
                        <a:pt x="28189" y="61295"/>
                        <a:pt x="28547" y="61358"/>
                        <a:pt x="28893" y="61476"/>
                      </a:cubicBezTo>
                      <a:cubicBezTo>
                        <a:pt x="29854" y="61809"/>
                        <a:pt x="30116" y="61944"/>
                        <a:pt x="31957" y="62063"/>
                      </a:cubicBezTo>
                      <a:cubicBezTo>
                        <a:pt x="33807" y="62182"/>
                        <a:pt x="34934" y="62380"/>
                        <a:pt x="35196" y="62841"/>
                      </a:cubicBezTo>
                      <a:cubicBezTo>
                        <a:pt x="35458" y="63293"/>
                        <a:pt x="35180" y="64698"/>
                        <a:pt x="35180" y="64698"/>
                      </a:cubicBezTo>
                      <a:cubicBezTo>
                        <a:pt x="35077" y="65032"/>
                        <a:pt x="34902" y="65333"/>
                        <a:pt x="34656" y="65579"/>
                      </a:cubicBezTo>
                      <a:cubicBezTo>
                        <a:pt x="34259" y="65976"/>
                        <a:pt x="33616" y="66341"/>
                        <a:pt x="33045" y="66524"/>
                      </a:cubicBezTo>
                      <a:lnTo>
                        <a:pt x="33052" y="66524"/>
                      </a:lnTo>
                      <a:cubicBezTo>
                        <a:pt x="32902" y="66556"/>
                        <a:pt x="32751" y="66603"/>
                        <a:pt x="32600" y="66659"/>
                      </a:cubicBezTo>
                      <a:cubicBezTo>
                        <a:pt x="32092" y="66857"/>
                        <a:pt x="32116" y="67016"/>
                        <a:pt x="31457" y="67119"/>
                      </a:cubicBezTo>
                      <a:cubicBezTo>
                        <a:pt x="30812" y="67229"/>
                        <a:pt x="30324" y="67308"/>
                        <a:pt x="29882" y="67310"/>
                      </a:cubicBezTo>
                      <a:lnTo>
                        <a:pt x="29882" y="67310"/>
                      </a:lnTo>
                      <a:cubicBezTo>
                        <a:pt x="29852" y="67309"/>
                        <a:pt x="29829" y="67301"/>
                        <a:pt x="29806" y="67294"/>
                      </a:cubicBezTo>
                      <a:cubicBezTo>
                        <a:pt x="28798" y="67183"/>
                        <a:pt x="27195" y="67270"/>
                        <a:pt x="26639" y="67056"/>
                      </a:cubicBezTo>
                      <a:cubicBezTo>
                        <a:pt x="26083" y="66833"/>
                        <a:pt x="25829" y="66437"/>
                        <a:pt x="26496" y="65873"/>
                      </a:cubicBezTo>
                      <a:cubicBezTo>
                        <a:pt x="27171" y="65309"/>
                        <a:pt x="27838" y="65460"/>
                        <a:pt x="27774" y="64698"/>
                      </a:cubicBezTo>
                      <a:cubicBezTo>
                        <a:pt x="27774" y="64698"/>
                        <a:pt x="27679" y="64174"/>
                        <a:pt x="27814" y="63777"/>
                      </a:cubicBezTo>
                      <a:cubicBezTo>
                        <a:pt x="27949" y="63381"/>
                        <a:pt x="27711" y="63262"/>
                        <a:pt x="27330" y="63119"/>
                      </a:cubicBezTo>
                      <a:cubicBezTo>
                        <a:pt x="26949" y="62976"/>
                        <a:pt x="25710" y="62674"/>
                        <a:pt x="26298" y="61952"/>
                      </a:cubicBezTo>
                      <a:cubicBezTo>
                        <a:pt x="26673" y="61495"/>
                        <a:pt x="27237" y="61295"/>
                        <a:pt x="27846" y="61295"/>
                      </a:cubicBezTo>
                      <a:close/>
                      <a:moveTo>
                        <a:pt x="20090" y="65554"/>
                      </a:moveTo>
                      <a:cubicBezTo>
                        <a:pt x="20167" y="65554"/>
                        <a:pt x="20244" y="65554"/>
                        <a:pt x="20321" y="65555"/>
                      </a:cubicBezTo>
                      <a:cubicBezTo>
                        <a:pt x="22130" y="65579"/>
                        <a:pt x="23313" y="65659"/>
                        <a:pt x="23742" y="65778"/>
                      </a:cubicBezTo>
                      <a:cubicBezTo>
                        <a:pt x="24067" y="65905"/>
                        <a:pt x="24567" y="65960"/>
                        <a:pt x="24956" y="65992"/>
                      </a:cubicBezTo>
                      <a:cubicBezTo>
                        <a:pt x="25583" y="66040"/>
                        <a:pt x="25679" y="66317"/>
                        <a:pt x="25686" y="66333"/>
                      </a:cubicBezTo>
                      <a:cubicBezTo>
                        <a:pt x="25456" y="66579"/>
                        <a:pt x="25155" y="66762"/>
                        <a:pt x="24829" y="66849"/>
                      </a:cubicBezTo>
                      <a:cubicBezTo>
                        <a:pt x="24004" y="67079"/>
                        <a:pt x="22075" y="67214"/>
                        <a:pt x="21130" y="67270"/>
                      </a:cubicBezTo>
                      <a:cubicBezTo>
                        <a:pt x="20194" y="67333"/>
                        <a:pt x="19376" y="67333"/>
                        <a:pt x="18313" y="67667"/>
                      </a:cubicBezTo>
                      <a:cubicBezTo>
                        <a:pt x="17241" y="68008"/>
                        <a:pt x="16995" y="68262"/>
                        <a:pt x="15376" y="68326"/>
                      </a:cubicBezTo>
                      <a:cubicBezTo>
                        <a:pt x="15136" y="68334"/>
                        <a:pt x="14914" y="68339"/>
                        <a:pt x="14708" y="68339"/>
                      </a:cubicBezTo>
                      <a:cubicBezTo>
                        <a:pt x="13520" y="68339"/>
                        <a:pt x="12865" y="68170"/>
                        <a:pt x="12534" y="67453"/>
                      </a:cubicBezTo>
                      <a:cubicBezTo>
                        <a:pt x="12431" y="67238"/>
                        <a:pt x="12344" y="67024"/>
                        <a:pt x="12272" y="66802"/>
                      </a:cubicBezTo>
                      <a:cubicBezTo>
                        <a:pt x="12272" y="66802"/>
                        <a:pt x="12217" y="66373"/>
                        <a:pt x="13121" y="66349"/>
                      </a:cubicBezTo>
                      <a:cubicBezTo>
                        <a:pt x="14018" y="66317"/>
                        <a:pt x="14907" y="66413"/>
                        <a:pt x="15693" y="66103"/>
                      </a:cubicBezTo>
                      <a:cubicBezTo>
                        <a:pt x="16446" y="65807"/>
                        <a:pt x="18348" y="65554"/>
                        <a:pt x="20090" y="65554"/>
                      </a:cubicBezTo>
                      <a:close/>
                      <a:moveTo>
                        <a:pt x="46178" y="65554"/>
                      </a:moveTo>
                      <a:cubicBezTo>
                        <a:pt x="46254" y="65554"/>
                        <a:pt x="46329" y="65554"/>
                        <a:pt x="46403" y="65555"/>
                      </a:cubicBezTo>
                      <a:cubicBezTo>
                        <a:pt x="48213" y="65579"/>
                        <a:pt x="49404" y="65667"/>
                        <a:pt x="49848" y="65778"/>
                      </a:cubicBezTo>
                      <a:cubicBezTo>
                        <a:pt x="50190" y="65905"/>
                        <a:pt x="50690" y="65968"/>
                        <a:pt x="51094" y="65992"/>
                      </a:cubicBezTo>
                      <a:cubicBezTo>
                        <a:pt x="51721" y="66040"/>
                        <a:pt x="51856" y="66325"/>
                        <a:pt x="51864" y="66333"/>
                      </a:cubicBezTo>
                      <a:cubicBezTo>
                        <a:pt x="51658" y="66587"/>
                        <a:pt x="51380" y="66762"/>
                        <a:pt x="51071" y="66857"/>
                      </a:cubicBezTo>
                      <a:cubicBezTo>
                        <a:pt x="50277" y="67087"/>
                        <a:pt x="48364" y="67214"/>
                        <a:pt x="47427" y="67278"/>
                      </a:cubicBezTo>
                      <a:cubicBezTo>
                        <a:pt x="46499" y="67333"/>
                        <a:pt x="45681" y="67333"/>
                        <a:pt x="44657" y="67675"/>
                      </a:cubicBezTo>
                      <a:cubicBezTo>
                        <a:pt x="43633" y="68008"/>
                        <a:pt x="43419" y="68270"/>
                        <a:pt x="41808" y="68326"/>
                      </a:cubicBezTo>
                      <a:cubicBezTo>
                        <a:pt x="41557" y="68336"/>
                        <a:pt x="41325" y="68342"/>
                        <a:pt x="41111" y="68342"/>
                      </a:cubicBezTo>
                      <a:cubicBezTo>
                        <a:pt x="39943" y="68342"/>
                        <a:pt x="39277" y="68163"/>
                        <a:pt x="38855" y="67453"/>
                      </a:cubicBezTo>
                      <a:cubicBezTo>
                        <a:pt x="38720" y="67238"/>
                        <a:pt x="38609" y="67024"/>
                        <a:pt x="38506" y="66802"/>
                      </a:cubicBezTo>
                      <a:cubicBezTo>
                        <a:pt x="38506" y="66802"/>
                        <a:pt x="38402" y="66381"/>
                        <a:pt x="39299" y="66349"/>
                      </a:cubicBezTo>
                      <a:cubicBezTo>
                        <a:pt x="39472" y="66343"/>
                        <a:pt x="39645" y="66342"/>
                        <a:pt x="39817" y="66342"/>
                      </a:cubicBezTo>
                      <a:cubicBezTo>
                        <a:pt x="39910" y="66342"/>
                        <a:pt x="40003" y="66342"/>
                        <a:pt x="40095" y="66342"/>
                      </a:cubicBezTo>
                      <a:cubicBezTo>
                        <a:pt x="40715" y="66342"/>
                        <a:pt x="41316" y="66328"/>
                        <a:pt x="41839" y="66111"/>
                      </a:cubicBezTo>
                      <a:cubicBezTo>
                        <a:pt x="42555" y="65814"/>
                        <a:pt x="44430" y="65554"/>
                        <a:pt x="46178" y="65554"/>
                      </a:cubicBezTo>
                      <a:close/>
                      <a:moveTo>
                        <a:pt x="25895" y="66805"/>
                      </a:moveTo>
                      <a:cubicBezTo>
                        <a:pt x="26130" y="66805"/>
                        <a:pt x="25973" y="66922"/>
                        <a:pt x="26028" y="67246"/>
                      </a:cubicBezTo>
                      <a:cubicBezTo>
                        <a:pt x="26107" y="67659"/>
                        <a:pt x="25988" y="68040"/>
                        <a:pt x="25520" y="68667"/>
                      </a:cubicBezTo>
                      <a:cubicBezTo>
                        <a:pt x="25059" y="69294"/>
                        <a:pt x="24226" y="69802"/>
                        <a:pt x="23385" y="70199"/>
                      </a:cubicBezTo>
                      <a:cubicBezTo>
                        <a:pt x="22543" y="70596"/>
                        <a:pt x="23035" y="70985"/>
                        <a:pt x="22615" y="71175"/>
                      </a:cubicBezTo>
                      <a:cubicBezTo>
                        <a:pt x="22556" y="71202"/>
                        <a:pt x="22501" y="71214"/>
                        <a:pt x="22448" y="71214"/>
                      </a:cubicBezTo>
                      <a:cubicBezTo>
                        <a:pt x="22130" y="71214"/>
                        <a:pt x="21919" y="70775"/>
                        <a:pt x="21789" y="70564"/>
                      </a:cubicBezTo>
                      <a:cubicBezTo>
                        <a:pt x="21638" y="70318"/>
                        <a:pt x="21583" y="70016"/>
                        <a:pt x="21559" y="69627"/>
                      </a:cubicBezTo>
                      <a:cubicBezTo>
                        <a:pt x="21543" y="69238"/>
                        <a:pt x="21480" y="69159"/>
                        <a:pt x="21353" y="68389"/>
                      </a:cubicBezTo>
                      <a:cubicBezTo>
                        <a:pt x="21234" y="67619"/>
                        <a:pt x="21392" y="67564"/>
                        <a:pt x="22210" y="67349"/>
                      </a:cubicBezTo>
                      <a:cubicBezTo>
                        <a:pt x="22504" y="67270"/>
                        <a:pt x="22980" y="67302"/>
                        <a:pt x="23464" y="67199"/>
                      </a:cubicBezTo>
                      <a:cubicBezTo>
                        <a:pt x="23948" y="67095"/>
                        <a:pt x="24893" y="66913"/>
                        <a:pt x="25567" y="66833"/>
                      </a:cubicBezTo>
                      <a:cubicBezTo>
                        <a:pt x="25722" y="66815"/>
                        <a:pt x="25826" y="66805"/>
                        <a:pt x="25895" y="66805"/>
                      </a:cubicBezTo>
                      <a:close/>
                      <a:moveTo>
                        <a:pt x="52123" y="66809"/>
                      </a:moveTo>
                      <a:cubicBezTo>
                        <a:pt x="52374" y="66809"/>
                        <a:pt x="52225" y="66923"/>
                        <a:pt x="52325" y="67246"/>
                      </a:cubicBezTo>
                      <a:cubicBezTo>
                        <a:pt x="52460" y="67667"/>
                        <a:pt x="52388" y="68040"/>
                        <a:pt x="51999" y="68675"/>
                      </a:cubicBezTo>
                      <a:cubicBezTo>
                        <a:pt x="51618" y="69302"/>
                        <a:pt x="50856" y="69810"/>
                        <a:pt x="50063" y="70207"/>
                      </a:cubicBezTo>
                      <a:cubicBezTo>
                        <a:pt x="49269" y="70604"/>
                        <a:pt x="49809" y="70985"/>
                        <a:pt x="49420" y="71175"/>
                      </a:cubicBezTo>
                      <a:cubicBezTo>
                        <a:pt x="49362" y="71204"/>
                        <a:pt x="49307" y="71217"/>
                        <a:pt x="49252" y="71217"/>
                      </a:cubicBezTo>
                      <a:cubicBezTo>
                        <a:pt x="48936" y="71217"/>
                        <a:pt x="48670" y="70782"/>
                        <a:pt x="48515" y="70572"/>
                      </a:cubicBezTo>
                      <a:cubicBezTo>
                        <a:pt x="48332" y="70326"/>
                        <a:pt x="48237" y="70024"/>
                        <a:pt x="48165" y="69635"/>
                      </a:cubicBezTo>
                      <a:cubicBezTo>
                        <a:pt x="48094" y="69246"/>
                        <a:pt x="48023" y="69167"/>
                        <a:pt x="47800" y="68397"/>
                      </a:cubicBezTo>
                      <a:cubicBezTo>
                        <a:pt x="47578" y="67627"/>
                        <a:pt x="47729" y="67564"/>
                        <a:pt x="48523" y="67357"/>
                      </a:cubicBezTo>
                      <a:cubicBezTo>
                        <a:pt x="48808" y="67278"/>
                        <a:pt x="49285" y="67302"/>
                        <a:pt x="49753" y="67206"/>
                      </a:cubicBezTo>
                      <a:cubicBezTo>
                        <a:pt x="50229" y="67103"/>
                        <a:pt x="51142" y="66913"/>
                        <a:pt x="51809" y="66833"/>
                      </a:cubicBezTo>
                      <a:cubicBezTo>
                        <a:pt x="51954" y="66818"/>
                        <a:pt x="52054" y="66809"/>
                        <a:pt x="52123" y="66809"/>
                      </a:cubicBezTo>
                      <a:close/>
                      <a:moveTo>
                        <a:pt x="10779" y="66157"/>
                      </a:moveTo>
                      <a:cubicBezTo>
                        <a:pt x="10825" y="66157"/>
                        <a:pt x="10871" y="66158"/>
                        <a:pt x="10915" y="66159"/>
                      </a:cubicBezTo>
                      <a:cubicBezTo>
                        <a:pt x="10915" y="66159"/>
                        <a:pt x="11812" y="66214"/>
                        <a:pt x="11883" y="66667"/>
                      </a:cubicBezTo>
                      <a:cubicBezTo>
                        <a:pt x="11947" y="67111"/>
                        <a:pt x="11907" y="67873"/>
                        <a:pt x="12653" y="68421"/>
                      </a:cubicBezTo>
                      <a:cubicBezTo>
                        <a:pt x="13407" y="68969"/>
                        <a:pt x="14217" y="69056"/>
                        <a:pt x="14288" y="69786"/>
                      </a:cubicBezTo>
                      <a:cubicBezTo>
                        <a:pt x="14360" y="70524"/>
                        <a:pt x="14122" y="71263"/>
                        <a:pt x="12764" y="71286"/>
                      </a:cubicBezTo>
                      <a:cubicBezTo>
                        <a:pt x="12705" y="71287"/>
                        <a:pt x="12646" y="71287"/>
                        <a:pt x="12587" y="71287"/>
                      </a:cubicBezTo>
                      <a:cubicBezTo>
                        <a:pt x="11813" y="71287"/>
                        <a:pt x="11040" y="71238"/>
                        <a:pt x="10280" y="71128"/>
                      </a:cubicBezTo>
                      <a:lnTo>
                        <a:pt x="10272" y="71128"/>
                      </a:lnTo>
                      <a:cubicBezTo>
                        <a:pt x="10272" y="71128"/>
                        <a:pt x="8954" y="71009"/>
                        <a:pt x="8089" y="70826"/>
                      </a:cubicBezTo>
                      <a:cubicBezTo>
                        <a:pt x="7224" y="70651"/>
                        <a:pt x="6906" y="70358"/>
                        <a:pt x="6906" y="70358"/>
                      </a:cubicBezTo>
                      <a:lnTo>
                        <a:pt x="6875" y="70342"/>
                      </a:lnTo>
                      <a:cubicBezTo>
                        <a:pt x="6240" y="69929"/>
                        <a:pt x="5803" y="69492"/>
                        <a:pt x="5112" y="69127"/>
                      </a:cubicBezTo>
                      <a:cubicBezTo>
                        <a:pt x="4422" y="68762"/>
                        <a:pt x="4581" y="68564"/>
                        <a:pt x="4787" y="68207"/>
                      </a:cubicBezTo>
                      <a:cubicBezTo>
                        <a:pt x="4835" y="68127"/>
                        <a:pt x="4843" y="68024"/>
                        <a:pt x="4811" y="67937"/>
                      </a:cubicBezTo>
                      <a:cubicBezTo>
                        <a:pt x="4819" y="67762"/>
                        <a:pt x="4938" y="67445"/>
                        <a:pt x="5620" y="67127"/>
                      </a:cubicBezTo>
                      <a:cubicBezTo>
                        <a:pt x="6599" y="66665"/>
                        <a:pt x="9232" y="66157"/>
                        <a:pt x="10779" y="66157"/>
                      </a:cubicBezTo>
                      <a:close/>
                      <a:moveTo>
                        <a:pt x="36941" y="66157"/>
                      </a:moveTo>
                      <a:cubicBezTo>
                        <a:pt x="36987" y="66157"/>
                        <a:pt x="37033" y="66158"/>
                        <a:pt x="37077" y="66159"/>
                      </a:cubicBezTo>
                      <a:cubicBezTo>
                        <a:pt x="37077" y="66159"/>
                        <a:pt x="37982" y="66214"/>
                        <a:pt x="38109" y="66667"/>
                      </a:cubicBezTo>
                      <a:cubicBezTo>
                        <a:pt x="38236" y="67111"/>
                        <a:pt x="38291" y="67873"/>
                        <a:pt x="39109" y="68421"/>
                      </a:cubicBezTo>
                      <a:cubicBezTo>
                        <a:pt x="39926" y="68969"/>
                        <a:pt x="40760" y="69056"/>
                        <a:pt x="40919" y="69794"/>
                      </a:cubicBezTo>
                      <a:cubicBezTo>
                        <a:pt x="41085" y="70524"/>
                        <a:pt x="40950" y="71263"/>
                        <a:pt x="39593" y="71286"/>
                      </a:cubicBezTo>
                      <a:cubicBezTo>
                        <a:pt x="39499" y="71288"/>
                        <a:pt x="39405" y="71289"/>
                        <a:pt x="39311" y="71289"/>
                      </a:cubicBezTo>
                      <a:cubicBezTo>
                        <a:pt x="38564" y="71289"/>
                        <a:pt x="37817" y="71233"/>
                        <a:pt x="37077" y="71128"/>
                      </a:cubicBezTo>
                      <a:cubicBezTo>
                        <a:pt x="37077" y="71128"/>
                        <a:pt x="35743" y="71009"/>
                        <a:pt x="34862" y="70834"/>
                      </a:cubicBezTo>
                      <a:cubicBezTo>
                        <a:pt x="33973" y="70659"/>
                        <a:pt x="33616" y="70366"/>
                        <a:pt x="33616" y="70366"/>
                      </a:cubicBezTo>
                      <a:cubicBezTo>
                        <a:pt x="33608" y="70358"/>
                        <a:pt x="33592" y="70350"/>
                        <a:pt x="33584" y="70342"/>
                      </a:cubicBezTo>
                      <a:cubicBezTo>
                        <a:pt x="32886" y="69937"/>
                        <a:pt x="32402" y="69500"/>
                        <a:pt x="31663" y="69127"/>
                      </a:cubicBezTo>
                      <a:cubicBezTo>
                        <a:pt x="30925" y="68762"/>
                        <a:pt x="31060" y="68564"/>
                        <a:pt x="31219" y="68215"/>
                      </a:cubicBezTo>
                      <a:cubicBezTo>
                        <a:pt x="31259" y="68127"/>
                        <a:pt x="31251" y="68016"/>
                        <a:pt x="31203" y="67937"/>
                      </a:cubicBezTo>
                      <a:cubicBezTo>
                        <a:pt x="31187" y="67762"/>
                        <a:pt x="31274" y="67445"/>
                        <a:pt x="31909" y="67127"/>
                      </a:cubicBezTo>
                      <a:cubicBezTo>
                        <a:pt x="32827" y="66665"/>
                        <a:pt x="35398" y="66157"/>
                        <a:pt x="36941" y="66157"/>
                      </a:cubicBezTo>
                      <a:close/>
                      <a:moveTo>
                        <a:pt x="63095" y="66165"/>
                      </a:moveTo>
                      <a:cubicBezTo>
                        <a:pt x="63141" y="66165"/>
                        <a:pt x="63186" y="66166"/>
                        <a:pt x="63231" y="66167"/>
                      </a:cubicBezTo>
                      <a:cubicBezTo>
                        <a:pt x="63231" y="66167"/>
                        <a:pt x="64144" y="66222"/>
                        <a:pt x="64326" y="66675"/>
                      </a:cubicBezTo>
                      <a:cubicBezTo>
                        <a:pt x="64509" y="67119"/>
                        <a:pt x="64660" y="67865"/>
                        <a:pt x="65557" y="68413"/>
                      </a:cubicBezTo>
                      <a:lnTo>
                        <a:pt x="65557" y="68429"/>
                      </a:lnTo>
                      <a:cubicBezTo>
                        <a:pt x="66446" y="68977"/>
                        <a:pt x="67287" y="69064"/>
                        <a:pt x="67541" y="69794"/>
                      </a:cubicBezTo>
                      <a:cubicBezTo>
                        <a:pt x="67795" y="70532"/>
                        <a:pt x="67755" y="71270"/>
                        <a:pt x="66406" y="71294"/>
                      </a:cubicBezTo>
                      <a:cubicBezTo>
                        <a:pt x="66346" y="71295"/>
                        <a:pt x="66286" y="71295"/>
                        <a:pt x="66226" y="71295"/>
                      </a:cubicBezTo>
                      <a:cubicBezTo>
                        <a:pt x="65436" y="71295"/>
                        <a:pt x="64648" y="71246"/>
                        <a:pt x="63866" y="71136"/>
                      </a:cubicBezTo>
                      <a:cubicBezTo>
                        <a:pt x="63866" y="71136"/>
                        <a:pt x="62524" y="71016"/>
                        <a:pt x="61612" y="70834"/>
                      </a:cubicBezTo>
                      <a:cubicBezTo>
                        <a:pt x="60707" y="70659"/>
                        <a:pt x="60310" y="70366"/>
                        <a:pt x="60310" y="70366"/>
                      </a:cubicBezTo>
                      <a:cubicBezTo>
                        <a:pt x="60294" y="70358"/>
                        <a:pt x="60286" y="70350"/>
                        <a:pt x="60270" y="70350"/>
                      </a:cubicBezTo>
                      <a:cubicBezTo>
                        <a:pt x="59524" y="69945"/>
                        <a:pt x="58984" y="69500"/>
                        <a:pt x="58198" y="69135"/>
                      </a:cubicBezTo>
                      <a:cubicBezTo>
                        <a:pt x="57405" y="68770"/>
                        <a:pt x="57516" y="68572"/>
                        <a:pt x="57627" y="68215"/>
                      </a:cubicBezTo>
                      <a:cubicBezTo>
                        <a:pt x="57659" y="68127"/>
                        <a:pt x="57643" y="68024"/>
                        <a:pt x="57587" y="67945"/>
                      </a:cubicBezTo>
                      <a:cubicBezTo>
                        <a:pt x="57548" y="67770"/>
                        <a:pt x="57587" y="67453"/>
                        <a:pt x="58183" y="67135"/>
                      </a:cubicBezTo>
                      <a:cubicBezTo>
                        <a:pt x="59046" y="66673"/>
                        <a:pt x="61548" y="66165"/>
                        <a:pt x="63095" y="66165"/>
                      </a:cubicBezTo>
                      <a:close/>
                      <a:moveTo>
                        <a:pt x="19980" y="67738"/>
                      </a:moveTo>
                      <a:cubicBezTo>
                        <a:pt x="20284" y="67738"/>
                        <a:pt x="20507" y="67800"/>
                        <a:pt x="20765" y="67929"/>
                      </a:cubicBezTo>
                      <a:cubicBezTo>
                        <a:pt x="21281" y="68191"/>
                        <a:pt x="21122" y="69024"/>
                        <a:pt x="20995" y="69405"/>
                      </a:cubicBezTo>
                      <a:cubicBezTo>
                        <a:pt x="20860" y="69786"/>
                        <a:pt x="21241" y="69858"/>
                        <a:pt x="21361" y="70270"/>
                      </a:cubicBezTo>
                      <a:cubicBezTo>
                        <a:pt x="21480" y="70683"/>
                        <a:pt x="21694" y="71326"/>
                        <a:pt x="22186" y="71548"/>
                      </a:cubicBezTo>
                      <a:cubicBezTo>
                        <a:pt x="22670" y="71771"/>
                        <a:pt x="23424" y="72366"/>
                        <a:pt x="23575" y="72850"/>
                      </a:cubicBezTo>
                      <a:cubicBezTo>
                        <a:pt x="23726" y="73326"/>
                        <a:pt x="23139" y="73866"/>
                        <a:pt x="21988" y="74088"/>
                      </a:cubicBezTo>
                      <a:cubicBezTo>
                        <a:pt x="21699" y="74144"/>
                        <a:pt x="21394" y="74169"/>
                        <a:pt x="21078" y="74169"/>
                      </a:cubicBezTo>
                      <a:cubicBezTo>
                        <a:pt x="20132" y="74169"/>
                        <a:pt x="19084" y="73943"/>
                        <a:pt x="18066" y="73628"/>
                      </a:cubicBezTo>
                      <a:cubicBezTo>
                        <a:pt x="16961" y="73283"/>
                        <a:pt x="16495" y="73168"/>
                        <a:pt x="15664" y="73168"/>
                      </a:cubicBezTo>
                      <a:cubicBezTo>
                        <a:pt x="15481" y="73168"/>
                        <a:pt x="15280" y="73173"/>
                        <a:pt x="15050" y="73183"/>
                      </a:cubicBezTo>
                      <a:cubicBezTo>
                        <a:pt x="14800" y="73194"/>
                        <a:pt x="14561" y="73202"/>
                        <a:pt x="14333" y="73202"/>
                      </a:cubicBezTo>
                      <a:cubicBezTo>
                        <a:pt x="13400" y="73202"/>
                        <a:pt x="12649" y="73081"/>
                        <a:pt x="12113" y="72596"/>
                      </a:cubicBezTo>
                      <a:lnTo>
                        <a:pt x="12105" y="72596"/>
                      </a:lnTo>
                      <a:cubicBezTo>
                        <a:pt x="11439" y="72001"/>
                        <a:pt x="11970" y="71794"/>
                        <a:pt x="12852" y="71572"/>
                      </a:cubicBezTo>
                      <a:cubicBezTo>
                        <a:pt x="13733" y="71342"/>
                        <a:pt x="14264" y="71239"/>
                        <a:pt x="14447" y="70762"/>
                      </a:cubicBezTo>
                      <a:cubicBezTo>
                        <a:pt x="14622" y="70286"/>
                        <a:pt x="14630" y="69762"/>
                        <a:pt x="14463" y="69278"/>
                      </a:cubicBezTo>
                      <a:cubicBezTo>
                        <a:pt x="14312" y="68842"/>
                        <a:pt x="14661" y="68667"/>
                        <a:pt x="15304" y="68564"/>
                      </a:cubicBezTo>
                      <a:cubicBezTo>
                        <a:pt x="15542" y="68524"/>
                        <a:pt x="15931" y="68532"/>
                        <a:pt x="16368" y="68484"/>
                      </a:cubicBezTo>
                      <a:cubicBezTo>
                        <a:pt x="16804" y="68437"/>
                        <a:pt x="17439" y="68183"/>
                        <a:pt x="18654" y="67929"/>
                      </a:cubicBezTo>
                      <a:cubicBezTo>
                        <a:pt x="19266" y="67804"/>
                        <a:pt x="19666" y="67738"/>
                        <a:pt x="19980" y="67738"/>
                      </a:cubicBezTo>
                      <a:close/>
                      <a:moveTo>
                        <a:pt x="46344" y="67740"/>
                      </a:moveTo>
                      <a:cubicBezTo>
                        <a:pt x="46647" y="67740"/>
                        <a:pt x="46876" y="67804"/>
                        <a:pt x="47149" y="67937"/>
                      </a:cubicBezTo>
                      <a:cubicBezTo>
                        <a:pt x="47713" y="68199"/>
                        <a:pt x="47657" y="69024"/>
                        <a:pt x="47578" y="69405"/>
                      </a:cubicBezTo>
                      <a:cubicBezTo>
                        <a:pt x="47491" y="69786"/>
                        <a:pt x="47880" y="69858"/>
                        <a:pt x="48054" y="70270"/>
                      </a:cubicBezTo>
                      <a:cubicBezTo>
                        <a:pt x="48221" y="70683"/>
                        <a:pt x="48531" y="71326"/>
                        <a:pt x="49047" y="71556"/>
                      </a:cubicBezTo>
                      <a:cubicBezTo>
                        <a:pt x="49562" y="71778"/>
                        <a:pt x="50388" y="72374"/>
                        <a:pt x="50602" y="72850"/>
                      </a:cubicBezTo>
                      <a:cubicBezTo>
                        <a:pt x="50825" y="73334"/>
                        <a:pt x="50293" y="73858"/>
                        <a:pt x="49166" y="74080"/>
                      </a:cubicBezTo>
                      <a:lnTo>
                        <a:pt x="49166" y="74088"/>
                      </a:lnTo>
                      <a:cubicBezTo>
                        <a:pt x="48885" y="74144"/>
                        <a:pt x="48584" y="74169"/>
                        <a:pt x="48269" y="74169"/>
                      </a:cubicBezTo>
                      <a:cubicBezTo>
                        <a:pt x="47325" y="74169"/>
                        <a:pt x="46250" y="73943"/>
                        <a:pt x="45197" y="73628"/>
                      </a:cubicBezTo>
                      <a:cubicBezTo>
                        <a:pt x="44039" y="73283"/>
                        <a:pt x="43559" y="73168"/>
                        <a:pt x="42729" y="73168"/>
                      </a:cubicBezTo>
                      <a:cubicBezTo>
                        <a:pt x="42546" y="73168"/>
                        <a:pt x="42345" y="73173"/>
                        <a:pt x="42117" y="73183"/>
                      </a:cubicBezTo>
                      <a:cubicBezTo>
                        <a:pt x="41860" y="73195"/>
                        <a:pt x="41614" y="73202"/>
                        <a:pt x="41379" y="73202"/>
                      </a:cubicBezTo>
                      <a:cubicBezTo>
                        <a:pt x="40458" y="73202"/>
                        <a:pt x="39701" y="73084"/>
                        <a:pt x="39101" y="72604"/>
                      </a:cubicBezTo>
                      <a:cubicBezTo>
                        <a:pt x="38355" y="71993"/>
                        <a:pt x="38863" y="71802"/>
                        <a:pt x="39712" y="71572"/>
                      </a:cubicBezTo>
                      <a:cubicBezTo>
                        <a:pt x="40569" y="71350"/>
                        <a:pt x="41085" y="71247"/>
                        <a:pt x="41204" y="70770"/>
                      </a:cubicBezTo>
                      <a:cubicBezTo>
                        <a:pt x="41331" y="70294"/>
                        <a:pt x="41236" y="69715"/>
                        <a:pt x="41030" y="69278"/>
                      </a:cubicBezTo>
                      <a:cubicBezTo>
                        <a:pt x="40823" y="68850"/>
                        <a:pt x="41149" y="68667"/>
                        <a:pt x="41776" y="68564"/>
                      </a:cubicBezTo>
                      <a:cubicBezTo>
                        <a:pt x="42014" y="68532"/>
                        <a:pt x="42403" y="68532"/>
                        <a:pt x="42831" y="68484"/>
                      </a:cubicBezTo>
                      <a:cubicBezTo>
                        <a:pt x="43260" y="68437"/>
                        <a:pt x="43863" y="68183"/>
                        <a:pt x="45046" y="67937"/>
                      </a:cubicBezTo>
                      <a:cubicBezTo>
                        <a:pt x="45642" y="67808"/>
                        <a:pt x="46032" y="67740"/>
                        <a:pt x="46344" y="67740"/>
                      </a:cubicBezTo>
                      <a:close/>
                      <a:moveTo>
                        <a:pt x="55315" y="67463"/>
                      </a:moveTo>
                      <a:cubicBezTo>
                        <a:pt x="56907" y="67463"/>
                        <a:pt x="57064" y="68011"/>
                        <a:pt x="57127" y="68397"/>
                      </a:cubicBezTo>
                      <a:cubicBezTo>
                        <a:pt x="57206" y="68834"/>
                        <a:pt x="57405" y="69167"/>
                        <a:pt x="58405" y="69556"/>
                      </a:cubicBezTo>
                      <a:cubicBezTo>
                        <a:pt x="59405" y="69937"/>
                        <a:pt x="59262" y="69985"/>
                        <a:pt x="60088" y="70699"/>
                      </a:cubicBezTo>
                      <a:cubicBezTo>
                        <a:pt x="60921" y="71421"/>
                        <a:pt x="60016" y="72144"/>
                        <a:pt x="59786" y="72334"/>
                      </a:cubicBezTo>
                      <a:cubicBezTo>
                        <a:pt x="59556" y="72525"/>
                        <a:pt x="59357" y="72580"/>
                        <a:pt x="58818" y="73247"/>
                      </a:cubicBezTo>
                      <a:cubicBezTo>
                        <a:pt x="58278" y="73914"/>
                        <a:pt x="57135" y="74191"/>
                        <a:pt x="56000" y="74422"/>
                      </a:cubicBezTo>
                      <a:cubicBezTo>
                        <a:pt x="55820" y="74459"/>
                        <a:pt x="55651" y="74476"/>
                        <a:pt x="55493" y="74476"/>
                      </a:cubicBezTo>
                      <a:cubicBezTo>
                        <a:pt x="54654" y="74476"/>
                        <a:pt x="54116" y="74002"/>
                        <a:pt x="53809" y="73668"/>
                      </a:cubicBezTo>
                      <a:lnTo>
                        <a:pt x="53801" y="73668"/>
                      </a:lnTo>
                      <a:cubicBezTo>
                        <a:pt x="53428" y="73271"/>
                        <a:pt x="53238" y="73461"/>
                        <a:pt x="52071" y="73247"/>
                      </a:cubicBezTo>
                      <a:cubicBezTo>
                        <a:pt x="50904" y="73033"/>
                        <a:pt x="51047" y="72636"/>
                        <a:pt x="50785" y="72239"/>
                      </a:cubicBezTo>
                      <a:cubicBezTo>
                        <a:pt x="50515" y="71834"/>
                        <a:pt x="50110" y="71699"/>
                        <a:pt x="49912" y="71151"/>
                      </a:cubicBezTo>
                      <a:cubicBezTo>
                        <a:pt x="49705" y="70604"/>
                        <a:pt x="50578" y="70080"/>
                        <a:pt x="51134" y="69778"/>
                      </a:cubicBezTo>
                      <a:cubicBezTo>
                        <a:pt x="51698" y="69469"/>
                        <a:pt x="52039" y="69135"/>
                        <a:pt x="52436" y="68453"/>
                      </a:cubicBezTo>
                      <a:cubicBezTo>
                        <a:pt x="52841" y="67770"/>
                        <a:pt x="53619" y="67572"/>
                        <a:pt x="54619" y="67492"/>
                      </a:cubicBezTo>
                      <a:cubicBezTo>
                        <a:pt x="54877" y="67472"/>
                        <a:pt x="55108" y="67463"/>
                        <a:pt x="55315" y="67463"/>
                      </a:cubicBezTo>
                      <a:close/>
                      <a:moveTo>
                        <a:pt x="29028" y="67468"/>
                      </a:moveTo>
                      <a:cubicBezTo>
                        <a:pt x="30592" y="67468"/>
                        <a:pt x="30674" y="68013"/>
                        <a:pt x="30695" y="68397"/>
                      </a:cubicBezTo>
                      <a:cubicBezTo>
                        <a:pt x="30711" y="68834"/>
                        <a:pt x="30870" y="69167"/>
                        <a:pt x="31822" y="69556"/>
                      </a:cubicBezTo>
                      <a:cubicBezTo>
                        <a:pt x="32775" y="69945"/>
                        <a:pt x="32624" y="69985"/>
                        <a:pt x="33362" y="70699"/>
                      </a:cubicBezTo>
                      <a:cubicBezTo>
                        <a:pt x="34100" y="71421"/>
                        <a:pt x="33100" y="72152"/>
                        <a:pt x="32846" y="72334"/>
                      </a:cubicBezTo>
                      <a:cubicBezTo>
                        <a:pt x="32584" y="72525"/>
                        <a:pt x="32386" y="72580"/>
                        <a:pt x="31759" y="73247"/>
                      </a:cubicBezTo>
                      <a:cubicBezTo>
                        <a:pt x="31132" y="73922"/>
                        <a:pt x="29949" y="74199"/>
                        <a:pt x="28782" y="74430"/>
                      </a:cubicBezTo>
                      <a:cubicBezTo>
                        <a:pt x="28602" y="74465"/>
                        <a:pt x="28435" y="74481"/>
                        <a:pt x="28281" y="74481"/>
                      </a:cubicBezTo>
                      <a:cubicBezTo>
                        <a:pt x="27432" y="74481"/>
                        <a:pt x="26947" y="74003"/>
                        <a:pt x="26679" y="73668"/>
                      </a:cubicBezTo>
                      <a:cubicBezTo>
                        <a:pt x="26353" y="73271"/>
                        <a:pt x="26147" y="73461"/>
                        <a:pt x="25004" y="73247"/>
                      </a:cubicBezTo>
                      <a:cubicBezTo>
                        <a:pt x="23869" y="73040"/>
                        <a:pt x="24059" y="72636"/>
                        <a:pt x="23853" y="72239"/>
                      </a:cubicBezTo>
                      <a:cubicBezTo>
                        <a:pt x="23639" y="71842"/>
                        <a:pt x="23250" y="71707"/>
                        <a:pt x="23115" y="71159"/>
                      </a:cubicBezTo>
                      <a:cubicBezTo>
                        <a:pt x="22980" y="70612"/>
                        <a:pt x="23924" y="70080"/>
                        <a:pt x="24528" y="69778"/>
                      </a:cubicBezTo>
                      <a:cubicBezTo>
                        <a:pt x="25123" y="69477"/>
                        <a:pt x="25512" y="69135"/>
                        <a:pt x="25996" y="68453"/>
                      </a:cubicBezTo>
                      <a:cubicBezTo>
                        <a:pt x="26480" y="67770"/>
                        <a:pt x="27298" y="67580"/>
                        <a:pt x="28306" y="67500"/>
                      </a:cubicBezTo>
                      <a:cubicBezTo>
                        <a:pt x="28576" y="67478"/>
                        <a:pt x="28816" y="67468"/>
                        <a:pt x="29028" y="67468"/>
                      </a:cubicBezTo>
                      <a:close/>
                      <a:moveTo>
                        <a:pt x="14568" y="73330"/>
                      </a:moveTo>
                      <a:cubicBezTo>
                        <a:pt x="14789" y="73330"/>
                        <a:pt x="15102" y="73348"/>
                        <a:pt x="15725" y="73366"/>
                      </a:cubicBezTo>
                      <a:cubicBezTo>
                        <a:pt x="17090" y="73398"/>
                        <a:pt x="17606" y="73842"/>
                        <a:pt x="18852" y="74160"/>
                      </a:cubicBezTo>
                      <a:cubicBezTo>
                        <a:pt x="19607" y="74347"/>
                        <a:pt x="19986" y="74377"/>
                        <a:pt x="20314" y="74377"/>
                      </a:cubicBezTo>
                      <a:cubicBezTo>
                        <a:pt x="20471" y="74377"/>
                        <a:pt x="20615" y="74371"/>
                        <a:pt x="20784" y="74371"/>
                      </a:cubicBezTo>
                      <a:cubicBezTo>
                        <a:pt x="20845" y="74371"/>
                        <a:pt x="20910" y="74371"/>
                        <a:pt x="20980" y="74374"/>
                      </a:cubicBezTo>
                      <a:cubicBezTo>
                        <a:pt x="21638" y="74398"/>
                        <a:pt x="21416" y="74660"/>
                        <a:pt x="21249" y="74874"/>
                      </a:cubicBezTo>
                      <a:cubicBezTo>
                        <a:pt x="21075" y="75096"/>
                        <a:pt x="21003" y="75747"/>
                        <a:pt x="20718" y="76017"/>
                      </a:cubicBezTo>
                      <a:cubicBezTo>
                        <a:pt x="20440" y="76279"/>
                        <a:pt x="19114" y="76255"/>
                        <a:pt x="17344" y="76327"/>
                      </a:cubicBezTo>
                      <a:cubicBezTo>
                        <a:pt x="17134" y="76336"/>
                        <a:pt x="16948" y="76341"/>
                        <a:pt x="16783" y="76341"/>
                      </a:cubicBezTo>
                      <a:cubicBezTo>
                        <a:pt x="15567" y="76341"/>
                        <a:pt x="15461" y="76096"/>
                        <a:pt x="14630" y="75803"/>
                      </a:cubicBezTo>
                      <a:cubicBezTo>
                        <a:pt x="14299" y="75682"/>
                        <a:pt x="14029" y="75659"/>
                        <a:pt x="13799" y="75659"/>
                      </a:cubicBezTo>
                      <a:cubicBezTo>
                        <a:pt x="13649" y="75659"/>
                        <a:pt x="13516" y="75669"/>
                        <a:pt x="13394" y="75669"/>
                      </a:cubicBezTo>
                      <a:cubicBezTo>
                        <a:pt x="13170" y="75669"/>
                        <a:pt x="12982" y="75635"/>
                        <a:pt x="12796" y="75446"/>
                      </a:cubicBezTo>
                      <a:cubicBezTo>
                        <a:pt x="12351" y="74993"/>
                        <a:pt x="13145" y="74628"/>
                        <a:pt x="13217" y="74231"/>
                      </a:cubicBezTo>
                      <a:cubicBezTo>
                        <a:pt x="13288" y="73834"/>
                        <a:pt x="13193" y="73564"/>
                        <a:pt x="13788" y="73437"/>
                      </a:cubicBezTo>
                      <a:cubicBezTo>
                        <a:pt x="14168" y="73355"/>
                        <a:pt x="14304" y="73330"/>
                        <a:pt x="14568" y="73330"/>
                      </a:cubicBezTo>
                      <a:close/>
                      <a:moveTo>
                        <a:pt x="41653" y="73338"/>
                      </a:moveTo>
                      <a:cubicBezTo>
                        <a:pt x="41875" y="73338"/>
                        <a:pt x="42189" y="73356"/>
                        <a:pt x="42816" y="73374"/>
                      </a:cubicBezTo>
                      <a:cubicBezTo>
                        <a:pt x="44189" y="73406"/>
                        <a:pt x="44760" y="73850"/>
                        <a:pt x="46046" y="74168"/>
                      </a:cubicBezTo>
                      <a:cubicBezTo>
                        <a:pt x="46825" y="74355"/>
                        <a:pt x="47208" y="74385"/>
                        <a:pt x="47535" y="74385"/>
                      </a:cubicBezTo>
                      <a:cubicBezTo>
                        <a:pt x="47691" y="74385"/>
                        <a:pt x="47834" y="74378"/>
                        <a:pt x="48002" y="74378"/>
                      </a:cubicBezTo>
                      <a:cubicBezTo>
                        <a:pt x="48063" y="74378"/>
                        <a:pt x="48128" y="74379"/>
                        <a:pt x="48197" y="74382"/>
                      </a:cubicBezTo>
                      <a:cubicBezTo>
                        <a:pt x="48864" y="74406"/>
                        <a:pt x="48673" y="74668"/>
                        <a:pt x="48531" y="74882"/>
                      </a:cubicBezTo>
                      <a:cubicBezTo>
                        <a:pt x="48396" y="75104"/>
                        <a:pt x="48404" y="75755"/>
                        <a:pt x="48158" y="76017"/>
                      </a:cubicBezTo>
                      <a:cubicBezTo>
                        <a:pt x="47904" y="76287"/>
                        <a:pt x="46578" y="76263"/>
                        <a:pt x="44816" y="76335"/>
                      </a:cubicBezTo>
                      <a:cubicBezTo>
                        <a:pt x="44607" y="76344"/>
                        <a:pt x="44422" y="76349"/>
                        <a:pt x="44257" y="76349"/>
                      </a:cubicBezTo>
                      <a:cubicBezTo>
                        <a:pt x="43039" y="76349"/>
                        <a:pt x="42905" y="76103"/>
                        <a:pt x="42038" y="75803"/>
                      </a:cubicBezTo>
                      <a:cubicBezTo>
                        <a:pt x="41699" y="75688"/>
                        <a:pt x="41430" y="75664"/>
                        <a:pt x="41203" y="75664"/>
                      </a:cubicBezTo>
                      <a:cubicBezTo>
                        <a:pt x="41043" y="75664"/>
                        <a:pt x="40905" y="75676"/>
                        <a:pt x="40776" y="75676"/>
                      </a:cubicBezTo>
                      <a:cubicBezTo>
                        <a:pt x="40554" y="75676"/>
                        <a:pt x="40364" y="75642"/>
                        <a:pt x="40157" y="75453"/>
                      </a:cubicBezTo>
                      <a:cubicBezTo>
                        <a:pt x="39649" y="75001"/>
                        <a:pt x="40395" y="74628"/>
                        <a:pt x="40418" y="74231"/>
                      </a:cubicBezTo>
                      <a:cubicBezTo>
                        <a:pt x="40434" y="73834"/>
                        <a:pt x="40307" y="73564"/>
                        <a:pt x="40887" y="73437"/>
                      </a:cubicBezTo>
                      <a:lnTo>
                        <a:pt x="40887" y="73445"/>
                      </a:lnTo>
                      <a:cubicBezTo>
                        <a:pt x="41258" y="73363"/>
                        <a:pt x="41390" y="73338"/>
                        <a:pt x="41653" y="73338"/>
                      </a:cubicBezTo>
                      <a:close/>
                      <a:moveTo>
                        <a:pt x="35764" y="71155"/>
                      </a:moveTo>
                      <a:cubicBezTo>
                        <a:pt x="35968" y="71155"/>
                        <a:pt x="36154" y="71165"/>
                        <a:pt x="36299" y="71175"/>
                      </a:cubicBezTo>
                      <a:cubicBezTo>
                        <a:pt x="36870" y="71207"/>
                        <a:pt x="37077" y="71286"/>
                        <a:pt x="37077" y="71286"/>
                      </a:cubicBezTo>
                      <a:cubicBezTo>
                        <a:pt x="37466" y="71509"/>
                        <a:pt x="37807" y="71794"/>
                        <a:pt x="38085" y="72136"/>
                      </a:cubicBezTo>
                      <a:cubicBezTo>
                        <a:pt x="38569" y="72723"/>
                        <a:pt x="39228" y="72961"/>
                        <a:pt x="39641" y="73271"/>
                      </a:cubicBezTo>
                      <a:cubicBezTo>
                        <a:pt x="40045" y="73580"/>
                        <a:pt x="40244" y="74485"/>
                        <a:pt x="39791" y="75033"/>
                      </a:cubicBezTo>
                      <a:cubicBezTo>
                        <a:pt x="39339" y="75580"/>
                        <a:pt x="38926" y="75549"/>
                        <a:pt x="38720" y="75969"/>
                      </a:cubicBezTo>
                      <a:cubicBezTo>
                        <a:pt x="38521" y="76398"/>
                        <a:pt x="38339" y="76811"/>
                        <a:pt x="37926" y="76922"/>
                      </a:cubicBezTo>
                      <a:cubicBezTo>
                        <a:pt x="37648" y="76993"/>
                        <a:pt x="37363" y="77033"/>
                        <a:pt x="37077" y="77041"/>
                      </a:cubicBezTo>
                      <a:cubicBezTo>
                        <a:pt x="36795" y="77068"/>
                        <a:pt x="36513" y="77080"/>
                        <a:pt x="36228" y="77080"/>
                      </a:cubicBezTo>
                      <a:cubicBezTo>
                        <a:pt x="36096" y="77080"/>
                        <a:pt x="35964" y="77078"/>
                        <a:pt x="35831" y="77073"/>
                      </a:cubicBezTo>
                      <a:cubicBezTo>
                        <a:pt x="35608" y="77073"/>
                        <a:pt x="35386" y="77025"/>
                        <a:pt x="35180" y="76930"/>
                      </a:cubicBezTo>
                      <a:cubicBezTo>
                        <a:pt x="35148" y="76914"/>
                        <a:pt x="35116" y="76898"/>
                        <a:pt x="35084" y="76882"/>
                      </a:cubicBezTo>
                      <a:cubicBezTo>
                        <a:pt x="35077" y="76874"/>
                        <a:pt x="35069" y="76866"/>
                        <a:pt x="35061" y="76858"/>
                      </a:cubicBezTo>
                      <a:lnTo>
                        <a:pt x="35061" y="76866"/>
                      </a:lnTo>
                      <a:cubicBezTo>
                        <a:pt x="34592" y="76620"/>
                        <a:pt x="33878" y="76493"/>
                        <a:pt x="32854" y="76406"/>
                      </a:cubicBezTo>
                      <a:cubicBezTo>
                        <a:pt x="31338" y="76263"/>
                        <a:pt x="30163" y="76096"/>
                        <a:pt x="29171" y="75834"/>
                      </a:cubicBezTo>
                      <a:cubicBezTo>
                        <a:pt x="28171" y="75573"/>
                        <a:pt x="27139" y="75239"/>
                        <a:pt x="27330" y="75009"/>
                      </a:cubicBezTo>
                      <a:cubicBezTo>
                        <a:pt x="27520" y="74771"/>
                        <a:pt x="28647" y="74684"/>
                        <a:pt x="29441" y="74580"/>
                      </a:cubicBezTo>
                      <a:cubicBezTo>
                        <a:pt x="30243" y="74485"/>
                        <a:pt x="31528" y="73866"/>
                        <a:pt x="32052" y="73247"/>
                      </a:cubicBezTo>
                      <a:cubicBezTo>
                        <a:pt x="32584" y="72628"/>
                        <a:pt x="33005" y="72556"/>
                        <a:pt x="33695" y="72088"/>
                      </a:cubicBezTo>
                      <a:cubicBezTo>
                        <a:pt x="33854" y="71985"/>
                        <a:pt x="33973" y="71850"/>
                        <a:pt x="34061" y="71683"/>
                      </a:cubicBezTo>
                      <a:lnTo>
                        <a:pt x="34061" y="71691"/>
                      </a:lnTo>
                      <a:cubicBezTo>
                        <a:pt x="34376" y="71245"/>
                        <a:pt x="35151" y="71155"/>
                        <a:pt x="35764" y="71155"/>
                      </a:cubicBezTo>
                      <a:close/>
                      <a:moveTo>
                        <a:pt x="62587" y="71160"/>
                      </a:moveTo>
                      <a:cubicBezTo>
                        <a:pt x="62777" y="71160"/>
                        <a:pt x="62951" y="71168"/>
                        <a:pt x="63088" y="71175"/>
                      </a:cubicBezTo>
                      <a:cubicBezTo>
                        <a:pt x="63667" y="71215"/>
                        <a:pt x="63882" y="71294"/>
                        <a:pt x="63882" y="71294"/>
                      </a:cubicBezTo>
                      <a:cubicBezTo>
                        <a:pt x="64302" y="71517"/>
                        <a:pt x="64675" y="71802"/>
                        <a:pt x="65001" y="72144"/>
                      </a:cubicBezTo>
                      <a:cubicBezTo>
                        <a:pt x="65572" y="72715"/>
                        <a:pt x="66263" y="72961"/>
                        <a:pt x="66707" y="73271"/>
                      </a:cubicBezTo>
                      <a:lnTo>
                        <a:pt x="66707" y="73279"/>
                      </a:lnTo>
                      <a:cubicBezTo>
                        <a:pt x="67160" y="73580"/>
                        <a:pt x="67469" y="74485"/>
                        <a:pt x="67088" y="75033"/>
                      </a:cubicBezTo>
                      <a:cubicBezTo>
                        <a:pt x="66707" y="75580"/>
                        <a:pt x="66287" y="75549"/>
                        <a:pt x="66144" y="75977"/>
                      </a:cubicBezTo>
                      <a:cubicBezTo>
                        <a:pt x="65993" y="76406"/>
                        <a:pt x="65866" y="76811"/>
                        <a:pt x="65469" y="76930"/>
                      </a:cubicBezTo>
                      <a:cubicBezTo>
                        <a:pt x="65199" y="77001"/>
                        <a:pt x="64914" y="77041"/>
                        <a:pt x="64636" y="77041"/>
                      </a:cubicBezTo>
                      <a:cubicBezTo>
                        <a:pt x="64330" y="77070"/>
                        <a:pt x="64024" y="77087"/>
                        <a:pt x="63717" y="77087"/>
                      </a:cubicBezTo>
                      <a:cubicBezTo>
                        <a:pt x="63611" y="77087"/>
                        <a:pt x="63504" y="77085"/>
                        <a:pt x="63398" y="77081"/>
                      </a:cubicBezTo>
                      <a:cubicBezTo>
                        <a:pt x="63167" y="77073"/>
                        <a:pt x="62937" y="77025"/>
                        <a:pt x="62723" y="76938"/>
                      </a:cubicBezTo>
                      <a:cubicBezTo>
                        <a:pt x="62691" y="76922"/>
                        <a:pt x="62659" y="76906"/>
                        <a:pt x="62628" y="76890"/>
                      </a:cubicBezTo>
                      <a:cubicBezTo>
                        <a:pt x="62612" y="76882"/>
                        <a:pt x="62604" y="76874"/>
                        <a:pt x="62596" y="76866"/>
                      </a:cubicBezTo>
                      <a:lnTo>
                        <a:pt x="62596" y="76874"/>
                      </a:lnTo>
                      <a:cubicBezTo>
                        <a:pt x="62088" y="76620"/>
                        <a:pt x="61366" y="76501"/>
                        <a:pt x="60334" y="76406"/>
                      </a:cubicBezTo>
                      <a:cubicBezTo>
                        <a:pt x="58794" y="76271"/>
                        <a:pt x="57595" y="76104"/>
                        <a:pt x="56571" y="75842"/>
                      </a:cubicBezTo>
                      <a:cubicBezTo>
                        <a:pt x="55539" y="75573"/>
                        <a:pt x="54468" y="75247"/>
                        <a:pt x="54627" y="75009"/>
                      </a:cubicBezTo>
                      <a:cubicBezTo>
                        <a:pt x="54785" y="74779"/>
                        <a:pt x="55905" y="74684"/>
                        <a:pt x="56682" y="74588"/>
                      </a:cubicBezTo>
                      <a:cubicBezTo>
                        <a:pt x="57468" y="74485"/>
                        <a:pt x="58683" y="73866"/>
                        <a:pt x="59127" y="73255"/>
                      </a:cubicBezTo>
                      <a:cubicBezTo>
                        <a:pt x="59572" y="72636"/>
                        <a:pt x="59984" y="72556"/>
                        <a:pt x="60611" y="72088"/>
                      </a:cubicBezTo>
                      <a:cubicBezTo>
                        <a:pt x="60754" y="71993"/>
                        <a:pt x="60858" y="71858"/>
                        <a:pt x="60921" y="71691"/>
                      </a:cubicBezTo>
                      <a:cubicBezTo>
                        <a:pt x="61188" y="71243"/>
                        <a:pt x="61973" y="71160"/>
                        <a:pt x="62587" y="71160"/>
                      </a:cubicBezTo>
                      <a:close/>
                      <a:moveTo>
                        <a:pt x="52410" y="73575"/>
                      </a:moveTo>
                      <a:cubicBezTo>
                        <a:pt x="52542" y="73575"/>
                        <a:pt x="52683" y="73581"/>
                        <a:pt x="52833" y="73596"/>
                      </a:cubicBezTo>
                      <a:cubicBezTo>
                        <a:pt x="53809" y="73699"/>
                        <a:pt x="54254" y="74437"/>
                        <a:pt x="54166" y="74977"/>
                      </a:cubicBezTo>
                      <a:cubicBezTo>
                        <a:pt x="54079" y="75509"/>
                        <a:pt x="53492" y="75565"/>
                        <a:pt x="52904" y="75866"/>
                      </a:cubicBezTo>
                      <a:cubicBezTo>
                        <a:pt x="52309" y="76176"/>
                        <a:pt x="52071" y="76462"/>
                        <a:pt x="52333" y="76922"/>
                      </a:cubicBezTo>
                      <a:cubicBezTo>
                        <a:pt x="52603" y="77374"/>
                        <a:pt x="52809" y="77787"/>
                        <a:pt x="52047" y="77978"/>
                      </a:cubicBezTo>
                      <a:cubicBezTo>
                        <a:pt x="51962" y="78000"/>
                        <a:pt x="51883" y="78010"/>
                        <a:pt x="51809" y="78010"/>
                      </a:cubicBezTo>
                      <a:cubicBezTo>
                        <a:pt x="51222" y="78010"/>
                        <a:pt x="50975" y="77364"/>
                        <a:pt x="50785" y="76970"/>
                      </a:cubicBezTo>
                      <a:cubicBezTo>
                        <a:pt x="50578" y="76525"/>
                        <a:pt x="49158" y="76422"/>
                        <a:pt x="48753" y="76144"/>
                      </a:cubicBezTo>
                      <a:cubicBezTo>
                        <a:pt x="48356" y="75866"/>
                        <a:pt x="48705" y="75215"/>
                        <a:pt x="48983" y="74699"/>
                      </a:cubicBezTo>
                      <a:cubicBezTo>
                        <a:pt x="49261" y="74191"/>
                        <a:pt x="49602" y="74104"/>
                        <a:pt x="50594" y="73898"/>
                      </a:cubicBezTo>
                      <a:cubicBezTo>
                        <a:pt x="51191" y="73770"/>
                        <a:pt x="51686" y="73575"/>
                        <a:pt x="52410" y="73575"/>
                      </a:cubicBezTo>
                      <a:close/>
                      <a:moveTo>
                        <a:pt x="25297" y="73575"/>
                      </a:moveTo>
                      <a:cubicBezTo>
                        <a:pt x="25430" y="73575"/>
                        <a:pt x="25569" y="73581"/>
                        <a:pt x="25718" y="73596"/>
                      </a:cubicBezTo>
                      <a:cubicBezTo>
                        <a:pt x="26679" y="73699"/>
                        <a:pt x="27028" y="74437"/>
                        <a:pt x="26869" y="74977"/>
                      </a:cubicBezTo>
                      <a:cubicBezTo>
                        <a:pt x="26718" y="75509"/>
                        <a:pt x="26123" y="75565"/>
                        <a:pt x="25488" y="75866"/>
                      </a:cubicBezTo>
                      <a:cubicBezTo>
                        <a:pt x="24861" y="76176"/>
                        <a:pt x="24583" y="76462"/>
                        <a:pt x="24790" y="76922"/>
                      </a:cubicBezTo>
                      <a:cubicBezTo>
                        <a:pt x="24996" y="77374"/>
                        <a:pt x="25155" y="77787"/>
                        <a:pt x="24361" y="77986"/>
                      </a:cubicBezTo>
                      <a:cubicBezTo>
                        <a:pt x="24276" y="78006"/>
                        <a:pt x="24197" y="78016"/>
                        <a:pt x="24125" y="78016"/>
                      </a:cubicBezTo>
                      <a:cubicBezTo>
                        <a:pt x="23534" y="78016"/>
                        <a:pt x="23368" y="77373"/>
                        <a:pt x="23234" y="76970"/>
                      </a:cubicBezTo>
                      <a:cubicBezTo>
                        <a:pt x="23083" y="76525"/>
                        <a:pt x="21678" y="76422"/>
                        <a:pt x="21313" y="76144"/>
                      </a:cubicBezTo>
                      <a:cubicBezTo>
                        <a:pt x="20948" y="75866"/>
                        <a:pt x="21376" y="75215"/>
                        <a:pt x="21726" y="74707"/>
                      </a:cubicBezTo>
                      <a:cubicBezTo>
                        <a:pt x="22067" y="74191"/>
                        <a:pt x="22424" y="74112"/>
                        <a:pt x="23432" y="73898"/>
                      </a:cubicBezTo>
                      <a:cubicBezTo>
                        <a:pt x="24056" y="73770"/>
                        <a:pt x="24572" y="73575"/>
                        <a:pt x="25297" y="73575"/>
                      </a:cubicBezTo>
                      <a:close/>
                      <a:moveTo>
                        <a:pt x="13107" y="75898"/>
                      </a:moveTo>
                      <a:cubicBezTo>
                        <a:pt x="13195" y="75898"/>
                        <a:pt x="13285" y="75903"/>
                        <a:pt x="13375" y="75914"/>
                      </a:cubicBezTo>
                      <a:cubicBezTo>
                        <a:pt x="14122" y="75993"/>
                        <a:pt x="15217" y="76517"/>
                        <a:pt x="16622" y="76533"/>
                      </a:cubicBezTo>
                      <a:cubicBezTo>
                        <a:pt x="16653" y="76533"/>
                        <a:pt x="16685" y="76534"/>
                        <a:pt x="16717" y="76534"/>
                      </a:cubicBezTo>
                      <a:cubicBezTo>
                        <a:pt x="17832" y="76534"/>
                        <a:pt x="19077" y="76321"/>
                        <a:pt x="19994" y="76321"/>
                      </a:cubicBezTo>
                      <a:cubicBezTo>
                        <a:pt x="20220" y="76321"/>
                        <a:pt x="20427" y="76334"/>
                        <a:pt x="20606" y="76366"/>
                      </a:cubicBezTo>
                      <a:cubicBezTo>
                        <a:pt x="21535" y="76533"/>
                        <a:pt x="22575" y="76938"/>
                        <a:pt x="22892" y="77422"/>
                      </a:cubicBezTo>
                      <a:cubicBezTo>
                        <a:pt x="23202" y="77906"/>
                        <a:pt x="22996" y="78986"/>
                        <a:pt x="22408" y="79462"/>
                      </a:cubicBezTo>
                      <a:cubicBezTo>
                        <a:pt x="22345" y="79517"/>
                        <a:pt x="22345" y="79740"/>
                        <a:pt x="22361" y="80025"/>
                      </a:cubicBezTo>
                      <a:cubicBezTo>
                        <a:pt x="22361" y="80025"/>
                        <a:pt x="22234" y="80319"/>
                        <a:pt x="21678" y="80343"/>
                      </a:cubicBezTo>
                      <a:cubicBezTo>
                        <a:pt x="21360" y="80357"/>
                        <a:pt x="20800" y="80365"/>
                        <a:pt x="20214" y="80365"/>
                      </a:cubicBezTo>
                      <a:cubicBezTo>
                        <a:pt x="19792" y="80365"/>
                        <a:pt x="19356" y="80361"/>
                        <a:pt x="18987" y="80351"/>
                      </a:cubicBezTo>
                      <a:cubicBezTo>
                        <a:pt x="18427" y="80341"/>
                        <a:pt x="17990" y="80298"/>
                        <a:pt x="17498" y="80298"/>
                      </a:cubicBezTo>
                      <a:cubicBezTo>
                        <a:pt x="17223" y="80298"/>
                        <a:pt x="16931" y="80311"/>
                        <a:pt x="16590" y="80351"/>
                      </a:cubicBezTo>
                      <a:cubicBezTo>
                        <a:pt x="16025" y="80417"/>
                        <a:pt x="15614" y="80500"/>
                        <a:pt x="15298" y="80500"/>
                      </a:cubicBezTo>
                      <a:cubicBezTo>
                        <a:pt x="15081" y="80500"/>
                        <a:pt x="14910" y="80461"/>
                        <a:pt x="14764" y="80351"/>
                      </a:cubicBezTo>
                      <a:cubicBezTo>
                        <a:pt x="14415" y="80081"/>
                        <a:pt x="14503" y="79740"/>
                        <a:pt x="13907" y="79462"/>
                      </a:cubicBezTo>
                      <a:cubicBezTo>
                        <a:pt x="13907" y="79462"/>
                        <a:pt x="12820" y="79009"/>
                        <a:pt x="12082" y="78486"/>
                      </a:cubicBezTo>
                      <a:cubicBezTo>
                        <a:pt x="11343" y="77954"/>
                        <a:pt x="10478" y="77605"/>
                        <a:pt x="10859" y="77295"/>
                      </a:cubicBezTo>
                      <a:cubicBezTo>
                        <a:pt x="11248" y="76977"/>
                        <a:pt x="11621" y="76684"/>
                        <a:pt x="11780" y="76398"/>
                      </a:cubicBezTo>
                      <a:cubicBezTo>
                        <a:pt x="11912" y="76154"/>
                        <a:pt x="12473" y="75898"/>
                        <a:pt x="13107" y="75898"/>
                      </a:cubicBezTo>
                      <a:close/>
                      <a:moveTo>
                        <a:pt x="40519" y="75898"/>
                      </a:moveTo>
                      <a:cubicBezTo>
                        <a:pt x="40608" y="75898"/>
                        <a:pt x="40699" y="75903"/>
                        <a:pt x="40792" y="75914"/>
                      </a:cubicBezTo>
                      <a:cubicBezTo>
                        <a:pt x="41546" y="75993"/>
                        <a:pt x="42712" y="76517"/>
                        <a:pt x="44117" y="76533"/>
                      </a:cubicBezTo>
                      <a:cubicBezTo>
                        <a:pt x="44149" y="76533"/>
                        <a:pt x="44181" y="76534"/>
                        <a:pt x="44212" y="76534"/>
                      </a:cubicBezTo>
                      <a:cubicBezTo>
                        <a:pt x="45326" y="76534"/>
                        <a:pt x="46541" y="76321"/>
                        <a:pt x="47459" y="76321"/>
                      </a:cubicBezTo>
                      <a:cubicBezTo>
                        <a:pt x="47685" y="76321"/>
                        <a:pt x="47894" y="76334"/>
                        <a:pt x="48078" y="76366"/>
                      </a:cubicBezTo>
                      <a:cubicBezTo>
                        <a:pt x="49031" y="76533"/>
                        <a:pt x="50126" y="76938"/>
                        <a:pt x="50499" y="77422"/>
                      </a:cubicBezTo>
                      <a:cubicBezTo>
                        <a:pt x="50872" y="77914"/>
                        <a:pt x="50809" y="78986"/>
                        <a:pt x="50277" y="79462"/>
                      </a:cubicBezTo>
                      <a:cubicBezTo>
                        <a:pt x="50221" y="79525"/>
                        <a:pt x="50253" y="79740"/>
                        <a:pt x="50309" y="80025"/>
                      </a:cubicBezTo>
                      <a:lnTo>
                        <a:pt x="50309" y="80033"/>
                      </a:lnTo>
                      <a:cubicBezTo>
                        <a:pt x="50309" y="80033"/>
                        <a:pt x="50221" y="80335"/>
                        <a:pt x="49666" y="80359"/>
                      </a:cubicBezTo>
                      <a:cubicBezTo>
                        <a:pt x="49392" y="80371"/>
                        <a:pt x="48941" y="80377"/>
                        <a:pt x="48449" y="80377"/>
                      </a:cubicBezTo>
                      <a:cubicBezTo>
                        <a:pt x="47957" y="80377"/>
                        <a:pt x="47423" y="80371"/>
                        <a:pt x="46983" y="80359"/>
                      </a:cubicBezTo>
                      <a:cubicBezTo>
                        <a:pt x="46417" y="80349"/>
                        <a:pt x="45976" y="80306"/>
                        <a:pt x="45482" y="80306"/>
                      </a:cubicBezTo>
                      <a:cubicBezTo>
                        <a:pt x="45207" y="80306"/>
                        <a:pt x="44916" y="80319"/>
                        <a:pt x="44578" y="80359"/>
                      </a:cubicBezTo>
                      <a:cubicBezTo>
                        <a:pt x="44022" y="80425"/>
                        <a:pt x="43620" y="80507"/>
                        <a:pt x="43304" y="80507"/>
                      </a:cubicBezTo>
                      <a:cubicBezTo>
                        <a:pt x="43087" y="80507"/>
                        <a:pt x="42910" y="80469"/>
                        <a:pt x="42752" y="80359"/>
                      </a:cubicBezTo>
                      <a:cubicBezTo>
                        <a:pt x="42363" y="80089"/>
                        <a:pt x="42411" y="79748"/>
                        <a:pt x="41776" y="79470"/>
                      </a:cubicBezTo>
                      <a:cubicBezTo>
                        <a:pt x="41776" y="79470"/>
                        <a:pt x="40641" y="79017"/>
                        <a:pt x="39831" y="78494"/>
                      </a:cubicBezTo>
                      <a:cubicBezTo>
                        <a:pt x="39029" y="77962"/>
                        <a:pt x="38109" y="77605"/>
                        <a:pt x="38458" y="77295"/>
                      </a:cubicBezTo>
                      <a:cubicBezTo>
                        <a:pt x="38799" y="76977"/>
                        <a:pt x="39141" y="76684"/>
                        <a:pt x="39252" y="76398"/>
                      </a:cubicBezTo>
                      <a:cubicBezTo>
                        <a:pt x="39356" y="76154"/>
                        <a:pt x="39882" y="75898"/>
                        <a:pt x="40519" y="75898"/>
                      </a:cubicBezTo>
                      <a:close/>
                      <a:moveTo>
                        <a:pt x="25828" y="77917"/>
                      </a:moveTo>
                      <a:cubicBezTo>
                        <a:pt x="26154" y="77917"/>
                        <a:pt x="26406" y="77975"/>
                        <a:pt x="26520" y="78089"/>
                      </a:cubicBezTo>
                      <a:cubicBezTo>
                        <a:pt x="26790" y="78351"/>
                        <a:pt x="26663" y="79470"/>
                        <a:pt x="26663" y="79470"/>
                      </a:cubicBezTo>
                      <a:cubicBezTo>
                        <a:pt x="26663" y="80216"/>
                        <a:pt x="25655" y="80216"/>
                        <a:pt x="25401" y="80573"/>
                      </a:cubicBezTo>
                      <a:cubicBezTo>
                        <a:pt x="25345" y="80645"/>
                        <a:pt x="25298" y="80724"/>
                        <a:pt x="25234" y="80819"/>
                      </a:cubicBezTo>
                      <a:cubicBezTo>
                        <a:pt x="25191" y="80887"/>
                        <a:pt x="25023" y="80915"/>
                        <a:pt x="24796" y="80915"/>
                      </a:cubicBezTo>
                      <a:cubicBezTo>
                        <a:pt x="24359" y="80915"/>
                        <a:pt x="23701" y="80812"/>
                        <a:pt x="23273" y="80692"/>
                      </a:cubicBezTo>
                      <a:cubicBezTo>
                        <a:pt x="22615" y="80510"/>
                        <a:pt x="22591" y="80097"/>
                        <a:pt x="22948" y="79470"/>
                      </a:cubicBezTo>
                      <a:cubicBezTo>
                        <a:pt x="23194" y="78906"/>
                        <a:pt x="23662" y="78462"/>
                        <a:pt x="24242" y="78240"/>
                      </a:cubicBezTo>
                      <a:lnTo>
                        <a:pt x="24234" y="78240"/>
                      </a:lnTo>
                      <a:cubicBezTo>
                        <a:pt x="24797" y="78024"/>
                        <a:pt x="25382" y="77917"/>
                        <a:pt x="25828" y="77917"/>
                      </a:cubicBezTo>
                      <a:close/>
                      <a:moveTo>
                        <a:pt x="53502" y="77921"/>
                      </a:moveTo>
                      <a:cubicBezTo>
                        <a:pt x="53826" y="77921"/>
                        <a:pt x="54082" y="77978"/>
                        <a:pt x="54206" y="78089"/>
                      </a:cubicBezTo>
                      <a:cubicBezTo>
                        <a:pt x="54508" y="78359"/>
                        <a:pt x="54531" y="79470"/>
                        <a:pt x="54531" y="79470"/>
                      </a:cubicBezTo>
                      <a:cubicBezTo>
                        <a:pt x="54627" y="80224"/>
                        <a:pt x="53619" y="80224"/>
                        <a:pt x="53412" y="80581"/>
                      </a:cubicBezTo>
                      <a:cubicBezTo>
                        <a:pt x="53372" y="80645"/>
                        <a:pt x="53325" y="80724"/>
                        <a:pt x="53285" y="80819"/>
                      </a:cubicBezTo>
                      <a:lnTo>
                        <a:pt x="53285" y="80827"/>
                      </a:lnTo>
                      <a:cubicBezTo>
                        <a:pt x="53247" y="80895"/>
                        <a:pt x="53081" y="80923"/>
                        <a:pt x="52853" y="80923"/>
                      </a:cubicBezTo>
                      <a:cubicBezTo>
                        <a:pt x="52414" y="80923"/>
                        <a:pt x="51744" y="80820"/>
                        <a:pt x="51301" y="80700"/>
                      </a:cubicBezTo>
                      <a:cubicBezTo>
                        <a:pt x="50618" y="80518"/>
                        <a:pt x="50547" y="80105"/>
                        <a:pt x="50817" y="79470"/>
                      </a:cubicBezTo>
                      <a:cubicBezTo>
                        <a:pt x="50991" y="78914"/>
                        <a:pt x="51412" y="78462"/>
                        <a:pt x="51952" y="78247"/>
                      </a:cubicBezTo>
                      <a:cubicBezTo>
                        <a:pt x="52488" y="78027"/>
                        <a:pt x="53059" y="77921"/>
                        <a:pt x="53502" y="77921"/>
                      </a:cubicBezTo>
                      <a:close/>
                      <a:moveTo>
                        <a:pt x="9551" y="77357"/>
                      </a:moveTo>
                      <a:cubicBezTo>
                        <a:pt x="9672" y="77357"/>
                        <a:pt x="9920" y="77406"/>
                        <a:pt x="10256" y="77732"/>
                      </a:cubicBezTo>
                      <a:cubicBezTo>
                        <a:pt x="10740" y="78208"/>
                        <a:pt x="11328" y="78509"/>
                        <a:pt x="12113" y="78906"/>
                      </a:cubicBezTo>
                      <a:cubicBezTo>
                        <a:pt x="12526" y="79129"/>
                        <a:pt x="12955" y="79311"/>
                        <a:pt x="13399" y="79470"/>
                      </a:cubicBezTo>
                      <a:cubicBezTo>
                        <a:pt x="13399" y="79470"/>
                        <a:pt x="14336" y="79795"/>
                        <a:pt x="14161" y="80462"/>
                      </a:cubicBezTo>
                      <a:cubicBezTo>
                        <a:pt x="13992" y="81108"/>
                        <a:pt x="13183" y="81232"/>
                        <a:pt x="12317" y="81232"/>
                      </a:cubicBezTo>
                      <a:cubicBezTo>
                        <a:pt x="12289" y="81232"/>
                        <a:pt x="12261" y="81232"/>
                        <a:pt x="12232" y="81232"/>
                      </a:cubicBezTo>
                      <a:cubicBezTo>
                        <a:pt x="11343" y="81224"/>
                        <a:pt x="10129" y="81232"/>
                        <a:pt x="9883" y="81145"/>
                      </a:cubicBezTo>
                      <a:cubicBezTo>
                        <a:pt x="9618" y="81049"/>
                        <a:pt x="9345" y="81001"/>
                        <a:pt x="9066" y="81001"/>
                      </a:cubicBezTo>
                      <a:cubicBezTo>
                        <a:pt x="9045" y="81001"/>
                        <a:pt x="9023" y="81001"/>
                        <a:pt x="9002" y="81002"/>
                      </a:cubicBezTo>
                      <a:cubicBezTo>
                        <a:pt x="8303" y="81010"/>
                        <a:pt x="7613" y="81065"/>
                        <a:pt x="6930" y="81161"/>
                      </a:cubicBezTo>
                      <a:cubicBezTo>
                        <a:pt x="6930" y="81161"/>
                        <a:pt x="6926" y="81161"/>
                        <a:pt x="6917" y="81161"/>
                      </a:cubicBezTo>
                      <a:cubicBezTo>
                        <a:pt x="6831" y="81161"/>
                        <a:pt x="6335" y="81154"/>
                        <a:pt x="6335" y="81002"/>
                      </a:cubicBezTo>
                      <a:cubicBezTo>
                        <a:pt x="6335" y="80827"/>
                        <a:pt x="6438" y="80660"/>
                        <a:pt x="6716" y="80446"/>
                      </a:cubicBezTo>
                      <a:cubicBezTo>
                        <a:pt x="7002" y="80240"/>
                        <a:pt x="7367" y="79644"/>
                        <a:pt x="7454" y="79470"/>
                      </a:cubicBezTo>
                      <a:cubicBezTo>
                        <a:pt x="7454" y="79470"/>
                        <a:pt x="7867" y="78700"/>
                        <a:pt x="8002" y="78033"/>
                      </a:cubicBezTo>
                      <a:cubicBezTo>
                        <a:pt x="8153" y="77485"/>
                        <a:pt x="9470" y="77366"/>
                        <a:pt x="9470" y="77366"/>
                      </a:cubicBezTo>
                      <a:cubicBezTo>
                        <a:pt x="9470" y="77366"/>
                        <a:pt x="9498" y="77357"/>
                        <a:pt x="9551" y="77357"/>
                      </a:cubicBezTo>
                      <a:close/>
                      <a:moveTo>
                        <a:pt x="37140" y="77358"/>
                      </a:moveTo>
                      <a:cubicBezTo>
                        <a:pt x="37256" y="77358"/>
                        <a:pt x="37513" y="77407"/>
                        <a:pt x="37902" y="77739"/>
                      </a:cubicBezTo>
                      <a:cubicBezTo>
                        <a:pt x="38442" y="78208"/>
                        <a:pt x="39077" y="78509"/>
                        <a:pt x="39910" y="78914"/>
                      </a:cubicBezTo>
                      <a:cubicBezTo>
                        <a:pt x="40355" y="79129"/>
                        <a:pt x="40815" y="79319"/>
                        <a:pt x="41276" y="79470"/>
                      </a:cubicBezTo>
                      <a:cubicBezTo>
                        <a:pt x="41276" y="79470"/>
                        <a:pt x="42252" y="79795"/>
                        <a:pt x="42165" y="80462"/>
                      </a:cubicBezTo>
                      <a:cubicBezTo>
                        <a:pt x="42077" y="81129"/>
                        <a:pt x="41236" y="81240"/>
                        <a:pt x="40339" y="81240"/>
                      </a:cubicBezTo>
                      <a:cubicBezTo>
                        <a:pt x="39442" y="81232"/>
                        <a:pt x="38236" y="81240"/>
                        <a:pt x="37974" y="81153"/>
                      </a:cubicBezTo>
                      <a:lnTo>
                        <a:pt x="37982" y="81153"/>
                      </a:lnTo>
                      <a:cubicBezTo>
                        <a:pt x="37706" y="81056"/>
                        <a:pt x="37424" y="81001"/>
                        <a:pt x="37135" y="81001"/>
                      </a:cubicBezTo>
                      <a:cubicBezTo>
                        <a:pt x="37116" y="81001"/>
                        <a:pt x="37096" y="81001"/>
                        <a:pt x="37077" y="81002"/>
                      </a:cubicBezTo>
                      <a:cubicBezTo>
                        <a:pt x="36386" y="81010"/>
                        <a:pt x="35704" y="81065"/>
                        <a:pt x="35021" y="81161"/>
                      </a:cubicBezTo>
                      <a:cubicBezTo>
                        <a:pt x="35021" y="81161"/>
                        <a:pt x="35007" y="81161"/>
                        <a:pt x="34983" y="81161"/>
                      </a:cubicBezTo>
                      <a:cubicBezTo>
                        <a:pt x="34851" y="81161"/>
                        <a:pt x="34423" y="81150"/>
                        <a:pt x="34410" y="81002"/>
                      </a:cubicBezTo>
                      <a:cubicBezTo>
                        <a:pt x="34386" y="80827"/>
                        <a:pt x="34465" y="80668"/>
                        <a:pt x="34719" y="80454"/>
                      </a:cubicBezTo>
                      <a:cubicBezTo>
                        <a:pt x="34965" y="80248"/>
                        <a:pt x="35259" y="79652"/>
                        <a:pt x="35331" y="79470"/>
                      </a:cubicBezTo>
                      <a:cubicBezTo>
                        <a:pt x="35331" y="79470"/>
                        <a:pt x="35632" y="78708"/>
                        <a:pt x="35680" y="78041"/>
                      </a:cubicBezTo>
                      <a:cubicBezTo>
                        <a:pt x="35767" y="77485"/>
                        <a:pt x="37069" y="77366"/>
                        <a:pt x="37069" y="77366"/>
                      </a:cubicBezTo>
                      <a:cubicBezTo>
                        <a:pt x="37069" y="77366"/>
                        <a:pt x="37093" y="77358"/>
                        <a:pt x="37140" y="77358"/>
                      </a:cubicBezTo>
                      <a:close/>
                      <a:moveTo>
                        <a:pt x="64737" y="77366"/>
                      </a:moveTo>
                      <a:cubicBezTo>
                        <a:pt x="64852" y="77366"/>
                        <a:pt x="65114" y="77415"/>
                        <a:pt x="65549" y="77747"/>
                      </a:cubicBezTo>
                      <a:cubicBezTo>
                        <a:pt x="66152" y="78216"/>
                        <a:pt x="66827" y="78509"/>
                        <a:pt x="67716" y="78906"/>
                      </a:cubicBezTo>
                      <a:lnTo>
                        <a:pt x="67716" y="78914"/>
                      </a:lnTo>
                      <a:cubicBezTo>
                        <a:pt x="68184" y="79136"/>
                        <a:pt x="68660" y="79319"/>
                        <a:pt x="69152" y="79478"/>
                      </a:cubicBezTo>
                      <a:cubicBezTo>
                        <a:pt x="69152" y="79478"/>
                        <a:pt x="70168" y="79803"/>
                        <a:pt x="70168" y="80470"/>
                      </a:cubicBezTo>
                      <a:cubicBezTo>
                        <a:pt x="70168" y="81116"/>
                        <a:pt x="69386" y="81240"/>
                        <a:pt x="68530" y="81240"/>
                      </a:cubicBezTo>
                      <a:cubicBezTo>
                        <a:pt x="68502" y="81240"/>
                        <a:pt x="68474" y="81240"/>
                        <a:pt x="68446" y="81240"/>
                      </a:cubicBezTo>
                      <a:cubicBezTo>
                        <a:pt x="67549" y="81232"/>
                        <a:pt x="66334" y="81240"/>
                        <a:pt x="66072" y="81153"/>
                      </a:cubicBezTo>
                      <a:cubicBezTo>
                        <a:pt x="65790" y="81063"/>
                        <a:pt x="65500" y="81009"/>
                        <a:pt x="65204" y="81009"/>
                      </a:cubicBezTo>
                      <a:cubicBezTo>
                        <a:pt x="65184" y="81009"/>
                        <a:pt x="65164" y="81009"/>
                        <a:pt x="65144" y="81010"/>
                      </a:cubicBezTo>
                      <a:cubicBezTo>
                        <a:pt x="65144" y="81010"/>
                        <a:pt x="63929" y="81026"/>
                        <a:pt x="63112" y="81168"/>
                      </a:cubicBezTo>
                      <a:cubicBezTo>
                        <a:pt x="63112" y="81168"/>
                        <a:pt x="63107" y="81169"/>
                        <a:pt x="63099" y="81169"/>
                      </a:cubicBezTo>
                      <a:cubicBezTo>
                        <a:pt x="63012" y="81169"/>
                        <a:pt x="62513" y="81162"/>
                        <a:pt x="62477" y="81010"/>
                      </a:cubicBezTo>
                      <a:cubicBezTo>
                        <a:pt x="62429" y="80835"/>
                        <a:pt x="62493" y="80668"/>
                        <a:pt x="62715" y="80462"/>
                      </a:cubicBezTo>
                      <a:cubicBezTo>
                        <a:pt x="62937" y="80248"/>
                        <a:pt x="63151" y="79660"/>
                        <a:pt x="63199" y="79478"/>
                      </a:cubicBezTo>
                      <a:cubicBezTo>
                        <a:pt x="63199" y="79478"/>
                        <a:pt x="63405" y="78708"/>
                        <a:pt x="63366" y="78049"/>
                      </a:cubicBezTo>
                      <a:cubicBezTo>
                        <a:pt x="63382" y="77493"/>
                        <a:pt x="64668" y="77374"/>
                        <a:pt x="64668" y="77374"/>
                      </a:cubicBezTo>
                      <a:cubicBezTo>
                        <a:pt x="64668" y="77374"/>
                        <a:pt x="64690" y="77366"/>
                        <a:pt x="64737" y="77366"/>
                      </a:cubicBezTo>
                      <a:close/>
                      <a:moveTo>
                        <a:pt x="54541" y="75541"/>
                      </a:moveTo>
                      <a:cubicBezTo>
                        <a:pt x="54913" y="75541"/>
                        <a:pt x="55308" y="75617"/>
                        <a:pt x="55698" y="75755"/>
                      </a:cubicBezTo>
                      <a:cubicBezTo>
                        <a:pt x="56778" y="76128"/>
                        <a:pt x="57079" y="76287"/>
                        <a:pt x="59072" y="76430"/>
                      </a:cubicBezTo>
                      <a:cubicBezTo>
                        <a:pt x="61072" y="76565"/>
                        <a:pt x="62310" y="76795"/>
                        <a:pt x="62659" y="77319"/>
                      </a:cubicBezTo>
                      <a:cubicBezTo>
                        <a:pt x="63009" y="77843"/>
                        <a:pt x="62913" y="79462"/>
                        <a:pt x="62913" y="79462"/>
                      </a:cubicBezTo>
                      <a:cubicBezTo>
                        <a:pt x="62858" y="79835"/>
                        <a:pt x="62715" y="80184"/>
                        <a:pt x="62485" y="80486"/>
                      </a:cubicBezTo>
                      <a:cubicBezTo>
                        <a:pt x="62120" y="80946"/>
                        <a:pt x="61485" y="81359"/>
                        <a:pt x="60897" y="81573"/>
                      </a:cubicBezTo>
                      <a:lnTo>
                        <a:pt x="60905" y="81573"/>
                      </a:lnTo>
                      <a:cubicBezTo>
                        <a:pt x="60746" y="81605"/>
                        <a:pt x="60596" y="81661"/>
                        <a:pt x="60445" y="81724"/>
                      </a:cubicBezTo>
                      <a:cubicBezTo>
                        <a:pt x="59929" y="81954"/>
                        <a:pt x="59976" y="82137"/>
                        <a:pt x="59286" y="82264"/>
                      </a:cubicBezTo>
                      <a:cubicBezTo>
                        <a:pt x="58622" y="82378"/>
                        <a:pt x="58120" y="82471"/>
                        <a:pt x="57666" y="82471"/>
                      </a:cubicBezTo>
                      <a:cubicBezTo>
                        <a:pt x="57648" y="82471"/>
                        <a:pt x="57629" y="82471"/>
                        <a:pt x="57611" y="82470"/>
                      </a:cubicBezTo>
                      <a:lnTo>
                        <a:pt x="57619" y="82470"/>
                      </a:lnTo>
                      <a:cubicBezTo>
                        <a:pt x="57587" y="82470"/>
                        <a:pt x="57563" y="82462"/>
                        <a:pt x="57532" y="82454"/>
                      </a:cubicBezTo>
                      <a:cubicBezTo>
                        <a:pt x="56428" y="82319"/>
                        <a:pt x="54722" y="82431"/>
                        <a:pt x="54087" y="82177"/>
                      </a:cubicBezTo>
                      <a:cubicBezTo>
                        <a:pt x="53460" y="81923"/>
                        <a:pt x="53142" y="81462"/>
                        <a:pt x="53777" y="80819"/>
                      </a:cubicBezTo>
                      <a:cubicBezTo>
                        <a:pt x="54412" y="80168"/>
                        <a:pt x="55158" y="80343"/>
                        <a:pt x="54968" y="79462"/>
                      </a:cubicBezTo>
                      <a:cubicBezTo>
                        <a:pt x="54968" y="79462"/>
                        <a:pt x="54793" y="78851"/>
                        <a:pt x="54881" y="78398"/>
                      </a:cubicBezTo>
                      <a:cubicBezTo>
                        <a:pt x="54960" y="77938"/>
                        <a:pt x="54690" y="77803"/>
                        <a:pt x="54261" y="77644"/>
                      </a:cubicBezTo>
                      <a:cubicBezTo>
                        <a:pt x="53833" y="77485"/>
                        <a:pt x="52460" y="77128"/>
                        <a:pt x="52984" y="76303"/>
                      </a:cubicBezTo>
                      <a:cubicBezTo>
                        <a:pt x="53317" y="75772"/>
                        <a:pt x="53891" y="75541"/>
                        <a:pt x="54541" y="75541"/>
                      </a:cubicBezTo>
                      <a:close/>
                      <a:moveTo>
                        <a:pt x="27171" y="75549"/>
                      </a:moveTo>
                      <a:cubicBezTo>
                        <a:pt x="27543" y="75549"/>
                        <a:pt x="27931" y="75625"/>
                        <a:pt x="28306" y="75763"/>
                      </a:cubicBezTo>
                      <a:cubicBezTo>
                        <a:pt x="29330" y="76136"/>
                        <a:pt x="29608" y="76295"/>
                        <a:pt x="31592" y="76438"/>
                      </a:cubicBezTo>
                      <a:cubicBezTo>
                        <a:pt x="33568" y="76573"/>
                        <a:pt x="34783" y="76803"/>
                        <a:pt x="35061" y="77327"/>
                      </a:cubicBezTo>
                      <a:cubicBezTo>
                        <a:pt x="35346" y="77851"/>
                        <a:pt x="35045" y="79470"/>
                        <a:pt x="35045" y="79470"/>
                      </a:cubicBezTo>
                      <a:cubicBezTo>
                        <a:pt x="34934" y="79851"/>
                        <a:pt x="34743" y="80200"/>
                        <a:pt x="34481" y="80486"/>
                      </a:cubicBezTo>
                      <a:cubicBezTo>
                        <a:pt x="34053" y="80954"/>
                        <a:pt x="33362" y="81367"/>
                        <a:pt x="32751" y="81581"/>
                      </a:cubicBezTo>
                      <a:cubicBezTo>
                        <a:pt x="32584" y="81621"/>
                        <a:pt x="32425" y="81669"/>
                        <a:pt x="32267" y="81732"/>
                      </a:cubicBezTo>
                      <a:cubicBezTo>
                        <a:pt x="31727" y="81962"/>
                        <a:pt x="31743" y="82153"/>
                        <a:pt x="31044" y="82272"/>
                      </a:cubicBezTo>
                      <a:cubicBezTo>
                        <a:pt x="30338" y="82391"/>
                        <a:pt x="29814" y="82486"/>
                        <a:pt x="29338" y="82486"/>
                      </a:cubicBezTo>
                      <a:lnTo>
                        <a:pt x="29346" y="82478"/>
                      </a:lnTo>
                      <a:cubicBezTo>
                        <a:pt x="29314" y="82478"/>
                        <a:pt x="29290" y="82470"/>
                        <a:pt x="29266" y="82462"/>
                      </a:cubicBezTo>
                      <a:cubicBezTo>
                        <a:pt x="28179" y="82327"/>
                        <a:pt x="26456" y="82438"/>
                        <a:pt x="25861" y="82184"/>
                      </a:cubicBezTo>
                      <a:cubicBezTo>
                        <a:pt x="25266" y="81930"/>
                        <a:pt x="24996" y="81470"/>
                        <a:pt x="25718" y="80819"/>
                      </a:cubicBezTo>
                      <a:cubicBezTo>
                        <a:pt x="26441" y="80176"/>
                        <a:pt x="27163" y="80351"/>
                        <a:pt x="27091" y="79470"/>
                      </a:cubicBezTo>
                      <a:cubicBezTo>
                        <a:pt x="27091" y="79470"/>
                        <a:pt x="26988" y="78859"/>
                        <a:pt x="27139" y="78406"/>
                      </a:cubicBezTo>
                      <a:cubicBezTo>
                        <a:pt x="27282" y="77946"/>
                        <a:pt x="27028" y="77811"/>
                        <a:pt x="26615" y="77652"/>
                      </a:cubicBezTo>
                      <a:cubicBezTo>
                        <a:pt x="26210" y="77485"/>
                        <a:pt x="24885" y="77136"/>
                        <a:pt x="25520" y="76311"/>
                      </a:cubicBezTo>
                      <a:cubicBezTo>
                        <a:pt x="25919" y="75780"/>
                        <a:pt x="26520" y="75549"/>
                        <a:pt x="27171" y="75549"/>
                      </a:cubicBezTo>
                      <a:close/>
                      <a:moveTo>
                        <a:pt x="18866" y="80453"/>
                      </a:moveTo>
                      <a:cubicBezTo>
                        <a:pt x="18938" y="80453"/>
                        <a:pt x="19010" y="80453"/>
                        <a:pt x="19082" y="80454"/>
                      </a:cubicBezTo>
                      <a:cubicBezTo>
                        <a:pt x="21019" y="80478"/>
                        <a:pt x="22297" y="80573"/>
                        <a:pt x="22750" y="80708"/>
                      </a:cubicBezTo>
                      <a:cubicBezTo>
                        <a:pt x="23099" y="80859"/>
                        <a:pt x="23631" y="80922"/>
                        <a:pt x="24051" y="80954"/>
                      </a:cubicBezTo>
                      <a:cubicBezTo>
                        <a:pt x="24726" y="81010"/>
                        <a:pt x="24829" y="81335"/>
                        <a:pt x="24837" y="81351"/>
                      </a:cubicBezTo>
                      <a:cubicBezTo>
                        <a:pt x="24591" y="81637"/>
                        <a:pt x="24274" y="81843"/>
                        <a:pt x="23916" y="81946"/>
                      </a:cubicBezTo>
                      <a:cubicBezTo>
                        <a:pt x="23019" y="82216"/>
                        <a:pt x="20948" y="82367"/>
                        <a:pt x="19940" y="82438"/>
                      </a:cubicBezTo>
                      <a:cubicBezTo>
                        <a:pt x="18924" y="82502"/>
                        <a:pt x="18051" y="82502"/>
                        <a:pt x="16900" y="82891"/>
                      </a:cubicBezTo>
                      <a:cubicBezTo>
                        <a:pt x="15749" y="83280"/>
                        <a:pt x="15479" y="83581"/>
                        <a:pt x="13741" y="83653"/>
                      </a:cubicBezTo>
                      <a:cubicBezTo>
                        <a:pt x="13493" y="83662"/>
                        <a:pt x="13263" y="83667"/>
                        <a:pt x="13049" y="83667"/>
                      </a:cubicBezTo>
                      <a:cubicBezTo>
                        <a:pt x="11759" y="83667"/>
                        <a:pt x="11053" y="83467"/>
                        <a:pt x="10693" y="82637"/>
                      </a:cubicBezTo>
                      <a:cubicBezTo>
                        <a:pt x="10589" y="82391"/>
                        <a:pt x="10494" y="82145"/>
                        <a:pt x="10423" y="81891"/>
                      </a:cubicBezTo>
                      <a:cubicBezTo>
                        <a:pt x="10423" y="81891"/>
                        <a:pt x="10367" y="81399"/>
                        <a:pt x="11335" y="81367"/>
                      </a:cubicBezTo>
                      <a:cubicBezTo>
                        <a:pt x="11578" y="81357"/>
                        <a:pt x="11819" y="81357"/>
                        <a:pt x="12057" y="81357"/>
                      </a:cubicBezTo>
                      <a:lnTo>
                        <a:pt x="12057" y="81357"/>
                      </a:lnTo>
                      <a:cubicBezTo>
                        <a:pt x="12773" y="81357"/>
                        <a:pt x="13467" y="81357"/>
                        <a:pt x="14098" y="81089"/>
                      </a:cubicBezTo>
                      <a:cubicBezTo>
                        <a:pt x="14915" y="80745"/>
                        <a:pt x="16984" y="80453"/>
                        <a:pt x="18866" y="80453"/>
                      </a:cubicBezTo>
                      <a:close/>
                      <a:moveTo>
                        <a:pt x="46809" y="80460"/>
                      </a:moveTo>
                      <a:cubicBezTo>
                        <a:pt x="46904" y="80460"/>
                        <a:pt x="46999" y="80460"/>
                        <a:pt x="47094" y="80462"/>
                      </a:cubicBezTo>
                      <a:cubicBezTo>
                        <a:pt x="49031" y="80486"/>
                        <a:pt x="50317" y="80581"/>
                        <a:pt x="50793" y="80716"/>
                      </a:cubicBezTo>
                      <a:lnTo>
                        <a:pt x="50785" y="80716"/>
                      </a:lnTo>
                      <a:cubicBezTo>
                        <a:pt x="51158" y="80859"/>
                        <a:pt x="51698" y="80930"/>
                        <a:pt x="52126" y="80962"/>
                      </a:cubicBezTo>
                      <a:cubicBezTo>
                        <a:pt x="52801" y="81018"/>
                        <a:pt x="52952" y="81343"/>
                        <a:pt x="52960" y="81359"/>
                      </a:cubicBezTo>
                      <a:cubicBezTo>
                        <a:pt x="52745" y="81645"/>
                        <a:pt x="52452" y="81851"/>
                        <a:pt x="52110" y="81954"/>
                      </a:cubicBezTo>
                      <a:cubicBezTo>
                        <a:pt x="51261" y="82224"/>
                        <a:pt x="49205" y="82375"/>
                        <a:pt x="48197" y="82438"/>
                      </a:cubicBezTo>
                      <a:cubicBezTo>
                        <a:pt x="47197" y="82510"/>
                        <a:pt x="46324" y="82510"/>
                        <a:pt x="45221" y="82899"/>
                      </a:cubicBezTo>
                      <a:cubicBezTo>
                        <a:pt x="44125" y="83288"/>
                        <a:pt x="43895" y="83589"/>
                        <a:pt x="42165" y="83653"/>
                      </a:cubicBezTo>
                      <a:cubicBezTo>
                        <a:pt x="41901" y="83664"/>
                        <a:pt x="41656" y="83670"/>
                        <a:pt x="41428" y="83670"/>
                      </a:cubicBezTo>
                      <a:cubicBezTo>
                        <a:pt x="40167" y="83670"/>
                        <a:pt x="39447" y="83465"/>
                        <a:pt x="38990" y="82645"/>
                      </a:cubicBezTo>
                      <a:cubicBezTo>
                        <a:pt x="38847" y="82399"/>
                        <a:pt x="38728" y="82153"/>
                        <a:pt x="38617" y="81891"/>
                      </a:cubicBezTo>
                      <a:cubicBezTo>
                        <a:pt x="38617" y="81891"/>
                        <a:pt x="38498" y="81407"/>
                        <a:pt x="39466" y="81367"/>
                      </a:cubicBezTo>
                      <a:cubicBezTo>
                        <a:pt x="39641" y="81361"/>
                        <a:pt x="39815" y="81360"/>
                        <a:pt x="39990" y="81360"/>
                      </a:cubicBezTo>
                      <a:cubicBezTo>
                        <a:pt x="40089" y="81360"/>
                        <a:pt x="40188" y="81360"/>
                        <a:pt x="40287" y="81360"/>
                      </a:cubicBezTo>
                      <a:cubicBezTo>
                        <a:pt x="40966" y="81360"/>
                        <a:pt x="41624" y="81344"/>
                        <a:pt x="42196" y="81089"/>
                      </a:cubicBezTo>
                      <a:cubicBezTo>
                        <a:pt x="42959" y="80749"/>
                        <a:pt x="44943" y="80460"/>
                        <a:pt x="46809" y="80460"/>
                      </a:cubicBezTo>
                      <a:close/>
                      <a:moveTo>
                        <a:pt x="25063" y="81896"/>
                      </a:moveTo>
                      <a:cubicBezTo>
                        <a:pt x="25310" y="81896"/>
                        <a:pt x="25141" y="82032"/>
                        <a:pt x="25202" y="82399"/>
                      </a:cubicBezTo>
                      <a:cubicBezTo>
                        <a:pt x="25282" y="82883"/>
                        <a:pt x="25155" y="83327"/>
                        <a:pt x="24655" y="84050"/>
                      </a:cubicBezTo>
                      <a:cubicBezTo>
                        <a:pt x="24147" y="84772"/>
                        <a:pt x="23258" y="85359"/>
                        <a:pt x="22353" y="85828"/>
                      </a:cubicBezTo>
                      <a:cubicBezTo>
                        <a:pt x="21440" y="86288"/>
                        <a:pt x="21964" y="86733"/>
                        <a:pt x="21519" y="86955"/>
                      </a:cubicBezTo>
                      <a:cubicBezTo>
                        <a:pt x="21455" y="86987"/>
                        <a:pt x="21394" y="87001"/>
                        <a:pt x="21336" y="87001"/>
                      </a:cubicBezTo>
                      <a:cubicBezTo>
                        <a:pt x="20990" y="87001"/>
                        <a:pt x="20766" y="86493"/>
                        <a:pt x="20630" y="86248"/>
                      </a:cubicBezTo>
                      <a:cubicBezTo>
                        <a:pt x="20472" y="85963"/>
                        <a:pt x="20408" y="85613"/>
                        <a:pt x="20392" y="85161"/>
                      </a:cubicBezTo>
                      <a:cubicBezTo>
                        <a:pt x="20368" y="84709"/>
                        <a:pt x="20305" y="84621"/>
                        <a:pt x="20178" y="83732"/>
                      </a:cubicBezTo>
                      <a:cubicBezTo>
                        <a:pt x="20051" y="82843"/>
                        <a:pt x="20225" y="82772"/>
                        <a:pt x="21099" y="82526"/>
                      </a:cubicBezTo>
                      <a:cubicBezTo>
                        <a:pt x="21416" y="82438"/>
                        <a:pt x="21924" y="82470"/>
                        <a:pt x="22448" y="82351"/>
                      </a:cubicBezTo>
                      <a:cubicBezTo>
                        <a:pt x="22972" y="82232"/>
                        <a:pt x="23980" y="82018"/>
                        <a:pt x="24710" y="81930"/>
                      </a:cubicBezTo>
                      <a:cubicBezTo>
                        <a:pt x="24877" y="81908"/>
                        <a:pt x="24989" y="81896"/>
                        <a:pt x="25063" y="81896"/>
                      </a:cubicBezTo>
                      <a:close/>
                      <a:moveTo>
                        <a:pt x="53252" y="81900"/>
                      </a:moveTo>
                      <a:cubicBezTo>
                        <a:pt x="53510" y="81900"/>
                        <a:pt x="53349" y="82032"/>
                        <a:pt x="53460" y="82407"/>
                      </a:cubicBezTo>
                      <a:cubicBezTo>
                        <a:pt x="53603" y="82891"/>
                        <a:pt x="53531" y="83327"/>
                        <a:pt x="53118" y="84050"/>
                      </a:cubicBezTo>
                      <a:cubicBezTo>
                        <a:pt x="52714" y="84772"/>
                        <a:pt x="51888" y="85359"/>
                        <a:pt x="51039" y="85828"/>
                      </a:cubicBezTo>
                      <a:cubicBezTo>
                        <a:pt x="50190" y="86288"/>
                        <a:pt x="50777" y="86725"/>
                        <a:pt x="50356" y="86947"/>
                      </a:cubicBezTo>
                      <a:lnTo>
                        <a:pt x="50356" y="86955"/>
                      </a:lnTo>
                      <a:cubicBezTo>
                        <a:pt x="50296" y="86987"/>
                        <a:pt x="50237" y="87001"/>
                        <a:pt x="50180" y="87001"/>
                      </a:cubicBezTo>
                      <a:cubicBezTo>
                        <a:pt x="49837" y="87001"/>
                        <a:pt x="49550" y="86493"/>
                        <a:pt x="49380" y="86248"/>
                      </a:cubicBezTo>
                      <a:cubicBezTo>
                        <a:pt x="49189" y="85963"/>
                        <a:pt x="49078" y="85613"/>
                        <a:pt x="48999" y="85161"/>
                      </a:cubicBezTo>
                      <a:cubicBezTo>
                        <a:pt x="48927" y="84717"/>
                        <a:pt x="48848" y="84621"/>
                        <a:pt x="48602" y="83732"/>
                      </a:cubicBezTo>
                      <a:cubicBezTo>
                        <a:pt x="48364" y="82843"/>
                        <a:pt x="48523" y="82772"/>
                        <a:pt x="49372" y="82526"/>
                      </a:cubicBezTo>
                      <a:cubicBezTo>
                        <a:pt x="49682" y="82438"/>
                        <a:pt x="50190" y="82470"/>
                        <a:pt x="50698" y="82359"/>
                      </a:cubicBezTo>
                      <a:cubicBezTo>
                        <a:pt x="51206" y="82240"/>
                        <a:pt x="52190" y="82026"/>
                        <a:pt x="52904" y="81930"/>
                      </a:cubicBezTo>
                      <a:cubicBezTo>
                        <a:pt x="53067" y="81911"/>
                        <a:pt x="53177" y="81900"/>
                        <a:pt x="53252" y="81900"/>
                      </a:cubicBezTo>
                      <a:close/>
                      <a:moveTo>
                        <a:pt x="8830" y="81143"/>
                      </a:moveTo>
                      <a:cubicBezTo>
                        <a:pt x="8883" y="81143"/>
                        <a:pt x="8935" y="81143"/>
                        <a:pt x="8986" y="81145"/>
                      </a:cubicBezTo>
                      <a:cubicBezTo>
                        <a:pt x="8986" y="81145"/>
                        <a:pt x="9946" y="81216"/>
                        <a:pt x="10018" y="81732"/>
                      </a:cubicBezTo>
                      <a:cubicBezTo>
                        <a:pt x="10081" y="82248"/>
                        <a:pt x="10034" y="83121"/>
                        <a:pt x="10827" y="83756"/>
                      </a:cubicBezTo>
                      <a:cubicBezTo>
                        <a:pt x="11629" y="84391"/>
                        <a:pt x="12510" y="84494"/>
                        <a:pt x="12574" y="85344"/>
                      </a:cubicBezTo>
                      <a:cubicBezTo>
                        <a:pt x="12645" y="86201"/>
                        <a:pt x="12383" y="87050"/>
                        <a:pt x="10923" y="87074"/>
                      </a:cubicBezTo>
                      <a:cubicBezTo>
                        <a:pt x="10833" y="87076"/>
                        <a:pt x="10742" y="87076"/>
                        <a:pt x="10652" y="87076"/>
                      </a:cubicBezTo>
                      <a:cubicBezTo>
                        <a:pt x="9846" y="87076"/>
                        <a:pt x="9039" y="87013"/>
                        <a:pt x="8240" y="86891"/>
                      </a:cubicBezTo>
                      <a:cubicBezTo>
                        <a:pt x="8240" y="86891"/>
                        <a:pt x="6827" y="86756"/>
                        <a:pt x="5898" y="86542"/>
                      </a:cubicBezTo>
                      <a:cubicBezTo>
                        <a:pt x="4978" y="86336"/>
                        <a:pt x="4636" y="86002"/>
                        <a:pt x="4636" y="86002"/>
                      </a:cubicBezTo>
                      <a:lnTo>
                        <a:pt x="4604" y="85971"/>
                      </a:lnTo>
                      <a:cubicBezTo>
                        <a:pt x="3922" y="85502"/>
                        <a:pt x="3461" y="84994"/>
                        <a:pt x="2715" y="84574"/>
                      </a:cubicBezTo>
                      <a:cubicBezTo>
                        <a:pt x="1977" y="84153"/>
                        <a:pt x="2152" y="83923"/>
                        <a:pt x="2374" y="83510"/>
                      </a:cubicBezTo>
                      <a:cubicBezTo>
                        <a:pt x="2430" y="83415"/>
                        <a:pt x="2438" y="83304"/>
                        <a:pt x="2406" y="83200"/>
                      </a:cubicBezTo>
                      <a:cubicBezTo>
                        <a:pt x="2414" y="83002"/>
                        <a:pt x="2557" y="82629"/>
                        <a:pt x="3287" y="82264"/>
                      </a:cubicBezTo>
                      <a:cubicBezTo>
                        <a:pt x="4348" y="81733"/>
                        <a:pt x="7168" y="81143"/>
                        <a:pt x="8830" y="81143"/>
                      </a:cubicBezTo>
                      <a:close/>
                      <a:moveTo>
                        <a:pt x="36920" y="81151"/>
                      </a:moveTo>
                      <a:cubicBezTo>
                        <a:pt x="36974" y="81151"/>
                        <a:pt x="37026" y="81151"/>
                        <a:pt x="37077" y="81153"/>
                      </a:cubicBezTo>
                      <a:cubicBezTo>
                        <a:pt x="37077" y="81153"/>
                        <a:pt x="38053" y="81216"/>
                        <a:pt x="38188" y="81740"/>
                      </a:cubicBezTo>
                      <a:cubicBezTo>
                        <a:pt x="38323" y="82256"/>
                        <a:pt x="38379" y="83129"/>
                        <a:pt x="39268" y="83764"/>
                      </a:cubicBezTo>
                      <a:cubicBezTo>
                        <a:pt x="40149" y="84399"/>
                        <a:pt x="41038" y="84494"/>
                        <a:pt x="41212" y="85351"/>
                      </a:cubicBezTo>
                      <a:cubicBezTo>
                        <a:pt x="41387" y="86209"/>
                        <a:pt x="41244" y="87058"/>
                        <a:pt x="39783" y="87082"/>
                      </a:cubicBezTo>
                      <a:cubicBezTo>
                        <a:pt x="39693" y="87083"/>
                        <a:pt x="39602" y="87084"/>
                        <a:pt x="39511" y="87084"/>
                      </a:cubicBezTo>
                      <a:cubicBezTo>
                        <a:pt x="38697" y="87084"/>
                        <a:pt x="37884" y="87021"/>
                        <a:pt x="37077" y="86899"/>
                      </a:cubicBezTo>
                      <a:cubicBezTo>
                        <a:pt x="37077" y="86899"/>
                        <a:pt x="35648" y="86764"/>
                        <a:pt x="34696" y="86550"/>
                      </a:cubicBezTo>
                      <a:cubicBezTo>
                        <a:pt x="33751" y="86344"/>
                        <a:pt x="33362" y="86010"/>
                        <a:pt x="33362" y="86010"/>
                      </a:cubicBezTo>
                      <a:lnTo>
                        <a:pt x="33322" y="85986"/>
                      </a:lnTo>
                      <a:cubicBezTo>
                        <a:pt x="32584" y="85518"/>
                        <a:pt x="32052" y="85010"/>
                        <a:pt x="31267" y="84582"/>
                      </a:cubicBezTo>
                      <a:cubicBezTo>
                        <a:pt x="30473" y="84161"/>
                        <a:pt x="30616" y="83931"/>
                        <a:pt x="30782" y="83526"/>
                      </a:cubicBezTo>
                      <a:cubicBezTo>
                        <a:pt x="30822" y="83415"/>
                        <a:pt x="30814" y="83296"/>
                        <a:pt x="30759" y="83200"/>
                      </a:cubicBezTo>
                      <a:lnTo>
                        <a:pt x="30759" y="83200"/>
                      </a:lnTo>
                      <a:lnTo>
                        <a:pt x="30766" y="83208"/>
                      </a:lnTo>
                      <a:cubicBezTo>
                        <a:pt x="30751" y="83010"/>
                        <a:pt x="30838" y="82637"/>
                        <a:pt x="31521" y="82272"/>
                      </a:cubicBezTo>
                      <a:cubicBezTo>
                        <a:pt x="32513" y="81741"/>
                        <a:pt x="35256" y="81151"/>
                        <a:pt x="36920" y="81151"/>
                      </a:cubicBezTo>
                      <a:close/>
                      <a:moveTo>
                        <a:pt x="65011" y="81159"/>
                      </a:moveTo>
                      <a:cubicBezTo>
                        <a:pt x="65065" y="81159"/>
                        <a:pt x="65117" y="81159"/>
                        <a:pt x="65168" y="81161"/>
                      </a:cubicBezTo>
                      <a:cubicBezTo>
                        <a:pt x="65168" y="81161"/>
                        <a:pt x="66152" y="81224"/>
                        <a:pt x="66350" y="81748"/>
                      </a:cubicBezTo>
                      <a:cubicBezTo>
                        <a:pt x="66557" y="82264"/>
                        <a:pt x="66723" y="83121"/>
                        <a:pt x="67684" y="83756"/>
                      </a:cubicBezTo>
                      <a:lnTo>
                        <a:pt x="67684" y="83764"/>
                      </a:lnTo>
                      <a:cubicBezTo>
                        <a:pt x="68660" y="84407"/>
                        <a:pt x="69557" y="84502"/>
                        <a:pt x="69843" y="85351"/>
                      </a:cubicBezTo>
                      <a:cubicBezTo>
                        <a:pt x="70129" y="86209"/>
                        <a:pt x="70089" y="87058"/>
                        <a:pt x="68636" y="87090"/>
                      </a:cubicBezTo>
                      <a:cubicBezTo>
                        <a:pt x="68580" y="87090"/>
                        <a:pt x="68523" y="87091"/>
                        <a:pt x="68466" y="87091"/>
                      </a:cubicBezTo>
                      <a:cubicBezTo>
                        <a:pt x="67610" y="87091"/>
                        <a:pt x="66755" y="87034"/>
                        <a:pt x="65906" y="86907"/>
                      </a:cubicBezTo>
                      <a:cubicBezTo>
                        <a:pt x="65906" y="86907"/>
                        <a:pt x="64453" y="86764"/>
                        <a:pt x="63477" y="86558"/>
                      </a:cubicBezTo>
                      <a:cubicBezTo>
                        <a:pt x="62501" y="86352"/>
                        <a:pt x="62072" y="86018"/>
                        <a:pt x="62072" y="86018"/>
                      </a:cubicBezTo>
                      <a:lnTo>
                        <a:pt x="62032" y="85986"/>
                      </a:lnTo>
                      <a:cubicBezTo>
                        <a:pt x="61223" y="85518"/>
                        <a:pt x="60635" y="85010"/>
                        <a:pt x="59786" y="84590"/>
                      </a:cubicBezTo>
                      <a:cubicBezTo>
                        <a:pt x="58937" y="84161"/>
                        <a:pt x="59056" y="83931"/>
                        <a:pt x="59175" y="83526"/>
                      </a:cubicBezTo>
                      <a:cubicBezTo>
                        <a:pt x="59199" y="83423"/>
                        <a:pt x="59183" y="83304"/>
                        <a:pt x="59119" y="83216"/>
                      </a:cubicBezTo>
                      <a:cubicBezTo>
                        <a:pt x="59080" y="83018"/>
                        <a:pt x="59119" y="82645"/>
                        <a:pt x="59762" y="82280"/>
                      </a:cubicBezTo>
                      <a:cubicBezTo>
                        <a:pt x="60677" y="81749"/>
                        <a:pt x="63352" y="81159"/>
                        <a:pt x="65011" y="81159"/>
                      </a:cubicBezTo>
                      <a:close/>
                      <a:moveTo>
                        <a:pt x="47028" y="82972"/>
                      </a:moveTo>
                      <a:cubicBezTo>
                        <a:pt x="47355" y="82972"/>
                        <a:pt x="47602" y="83044"/>
                        <a:pt x="47896" y="83193"/>
                      </a:cubicBezTo>
                      <a:cubicBezTo>
                        <a:pt x="48499" y="83502"/>
                        <a:pt x="48443" y="84455"/>
                        <a:pt x="48356" y="84891"/>
                      </a:cubicBezTo>
                      <a:cubicBezTo>
                        <a:pt x="48269" y="85328"/>
                        <a:pt x="48689" y="85415"/>
                        <a:pt x="48872" y="85891"/>
                      </a:cubicBezTo>
                      <a:cubicBezTo>
                        <a:pt x="49062" y="86375"/>
                        <a:pt x="49388" y="87114"/>
                        <a:pt x="49943" y="87376"/>
                      </a:cubicBezTo>
                      <a:cubicBezTo>
                        <a:pt x="50499" y="87637"/>
                        <a:pt x="51396" y="88328"/>
                        <a:pt x="51634" y="88884"/>
                      </a:cubicBezTo>
                      <a:cubicBezTo>
                        <a:pt x="51872" y="89439"/>
                        <a:pt x="51309" y="90058"/>
                        <a:pt x="50094" y="90320"/>
                      </a:cubicBezTo>
                      <a:cubicBezTo>
                        <a:pt x="49797" y="90383"/>
                        <a:pt x="49479" y="90411"/>
                        <a:pt x="49145" y="90411"/>
                      </a:cubicBezTo>
                      <a:cubicBezTo>
                        <a:pt x="48124" y="90411"/>
                        <a:pt x="46959" y="90146"/>
                        <a:pt x="45816" y="89781"/>
                      </a:cubicBezTo>
                      <a:cubicBezTo>
                        <a:pt x="44563" y="89378"/>
                        <a:pt x="44044" y="89250"/>
                        <a:pt x="43121" y="89250"/>
                      </a:cubicBezTo>
                      <a:cubicBezTo>
                        <a:pt x="42933" y="89250"/>
                        <a:pt x="42729" y="89255"/>
                        <a:pt x="42498" y="89265"/>
                      </a:cubicBezTo>
                      <a:cubicBezTo>
                        <a:pt x="42227" y="89276"/>
                        <a:pt x="41966" y="89284"/>
                        <a:pt x="41717" y="89284"/>
                      </a:cubicBezTo>
                      <a:cubicBezTo>
                        <a:pt x="40720" y="89284"/>
                        <a:pt x="39899" y="89157"/>
                        <a:pt x="39252" y="88598"/>
                      </a:cubicBezTo>
                      <a:cubicBezTo>
                        <a:pt x="38442" y="87899"/>
                        <a:pt x="38990" y="87669"/>
                        <a:pt x="39910" y="87407"/>
                      </a:cubicBezTo>
                      <a:cubicBezTo>
                        <a:pt x="40831" y="87145"/>
                        <a:pt x="41379" y="87026"/>
                        <a:pt x="41514" y="86479"/>
                      </a:cubicBezTo>
                      <a:cubicBezTo>
                        <a:pt x="41649" y="85931"/>
                        <a:pt x="41546" y="85248"/>
                        <a:pt x="41315" y="84748"/>
                      </a:cubicBezTo>
                      <a:cubicBezTo>
                        <a:pt x="41093" y="84248"/>
                        <a:pt x="41442" y="84042"/>
                        <a:pt x="42117" y="83923"/>
                      </a:cubicBezTo>
                      <a:cubicBezTo>
                        <a:pt x="42371" y="83883"/>
                        <a:pt x="42792" y="83883"/>
                        <a:pt x="43252" y="83835"/>
                      </a:cubicBezTo>
                      <a:cubicBezTo>
                        <a:pt x="43720" y="83780"/>
                        <a:pt x="44363" y="83478"/>
                        <a:pt x="45633" y="83193"/>
                      </a:cubicBezTo>
                      <a:cubicBezTo>
                        <a:pt x="46273" y="83048"/>
                        <a:pt x="46692" y="82972"/>
                        <a:pt x="47028" y="82972"/>
                      </a:cubicBezTo>
                      <a:close/>
                      <a:moveTo>
                        <a:pt x="18712" y="82969"/>
                      </a:moveTo>
                      <a:cubicBezTo>
                        <a:pt x="19037" y="82969"/>
                        <a:pt x="19275" y="83041"/>
                        <a:pt x="19551" y="83193"/>
                      </a:cubicBezTo>
                      <a:cubicBezTo>
                        <a:pt x="20106" y="83502"/>
                        <a:pt x="19924" y="84455"/>
                        <a:pt x="19789" y="84891"/>
                      </a:cubicBezTo>
                      <a:cubicBezTo>
                        <a:pt x="19646" y="85328"/>
                        <a:pt x="20051" y="85415"/>
                        <a:pt x="20178" y="85891"/>
                      </a:cubicBezTo>
                      <a:cubicBezTo>
                        <a:pt x="20297" y="86375"/>
                        <a:pt x="20535" y="87114"/>
                        <a:pt x="21059" y="87376"/>
                      </a:cubicBezTo>
                      <a:cubicBezTo>
                        <a:pt x="21575" y="87637"/>
                        <a:pt x="22384" y="88328"/>
                        <a:pt x="22543" y="88884"/>
                      </a:cubicBezTo>
                      <a:cubicBezTo>
                        <a:pt x="22702" y="89439"/>
                        <a:pt x="22067" y="90058"/>
                        <a:pt x="20821" y="90320"/>
                      </a:cubicBezTo>
                      <a:cubicBezTo>
                        <a:pt x="20513" y="90384"/>
                        <a:pt x="20187" y="90412"/>
                        <a:pt x="19850" y="90412"/>
                      </a:cubicBezTo>
                      <a:cubicBezTo>
                        <a:pt x="18831" y="90412"/>
                        <a:pt x="17703" y="90150"/>
                        <a:pt x="16606" y="89781"/>
                      </a:cubicBezTo>
                      <a:cubicBezTo>
                        <a:pt x="15419" y="89385"/>
                        <a:pt x="14921" y="89254"/>
                        <a:pt x="14030" y="89254"/>
                      </a:cubicBezTo>
                      <a:cubicBezTo>
                        <a:pt x="13831" y="89254"/>
                        <a:pt x="13611" y="89261"/>
                        <a:pt x="13360" y="89273"/>
                      </a:cubicBezTo>
                      <a:cubicBezTo>
                        <a:pt x="13094" y="89283"/>
                        <a:pt x="12839" y="89291"/>
                        <a:pt x="12597" y="89291"/>
                      </a:cubicBezTo>
                      <a:cubicBezTo>
                        <a:pt x="11587" y="89291"/>
                        <a:pt x="10783" y="89161"/>
                        <a:pt x="10200" y="88598"/>
                      </a:cubicBezTo>
                      <a:cubicBezTo>
                        <a:pt x="9486" y="87899"/>
                        <a:pt x="10058" y="87669"/>
                        <a:pt x="11010" y="87407"/>
                      </a:cubicBezTo>
                      <a:cubicBezTo>
                        <a:pt x="11963" y="87145"/>
                        <a:pt x="12534" y="87026"/>
                        <a:pt x="12740" y="86479"/>
                      </a:cubicBezTo>
                      <a:cubicBezTo>
                        <a:pt x="12931" y="85915"/>
                        <a:pt x="12939" y="85312"/>
                        <a:pt x="12764" y="84748"/>
                      </a:cubicBezTo>
                      <a:cubicBezTo>
                        <a:pt x="12605" y="84256"/>
                        <a:pt x="12986" y="84042"/>
                        <a:pt x="13677" y="83923"/>
                      </a:cubicBezTo>
                      <a:cubicBezTo>
                        <a:pt x="13939" y="83875"/>
                        <a:pt x="14352" y="83883"/>
                        <a:pt x="14820" y="83835"/>
                      </a:cubicBezTo>
                      <a:cubicBezTo>
                        <a:pt x="15288" y="83780"/>
                        <a:pt x="15979" y="83478"/>
                        <a:pt x="17281" y="83193"/>
                      </a:cubicBezTo>
                      <a:cubicBezTo>
                        <a:pt x="17945" y="83047"/>
                        <a:pt x="18375" y="82969"/>
                        <a:pt x="18712" y="82969"/>
                      </a:cubicBezTo>
                      <a:close/>
                      <a:moveTo>
                        <a:pt x="56693" y="82665"/>
                      </a:moveTo>
                      <a:cubicBezTo>
                        <a:pt x="58388" y="82665"/>
                        <a:pt x="58558" y="83292"/>
                        <a:pt x="58635" y="83740"/>
                      </a:cubicBezTo>
                      <a:cubicBezTo>
                        <a:pt x="58714" y="84248"/>
                        <a:pt x="58929" y="84637"/>
                        <a:pt x="60016" y="85074"/>
                      </a:cubicBezTo>
                      <a:cubicBezTo>
                        <a:pt x="61096" y="85518"/>
                        <a:pt x="60945" y="85574"/>
                        <a:pt x="61842" y="86399"/>
                      </a:cubicBezTo>
                      <a:cubicBezTo>
                        <a:pt x="62739" y="87233"/>
                        <a:pt x="61778" y="88082"/>
                        <a:pt x="61524" y="88296"/>
                      </a:cubicBezTo>
                      <a:cubicBezTo>
                        <a:pt x="61278" y="88511"/>
                        <a:pt x="61064" y="88574"/>
                        <a:pt x="60492" y="89352"/>
                      </a:cubicBezTo>
                      <a:cubicBezTo>
                        <a:pt x="59921" y="90130"/>
                        <a:pt x="58683" y="90447"/>
                        <a:pt x="57468" y="90717"/>
                      </a:cubicBezTo>
                      <a:cubicBezTo>
                        <a:pt x="57278" y="90759"/>
                        <a:pt x="57100" y="90778"/>
                        <a:pt x="56932" y="90778"/>
                      </a:cubicBezTo>
                      <a:cubicBezTo>
                        <a:pt x="56022" y="90778"/>
                        <a:pt x="55437" y="90225"/>
                        <a:pt x="55095" y="89836"/>
                      </a:cubicBezTo>
                      <a:lnTo>
                        <a:pt x="55087" y="89836"/>
                      </a:lnTo>
                      <a:cubicBezTo>
                        <a:pt x="54690" y="89384"/>
                        <a:pt x="54484" y="89598"/>
                        <a:pt x="53230" y="89352"/>
                      </a:cubicBezTo>
                      <a:cubicBezTo>
                        <a:pt x="51968" y="89106"/>
                        <a:pt x="52126" y="88646"/>
                        <a:pt x="51841" y="88185"/>
                      </a:cubicBezTo>
                      <a:cubicBezTo>
                        <a:pt x="51555" y="87717"/>
                        <a:pt x="51110" y="87566"/>
                        <a:pt x="50888" y="86931"/>
                      </a:cubicBezTo>
                      <a:cubicBezTo>
                        <a:pt x="50674" y="86296"/>
                        <a:pt x="51602" y="85685"/>
                        <a:pt x="52206" y="85336"/>
                      </a:cubicBezTo>
                      <a:cubicBezTo>
                        <a:pt x="52809" y="84986"/>
                        <a:pt x="53174" y="84590"/>
                        <a:pt x="53595" y="83804"/>
                      </a:cubicBezTo>
                      <a:cubicBezTo>
                        <a:pt x="54015" y="83018"/>
                        <a:pt x="54865" y="82788"/>
                        <a:pt x="55928" y="82700"/>
                      </a:cubicBezTo>
                      <a:cubicBezTo>
                        <a:pt x="56213" y="82676"/>
                        <a:pt x="56467" y="82665"/>
                        <a:pt x="56693" y="82665"/>
                      </a:cubicBezTo>
                      <a:close/>
                      <a:moveTo>
                        <a:pt x="28410" y="82665"/>
                      </a:moveTo>
                      <a:cubicBezTo>
                        <a:pt x="30109" y="82665"/>
                        <a:pt x="30198" y="83300"/>
                        <a:pt x="30219" y="83748"/>
                      </a:cubicBezTo>
                      <a:cubicBezTo>
                        <a:pt x="30235" y="84248"/>
                        <a:pt x="30401" y="84637"/>
                        <a:pt x="31425" y="85082"/>
                      </a:cubicBezTo>
                      <a:cubicBezTo>
                        <a:pt x="32449" y="85526"/>
                        <a:pt x="32290" y="85574"/>
                        <a:pt x="33084" y="86407"/>
                      </a:cubicBezTo>
                      <a:cubicBezTo>
                        <a:pt x="33870" y="87233"/>
                        <a:pt x="32798" y="88082"/>
                        <a:pt x="32521" y="88296"/>
                      </a:cubicBezTo>
                      <a:cubicBezTo>
                        <a:pt x="32243" y="88519"/>
                        <a:pt x="32029" y="88582"/>
                        <a:pt x="31354" y="89360"/>
                      </a:cubicBezTo>
                      <a:cubicBezTo>
                        <a:pt x="30679" y="90138"/>
                        <a:pt x="29401" y="90455"/>
                        <a:pt x="28147" y="90725"/>
                      </a:cubicBezTo>
                      <a:cubicBezTo>
                        <a:pt x="27954" y="90767"/>
                        <a:pt x="27774" y="90785"/>
                        <a:pt x="27608" y="90785"/>
                      </a:cubicBezTo>
                      <a:cubicBezTo>
                        <a:pt x="26695" y="90785"/>
                        <a:pt x="26174" y="90226"/>
                        <a:pt x="25885" y="89836"/>
                      </a:cubicBezTo>
                      <a:lnTo>
                        <a:pt x="25885" y="89844"/>
                      </a:lnTo>
                      <a:cubicBezTo>
                        <a:pt x="25544" y="89384"/>
                        <a:pt x="25313" y="89606"/>
                        <a:pt x="24083" y="89360"/>
                      </a:cubicBezTo>
                      <a:cubicBezTo>
                        <a:pt x="22861" y="89114"/>
                        <a:pt x="23075" y="88646"/>
                        <a:pt x="22845" y="88185"/>
                      </a:cubicBezTo>
                      <a:cubicBezTo>
                        <a:pt x="22623" y="87725"/>
                        <a:pt x="22202" y="87566"/>
                        <a:pt x="22059" y="86931"/>
                      </a:cubicBezTo>
                      <a:cubicBezTo>
                        <a:pt x="21924" y="86296"/>
                        <a:pt x="22932" y="85685"/>
                        <a:pt x="23583" y="85336"/>
                      </a:cubicBezTo>
                      <a:cubicBezTo>
                        <a:pt x="24234" y="84986"/>
                        <a:pt x="24647" y="84597"/>
                        <a:pt x="25171" y="83812"/>
                      </a:cubicBezTo>
                      <a:cubicBezTo>
                        <a:pt x="25694" y="83018"/>
                        <a:pt x="26568" y="82788"/>
                        <a:pt x="27647" y="82700"/>
                      </a:cubicBezTo>
                      <a:cubicBezTo>
                        <a:pt x="27932" y="82676"/>
                        <a:pt x="28185" y="82665"/>
                        <a:pt x="28410" y="82665"/>
                      </a:cubicBezTo>
                      <a:close/>
                      <a:moveTo>
                        <a:pt x="12847" y="89446"/>
                      </a:moveTo>
                      <a:cubicBezTo>
                        <a:pt x="13084" y="89446"/>
                        <a:pt x="13419" y="89465"/>
                        <a:pt x="14082" y="89487"/>
                      </a:cubicBezTo>
                      <a:cubicBezTo>
                        <a:pt x="15550" y="89527"/>
                        <a:pt x="16106" y="90043"/>
                        <a:pt x="17447" y="90408"/>
                      </a:cubicBezTo>
                      <a:cubicBezTo>
                        <a:pt x="18261" y="90629"/>
                        <a:pt x="18669" y="90664"/>
                        <a:pt x="19021" y="90664"/>
                      </a:cubicBezTo>
                      <a:cubicBezTo>
                        <a:pt x="19181" y="90664"/>
                        <a:pt x="19330" y="90657"/>
                        <a:pt x="19500" y="90657"/>
                      </a:cubicBezTo>
                      <a:cubicBezTo>
                        <a:pt x="19573" y="90657"/>
                        <a:pt x="19650" y="90658"/>
                        <a:pt x="19733" y="90662"/>
                      </a:cubicBezTo>
                      <a:cubicBezTo>
                        <a:pt x="20440" y="90685"/>
                        <a:pt x="20202" y="90995"/>
                        <a:pt x="20019" y="91241"/>
                      </a:cubicBezTo>
                      <a:cubicBezTo>
                        <a:pt x="19837" y="91495"/>
                        <a:pt x="19749" y="92257"/>
                        <a:pt x="19440" y="92559"/>
                      </a:cubicBezTo>
                      <a:cubicBezTo>
                        <a:pt x="19138" y="92868"/>
                        <a:pt x="17701" y="92844"/>
                        <a:pt x="15796" y="92932"/>
                      </a:cubicBezTo>
                      <a:cubicBezTo>
                        <a:pt x="15577" y="92942"/>
                        <a:pt x="15383" y="92947"/>
                        <a:pt x="15209" y="92947"/>
                      </a:cubicBezTo>
                      <a:cubicBezTo>
                        <a:pt x="13878" y="92947"/>
                        <a:pt x="13774" y="92664"/>
                        <a:pt x="12875" y="92313"/>
                      </a:cubicBezTo>
                      <a:cubicBezTo>
                        <a:pt x="12523" y="92174"/>
                        <a:pt x="12234" y="92146"/>
                        <a:pt x="11986" y="92146"/>
                      </a:cubicBezTo>
                      <a:cubicBezTo>
                        <a:pt x="11817" y="92146"/>
                        <a:pt x="11667" y="92159"/>
                        <a:pt x="11529" y="92159"/>
                      </a:cubicBezTo>
                      <a:cubicBezTo>
                        <a:pt x="11293" y="92159"/>
                        <a:pt x="11095" y="92120"/>
                        <a:pt x="10899" y="91908"/>
                      </a:cubicBezTo>
                      <a:cubicBezTo>
                        <a:pt x="10431" y="91384"/>
                        <a:pt x="11296" y="90947"/>
                        <a:pt x="11375" y="90487"/>
                      </a:cubicBezTo>
                      <a:cubicBezTo>
                        <a:pt x="11455" y="90027"/>
                        <a:pt x="11359" y="89717"/>
                        <a:pt x="12002" y="89566"/>
                      </a:cubicBezTo>
                      <a:cubicBezTo>
                        <a:pt x="12416" y="89475"/>
                        <a:pt x="12560" y="89446"/>
                        <a:pt x="12847" y="89446"/>
                      </a:cubicBezTo>
                      <a:close/>
                      <a:moveTo>
                        <a:pt x="42023" y="89446"/>
                      </a:moveTo>
                      <a:cubicBezTo>
                        <a:pt x="42260" y="89446"/>
                        <a:pt x="42597" y="89466"/>
                        <a:pt x="43252" y="89487"/>
                      </a:cubicBezTo>
                      <a:cubicBezTo>
                        <a:pt x="44736" y="89527"/>
                        <a:pt x="45356" y="90043"/>
                        <a:pt x="46737" y="90408"/>
                      </a:cubicBezTo>
                      <a:cubicBezTo>
                        <a:pt x="47579" y="90629"/>
                        <a:pt x="47990" y="90664"/>
                        <a:pt x="48342" y="90664"/>
                      </a:cubicBezTo>
                      <a:cubicBezTo>
                        <a:pt x="48501" y="90664"/>
                        <a:pt x="48649" y="90657"/>
                        <a:pt x="48819" y="90657"/>
                      </a:cubicBezTo>
                      <a:cubicBezTo>
                        <a:pt x="48893" y="90657"/>
                        <a:pt x="48970" y="90658"/>
                        <a:pt x="49054" y="90662"/>
                      </a:cubicBezTo>
                      <a:cubicBezTo>
                        <a:pt x="49777" y="90693"/>
                        <a:pt x="49570" y="90995"/>
                        <a:pt x="49420" y="91249"/>
                      </a:cubicBezTo>
                      <a:cubicBezTo>
                        <a:pt x="49269" y="91503"/>
                        <a:pt x="49277" y="92257"/>
                        <a:pt x="49015" y="92567"/>
                      </a:cubicBezTo>
                      <a:cubicBezTo>
                        <a:pt x="48745" y="92868"/>
                        <a:pt x="47316" y="92844"/>
                        <a:pt x="45419" y="92932"/>
                      </a:cubicBezTo>
                      <a:cubicBezTo>
                        <a:pt x="45201" y="92942"/>
                        <a:pt x="45007" y="92947"/>
                        <a:pt x="44833" y="92947"/>
                      </a:cubicBezTo>
                      <a:cubicBezTo>
                        <a:pt x="43499" y="92947"/>
                        <a:pt x="43360" y="92664"/>
                        <a:pt x="42419" y="92313"/>
                      </a:cubicBezTo>
                      <a:cubicBezTo>
                        <a:pt x="42053" y="92179"/>
                        <a:pt x="41762" y="92151"/>
                        <a:pt x="41516" y="92151"/>
                      </a:cubicBezTo>
                      <a:cubicBezTo>
                        <a:pt x="41343" y="92151"/>
                        <a:pt x="41193" y="92165"/>
                        <a:pt x="41055" y="92165"/>
                      </a:cubicBezTo>
                      <a:cubicBezTo>
                        <a:pt x="40817" y="92165"/>
                        <a:pt x="40615" y="92125"/>
                        <a:pt x="40395" y="91908"/>
                      </a:cubicBezTo>
                      <a:cubicBezTo>
                        <a:pt x="39855" y="91384"/>
                        <a:pt x="40649" y="90947"/>
                        <a:pt x="40672" y="90487"/>
                      </a:cubicBezTo>
                      <a:cubicBezTo>
                        <a:pt x="40688" y="90027"/>
                        <a:pt x="40553" y="89717"/>
                        <a:pt x="41180" y="89574"/>
                      </a:cubicBezTo>
                      <a:cubicBezTo>
                        <a:pt x="41587" y="89477"/>
                        <a:pt x="41725" y="89446"/>
                        <a:pt x="42023" y="89446"/>
                      </a:cubicBezTo>
                      <a:close/>
                      <a:moveTo>
                        <a:pt x="35674" y="86916"/>
                      </a:moveTo>
                      <a:cubicBezTo>
                        <a:pt x="35889" y="86916"/>
                        <a:pt x="36084" y="86927"/>
                        <a:pt x="36235" y="86939"/>
                      </a:cubicBezTo>
                      <a:cubicBezTo>
                        <a:pt x="36855" y="86987"/>
                        <a:pt x="37077" y="87082"/>
                        <a:pt x="37077" y="87082"/>
                      </a:cubicBezTo>
                      <a:cubicBezTo>
                        <a:pt x="37497" y="87328"/>
                        <a:pt x="37871" y="87661"/>
                        <a:pt x="38172" y="88058"/>
                      </a:cubicBezTo>
                      <a:cubicBezTo>
                        <a:pt x="38688" y="88733"/>
                        <a:pt x="39402" y="89019"/>
                        <a:pt x="39839" y="89376"/>
                      </a:cubicBezTo>
                      <a:cubicBezTo>
                        <a:pt x="40284" y="89733"/>
                        <a:pt x="40490" y="90781"/>
                        <a:pt x="40006" y="91416"/>
                      </a:cubicBezTo>
                      <a:cubicBezTo>
                        <a:pt x="39514" y="92051"/>
                        <a:pt x="39069" y="92011"/>
                        <a:pt x="38855" y="92511"/>
                      </a:cubicBezTo>
                      <a:cubicBezTo>
                        <a:pt x="38640" y="93003"/>
                        <a:pt x="38442" y="93479"/>
                        <a:pt x="37998" y="93614"/>
                      </a:cubicBezTo>
                      <a:cubicBezTo>
                        <a:pt x="37704" y="93694"/>
                        <a:pt x="37394" y="93741"/>
                        <a:pt x="37085" y="93741"/>
                      </a:cubicBezTo>
                      <a:cubicBezTo>
                        <a:pt x="36770" y="93781"/>
                        <a:pt x="36450" y="93796"/>
                        <a:pt x="36133" y="93796"/>
                      </a:cubicBezTo>
                      <a:cubicBezTo>
                        <a:pt x="36003" y="93796"/>
                        <a:pt x="35873" y="93794"/>
                        <a:pt x="35743" y="93789"/>
                      </a:cubicBezTo>
                      <a:cubicBezTo>
                        <a:pt x="35497" y="93789"/>
                        <a:pt x="35251" y="93726"/>
                        <a:pt x="35037" y="93622"/>
                      </a:cubicBezTo>
                      <a:cubicBezTo>
                        <a:pt x="35005" y="93606"/>
                        <a:pt x="34973" y="93583"/>
                        <a:pt x="34942" y="93567"/>
                      </a:cubicBezTo>
                      <a:cubicBezTo>
                        <a:pt x="34926" y="93559"/>
                        <a:pt x="34918" y="93551"/>
                        <a:pt x="34910" y="93543"/>
                      </a:cubicBezTo>
                      <a:lnTo>
                        <a:pt x="34902" y="93551"/>
                      </a:lnTo>
                      <a:cubicBezTo>
                        <a:pt x="34394" y="93249"/>
                        <a:pt x="33632" y="93114"/>
                        <a:pt x="32529" y="93011"/>
                      </a:cubicBezTo>
                      <a:cubicBezTo>
                        <a:pt x="30893" y="92844"/>
                        <a:pt x="29623" y="92654"/>
                        <a:pt x="28552" y="92352"/>
                      </a:cubicBezTo>
                      <a:cubicBezTo>
                        <a:pt x="27488" y="92043"/>
                        <a:pt x="26369" y="91662"/>
                        <a:pt x="26575" y="91384"/>
                      </a:cubicBezTo>
                      <a:cubicBezTo>
                        <a:pt x="26782" y="91114"/>
                        <a:pt x="27996" y="91011"/>
                        <a:pt x="28861" y="90892"/>
                      </a:cubicBezTo>
                      <a:cubicBezTo>
                        <a:pt x="29719" y="90773"/>
                        <a:pt x="31108" y="90058"/>
                        <a:pt x="31671" y="89344"/>
                      </a:cubicBezTo>
                      <a:cubicBezTo>
                        <a:pt x="32243" y="88630"/>
                        <a:pt x="32703" y="88534"/>
                        <a:pt x="33441" y="87995"/>
                      </a:cubicBezTo>
                      <a:cubicBezTo>
                        <a:pt x="33608" y="87876"/>
                        <a:pt x="33743" y="87717"/>
                        <a:pt x="33838" y="87534"/>
                      </a:cubicBezTo>
                      <a:cubicBezTo>
                        <a:pt x="34179" y="87021"/>
                        <a:pt x="35018" y="86916"/>
                        <a:pt x="35674" y="86916"/>
                      </a:cubicBezTo>
                      <a:close/>
                      <a:moveTo>
                        <a:pt x="64503" y="86924"/>
                      </a:moveTo>
                      <a:cubicBezTo>
                        <a:pt x="64719" y="86924"/>
                        <a:pt x="64917" y="86935"/>
                        <a:pt x="65072" y="86947"/>
                      </a:cubicBezTo>
                      <a:cubicBezTo>
                        <a:pt x="65699" y="86995"/>
                        <a:pt x="65930" y="87082"/>
                        <a:pt x="65930" y="87082"/>
                      </a:cubicBezTo>
                      <a:cubicBezTo>
                        <a:pt x="66382" y="87336"/>
                        <a:pt x="66795" y="87669"/>
                        <a:pt x="67144" y="88066"/>
                      </a:cubicBezTo>
                      <a:cubicBezTo>
                        <a:pt x="67755" y="88733"/>
                        <a:pt x="68501" y="89019"/>
                        <a:pt x="68986" y="89376"/>
                      </a:cubicBezTo>
                      <a:lnTo>
                        <a:pt x="68986" y="89384"/>
                      </a:lnTo>
                      <a:cubicBezTo>
                        <a:pt x="69478" y="89741"/>
                        <a:pt x="69819" y="90789"/>
                        <a:pt x="69414" y="91424"/>
                      </a:cubicBezTo>
                      <a:cubicBezTo>
                        <a:pt x="69009" y="92059"/>
                        <a:pt x="68557" y="92019"/>
                        <a:pt x="68406" y="92519"/>
                      </a:cubicBezTo>
                      <a:cubicBezTo>
                        <a:pt x="68247" y="93011"/>
                        <a:pt x="68120" y="93487"/>
                        <a:pt x="67692" y="93622"/>
                      </a:cubicBezTo>
                      <a:cubicBezTo>
                        <a:pt x="67398" y="93702"/>
                        <a:pt x="67096" y="93749"/>
                        <a:pt x="66795" y="93749"/>
                      </a:cubicBezTo>
                      <a:cubicBezTo>
                        <a:pt x="66461" y="93785"/>
                        <a:pt x="66128" y="93803"/>
                        <a:pt x="65795" y="93803"/>
                      </a:cubicBezTo>
                      <a:cubicBezTo>
                        <a:pt x="65684" y="93803"/>
                        <a:pt x="65572" y="93801"/>
                        <a:pt x="65461" y="93797"/>
                      </a:cubicBezTo>
                      <a:cubicBezTo>
                        <a:pt x="65207" y="93789"/>
                        <a:pt x="64953" y="93733"/>
                        <a:pt x="64723" y="93630"/>
                      </a:cubicBezTo>
                      <a:cubicBezTo>
                        <a:pt x="64691" y="93614"/>
                        <a:pt x="64660" y="93591"/>
                        <a:pt x="64628" y="93575"/>
                      </a:cubicBezTo>
                      <a:cubicBezTo>
                        <a:pt x="64612" y="93567"/>
                        <a:pt x="64604" y="93559"/>
                        <a:pt x="64588" y="93543"/>
                      </a:cubicBezTo>
                      <a:lnTo>
                        <a:pt x="64588" y="93559"/>
                      </a:lnTo>
                      <a:cubicBezTo>
                        <a:pt x="64048" y="93257"/>
                        <a:pt x="63263" y="93122"/>
                        <a:pt x="62151" y="93011"/>
                      </a:cubicBezTo>
                      <a:cubicBezTo>
                        <a:pt x="60492" y="92852"/>
                        <a:pt x="59199" y="92662"/>
                        <a:pt x="58087" y="92352"/>
                      </a:cubicBezTo>
                      <a:cubicBezTo>
                        <a:pt x="56976" y="92051"/>
                        <a:pt x="55817" y="91670"/>
                        <a:pt x="55992" y="91392"/>
                      </a:cubicBezTo>
                      <a:cubicBezTo>
                        <a:pt x="56159" y="91114"/>
                        <a:pt x="57357" y="91019"/>
                        <a:pt x="58206" y="90900"/>
                      </a:cubicBezTo>
                      <a:cubicBezTo>
                        <a:pt x="59048" y="90781"/>
                        <a:pt x="60350" y="90066"/>
                        <a:pt x="60818" y="89352"/>
                      </a:cubicBezTo>
                      <a:cubicBezTo>
                        <a:pt x="61294" y="88638"/>
                        <a:pt x="61739" y="88542"/>
                        <a:pt x="62413" y="88003"/>
                      </a:cubicBezTo>
                      <a:cubicBezTo>
                        <a:pt x="62564" y="87884"/>
                        <a:pt x="62683" y="87725"/>
                        <a:pt x="62747" y="87542"/>
                      </a:cubicBezTo>
                      <a:cubicBezTo>
                        <a:pt x="63021" y="87028"/>
                        <a:pt x="63845" y="86924"/>
                        <a:pt x="64503" y="86924"/>
                      </a:cubicBezTo>
                      <a:close/>
                      <a:moveTo>
                        <a:pt x="53569" y="89729"/>
                      </a:moveTo>
                      <a:cubicBezTo>
                        <a:pt x="53720" y="89729"/>
                        <a:pt x="53882" y="89737"/>
                        <a:pt x="54055" y="89757"/>
                      </a:cubicBezTo>
                      <a:cubicBezTo>
                        <a:pt x="55103" y="89868"/>
                        <a:pt x="55579" y="90733"/>
                        <a:pt x="55492" y="91352"/>
                      </a:cubicBezTo>
                      <a:cubicBezTo>
                        <a:pt x="55404" y="91971"/>
                        <a:pt x="54777" y="92035"/>
                        <a:pt x="54134" y="92384"/>
                      </a:cubicBezTo>
                      <a:cubicBezTo>
                        <a:pt x="53499" y="92733"/>
                        <a:pt x="53238" y="93083"/>
                        <a:pt x="53531" y="93614"/>
                      </a:cubicBezTo>
                      <a:lnTo>
                        <a:pt x="53531" y="93606"/>
                      </a:lnTo>
                      <a:lnTo>
                        <a:pt x="53531" y="93606"/>
                      </a:lnTo>
                      <a:cubicBezTo>
                        <a:pt x="53825" y="94138"/>
                        <a:pt x="54055" y="94615"/>
                        <a:pt x="53230" y="94845"/>
                      </a:cubicBezTo>
                      <a:cubicBezTo>
                        <a:pt x="53140" y="94869"/>
                        <a:pt x="53056" y="94880"/>
                        <a:pt x="52978" y="94880"/>
                      </a:cubicBezTo>
                      <a:cubicBezTo>
                        <a:pt x="52338" y="94880"/>
                        <a:pt x="52070" y="94130"/>
                        <a:pt x="51864" y="93670"/>
                      </a:cubicBezTo>
                      <a:cubicBezTo>
                        <a:pt x="51634" y="93146"/>
                        <a:pt x="50102" y="93035"/>
                        <a:pt x="49666" y="92710"/>
                      </a:cubicBezTo>
                      <a:cubicBezTo>
                        <a:pt x="49237" y="92384"/>
                        <a:pt x="49610" y="91630"/>
                        <a:pt x="49904" y="91035"/>
                      </a:cubicBezTo>
                      <a:cubicBezTo>
                        <a:pt x="50205" y="90439"/>
                        <a:pt x="50578" y="90336"/>
                        <a:pt x="51634" y="90098"/>
                      </a:cubicBezTo>
                      <a:cubicBezTo>
                        <a:pt x="52271" y="89952"/>
                        <a:pt x="52797" y="89729"/>
                        <a:pt x="53569" y="89729"/>
                      </a:cubicBezTo>
                      <a:close/>
                      <a:moveTo>
                        <a:pt x="24382" y="89731"/>
                      </a:moveTo>
                      <a:cubicBezTo>
                        <a:pt x="24528" y="89731"/>
                        <a:pt x="24682" y="89739"/>
                        <a:pt x="24845" y="89757"/>
                      </a:cubicBezTo>
                      <a:cubicBezTo>
                        <a:pt x="25885" y="89876"/>
                        <a:pt x="26250" y="90733"/>
                        <a:pt x="26083" y="91360"/>
                      </a:cubicBezTo>
                      <a:cubicBezTo>
                        <a:pt x="25917" y="91979"/>
                        <a:pt x="25274" y="92043"/>
                        <a:pt x="24591" y="92392"/>
                      </a:cubicBezTo>
                      <a:cubicBezTo>
                        <a:pt x="23908" y="92741"/>
                        <a:pt x="23607" y="93083"/>
                        <a:pt x="23829" y="93614"/>
                      </a:cubicBezTo>
                      <a:cubicBezTo>
                        <a:pt x="24051" y="94146"/>
                        <a:pt x="24218" y="94622"/>
                        <a:pt x="23369" y="94845"/>
                      </a:cubicBezTo>
                      <a:cubicBezTo>
                        <a:pt x="23273" y="94870"/>
                        <a:pt x="23185" y="94882"/>
                        <a:pt x="23105" y="94882"/>
                      </a:cubicBezTo>
                      <a:cubicBezTo>
                        <a:pt x="22469" y="94882"/>
                        <a:pt x="22302" y="94135"/>
                        <a:pt x="22154" y="93670"/>
                      </a:cubicBezTo>
                      <a:cubicBezTo>
                        <a:pt x="21996" y="93154"/>
                        <a:pt x="20472" y="93035"/>
                        <a:pt x="20083" y="92717"/>
                      </a:cubicBezTo>
                      <a:cubicBezTo>
                        <a:pt x="19694" y="92392"/>
                        <a:pt x="20162" y="91638"/>
                        <a:pt x="20535" y="91043"/>
                      </a:cubicBezTo>
                      <a:cubicBezTo>
                        <a:pt x="20908" y="90447"/>
                        <a:pt x="21297" y="90344"/>
                        <a:pt x="22384" y="90106"/>
                      </a:cubicBezTo>
                      <a:cubicBezTo>
                        <a:pt x="23046" y="89952"/>
                        <a:pt x="23606" y="89731"/>
                        <a:pt x="24382" y="89731"/>
                      </a:cubicBezTo>
                      <a:close/>
                      <a:moveTo>
                        <a:pt x="11257" y="92423"/>
                      </a:moveTo>
                      <a:cubicBezTo>
                        <a:pt x="11348" y="92423"/>
                        <a:pt x="11441" y="92429"/>
                        <a:pt x="11534" y="92440"/>
                      </a:cubicBezTo>
                      <a:cubicBezTo>
                        <a:pt x="12336" y="92543"/>
                        <a:pt x="13510" y="93146"/>
                        <a:pt x="15026" y="93170"/>
                      </a:cubicBezTo>
                      <a:cubicBezTo>
                        <a:pt x="15055" y="93170"/>
                        <a:pt x="15084" y="93170"/>
                        <a:pt x="15113" y="93170"/>
                      </a:cubicBezTo>
                      <a:cubicBezTo>
                        <a:pt x="16313" y="93170"/>
                        <a:pt x="17663" y="92917"/>
                        <a:pt x="18656" y="92917"/>
                      </a:cubicBezTo>
                      <a:cubicBezTo>
                        <a:pt x="18902" y="92917"/>
                        <a:pt x="19126" y="92933"/>
                        <a:pt x="19321" y="92971"/>
                      </a:cubicBezTo>
                      <a:cubicBezTo>
                        <a:pt x="20329" y="93162"/>
                        <a:pt x="21440" y="93638"/>
                        <a:pt x="21773" y="94202"/>
                      </a:cubicBezTo>
                      <a:cubicBezTo>
                        <a:pt x="22115" y="94765"/>
                        <a:pt x="21876" y="96019"/>
                        <a:pt x="21241" y="96575"/>
                      </a:cubicBezTo>
                      <a:cubicBezTo>
                        <a:pt x="21170" y="96639"/>
                        <a:pt x="21178" y="96893"/>
                        <a:pt x="21194" y="97226"/>
                      </a:cubicBezTo>
                      <a:cubicBezTo>
                        <a:pt x="21194" y="97226"/>
                        <a:pt x="21051" y="97575"/>
                        <a:pt x="20456" y="97599"/>
                      </a:cubicBezTo>
                      <a:cubicBezTo>
                        <a:pt x="20137" y="97616"/>
                        <a:pt x="19596" y="97624"/>
                        <a:pt x="19018" y="97624"/>
                      </a:cubicBezTo>
                      <a:cubicBezTo>
                        <a:pt x="18518" y="97624"/>
                        <a:pt x="17989" y="97618"/>
                        <a:pt x="17551" y="97607"/>
                      </a:cubicBezTo>
                      <a:cubicBezTo>
                        <a:pt x="16952" y="97592"/>
                        <a:pt x="16483" y="97545"/>
                        <a:pt x="15958" y="97545"/>
                      </a:cubicBezTo>
                      <a:cubicBezTo>
                        <a:pt x="15655" y="97545"/>
                        <a:pt x="15332" y="97560"/>
                        <a:pt x="14955" y="97607"/>
                      </a:cubicBezTo>
                      <a:cubicBezTo>
                        <a:pt x="14345" y="97687"/>
                        <a:pt x="13902" y="97783"/>
                        <a:pt x="13562" y="97783"/>
                      </a:cubicBezTo>
                      <a:cubicBezTo>
                        <a:pt x="13327" y="97783"/>
                        <a:pt x="13142" y="97737"/>
                        <a:pt x="12986" y="97607"/>
                      </a:cubicBezTo>
                      <a:cubicBezTo>
                        <a:pt x="12613" y="97297"/>
                        <a:pt x="12709" y="96893"/>
                        <a:pt x="12066" y="96575"/>
                      </a:cubicBezTo>
                      <a:cubicBezTo>
                        <a:pt x="12066" y="96575"/>
                        <a:pt x="10907" y="96051"/>
                        <a:pt x="10113" y="95432"/>
                      </a:cubicBezTo>
                      <a:cubicBezTo>
                        <a:pt x="9319" y="94821"/>
                        <a:pt x="8391" y="94416"/>
                        <a:pt x="8803" y="94043"/>
                      </a:cubicBezTo>
                      <a:cubicBezTo>
                        <a:pt x="9224" y="93678"/>
                        <a:pt x="9637" y="93337"/>
                        <a:pt x="9804" y="93011"/>
                      </a:cubicBezTo>
                      <a:cubicBezTo>
                        <a:pt x="9951" y="92723"/>
                        <a:pt x="10563" y="92423"/>
                        <a:pt x="11257" y="92423"/>
                      </a:cubicBezTo>
                      <a:close/>
                      <a:moveTo>
                        <a:pt x="40800" y="92431"/>
                      </a:moveTo>
                      <a:cubicBezTo>
                        <a:pt x="40891" y="92431"/>
                        <a:pt x="40983" y="92437"/>
                        <a:pt x="41077" y="92448"/>
                      </a:cubicBezTo>
                      <a:cubicBezTo>
                        <a:pt x="41895" y="92551"/>
                        <a:pt x="43149" y="93154"/>
                        <a:pt x="44665" y="93178"/>
                      </a:cubicBezTo>
                      <a:cubicBezTo>
                        <a:pt x="44694" y="93178"/>
                        <a:pt x="44723" y="93178"/>
                        <a:pt x="44752" y="93178"/>
                      </a:cubicBezTo>
                      <a:cubicBezTo>
                        <a:pt x="45956" y="93178"/>
                        <a:pt x="47273" y="92925"/>
                        <a:pt x="48265" y="92925"/>
                      </a:cubicBezTo>
                      <a:cubicBezTo>
                        <a:pt x="48511" y="92925"/>
                        <a:pt x="48736" y="92941"/>
                        <a:pt x="48935" y="92979"/>
                      </a:cubicBezTo>
                      <a:cubicBezTo>
                        <a:pt x="49959" y="93170"/>
                        <a:pt x="51142" y="93646"/>
                        <a:pt x="51547" y="94210"/>
                      </a:cubicBezTo>
                      <a:cubicBezTo>
                        <a:pt x="51952" y="94773"/>
                        <a:pt x="51888" y="96027"/>
                        <a:pt x="51325" y="96583"/>
                      </a:cubicBezTo>
                      <a:cubicBezTo>
                        <a:pt x="51269" y="96639"/>
                        <a:pt x="51301" y="96900"/>
                        <a:pt x="51364" y="97234"/>
                      </a:cubicBezTo>
                      <a:cubicBezTo>
                        <a:pt x="51364" y="97234"/>
                        <a:pt x="51261" y="97575"/>
                        <a:pt x="50666" y="97607"/>
                      </a:cubicBezTo>
                      <a:cubicBezTo>
                        <a:pt x="50347" y="97624"/>
                        <a:pt x="49809" y="97632"/>
                        <a:pt x="49233" y="97632"/>
                      </a:cubicBezTo>
                      <a:cubicBezTo>
                        <a:pt x="48734" y="97632"/>
                        <a:pt x="48207" y="97626"/>
                        <a:pt x="47769" y="97615"/>
                      </a:cubicBezTo>
                      <a:cubicBezTo>
                        <a:pt x="47165" y="97600"/>
                        <a:pt x="46691" y="97553"/>
                        <a:pt x="46167" y="97553"/>
                      </a:cubicBezTo>
                      <a:cubicBezTo>
                        <a:pt x="45864" y="97553"/>
                        <a:pt x="45545" y="97568"/>
                        <a:pt x="45173" y="97615"/>
                      </a:cubicBezTo>
                      <a:cubicBezTo>
                        <a:pt x="44568" y="97690"/>
                        <a:pt x="44135" y="97789"/>
                        <a:pt x="43794" y="97789"/>
                      </a:cubicBezTo>
                      <a:cubicBezTo>
                        <a:pt x="43563" y="97789"/>
                        <a:pt x="43375" y="97743"/>
                        <a:pt x="43205" y="97615"/>
                      </a:cubicBezTo>
                      <a:cubicBezTo>
                        <a:pt x="42784" y="97297"/>
                        <a:pt x="42831" y="96900"/>
                        <a:pt x="42149" y="96583"/>
                      </a:cubicBezTo>
                      <a:cubicBezTo>
                        <a:pt x="42149" y="96583"/>
                        <a:pt x="40919" y="96051"/>
                        <a:pt x="40045" y="95440"/>
                      </a:cubicBezTo>
                      <a:cubicBezTo>
                        <a:pt x="39180" y="94829"/>
                        <a:pt x="38188" y="94416"/>
                        <a:pt x="38561" y="94051"/>
                      </a:cubicBezTo>
                      <a:cubicBezTo>
                        <a:pt x="38926" y="93694"/>
                        <a:pt x="39299" y="93345"/>
                        <a:pt x="39426" y="93019"/>
                      </a:cubicBezTo>
                      <a:cubicBezTo>
                        <a:pt x="39539" y="92731"/>
                        <a:pt x="40110" y="92431"/>
                        <a:pt x="40800" y="92431"/>
                      </a:cubicBezTo>
                      <a:close/>
                      <a:moveTo>
                        <a:pt x="24943" y="94774"/>
                      </a:moveTo>
                      <a:cubicBezTo>
                        <a:pt x="25295" y="94774"/>
                        <a:pt x="25565" y="94841"/>
                        <a:pt x="25686" y="94972"/>
                      </a:cubicBezTo>
                      <a:cubicBezTo>
                        <a:pt x="25964" y="95273"/>
                        <a:pt x="25829" y="96575"/>
                        <a:pt x="25829" y="96575"/>
                      </a:cubicBezTo>
                      <a:cubicBezTo>
                        <a:pt x="25829" y="97456"/>
                        <a:pt x="24742" y="97456"/>
                        <a:pt x="24464" y="97869"/>
                      </a:cubicBezTo>
                      <a:cubicBezTo>
                        <a:pt x="24409" y="97948"/>
                        <a:pt x="24353" y="98051"/>
                        <a:pt x="24289" y="98155"/>
                      </a:cubicBezTo>
                      <a:cubicBezTo>
                        <a:pt x="24240" y="98234"/>
                        <a:pt x="24056" y="98267"/>
                        <a:pt x="23806" y="98267"/>
                      </a:cubicBezTo>
                      <a:cubicBezTo>
                        <a:pt x="23335" y="98267"/>
                        <a:pt x="22632" y="98149"/>
                        <a:pt x="22170" y="98004"/>
                      </a:cubicBezTo>
                      <a:cubicBezTo>
                        <a:pt x="21464" y="97789"/>
                        <a:pt x="21440" y="97313"/>
                        <a:pt x="21821" y="96575"/>
                      </a:cubicBezTo>
                      <a:cubicBezTo>
                        <a:pt x="22091" y="95940"/>
                        <a:pt x="22591" y="95424"/>
                        <a:pt x="23226" y="95154"/>
                      </a:cubicBezTo>
                      <a:cubicBezTo>
                        <a:pt x="23835" y="94898"/>
                        <a:pt x="24464" y="94774"/>
                        <a:pt x="24943" y="94774"/>
                      </a:cubicBezTo>
                      <a:close/>
                      <a:moveTo>
                        <a:pt x="54791" y="94774"/>
                      </a:moveTo>
                      <a:cubicBezTo>
                        <a:pt x="55143" y="94774"/>
                        <a:pt x="55421" y="94841"/>
                        <a:pt x="55555" y="94972"/>
                      </a:cubicBezTo>
                      <a:cubicBezTo>
                        <a:pt x="55881" y="95273"/>
                        <a:pt x="55912" y="96575"/>
                        <a:pt x="55912" y="96575"/>
                      </a:cubicBezTo>
                      <a:cubicBezTo>
                        <a:pt x="56024" y="97456"/>
                        <a:pt x="54936" y="97456"/>
                        <a:pt x="54714" y="97869"/>
                      </a:cubicBezTo>
                      <a:cubicBezTo>
                        <a:pt x="54666" y="97948"/>
                        <a:pt x="54619" y="98051"/>
                        <a:pt x="54571" y="98155"/>
                      </a:cubicBezTo>
                      <a:cubicBezTo>
                        <a:pt x="54532" y="98237"/>
                        <a:pt x="54351" y="98271"/>
                        <a:pt x="54100" y="98271"/>
                      </a:cubicBezTo>
                      <a:cubicBezTo>
                        <a:pt x="53629" y="98271"/>
                        <a:pt x="52912" y="98152"/>
                        <a:pt x="52436" y="98012"/>
                      </a:cubicBezTo>
                      <a:cubicBezTo>
                        <a:pt x="51698" y="97789"/>
                        <a:pt x="51618" y="97313"/>
                        <a:pt x="51904" y="96575"/>
                      </a:cubicBezTo>
                      <a:cubicBezTo>
                        <a:pt x="52079" y="95940"/>
                        <a:pt x="52523" y="95424"/>
                        <a:pt x="53126" y="95154"/>
                      </a:cubicBezTo>
                      <a:cubicBezTo>
                        <a:pt x="53699" y="94898"/>
                        <a:pt x="54313" y="94774"/>
                        <a:pt x="54791" y="94774"/>
                      </a:cubicBezTo>
                      <a:close/>
                      <a:moveTo>
                        <a:pt x="7380" y="94119"/>
                      </a:moveTo>
                      <a:cubicBezTo>
                        <a:pt x="7507" y="94119"/>
                        <a:pt x="7772" y="94177"/>
                        <a:pt x="8137" y="94559"/>
                      </a:cubicBezTo>
                      <a:cubicBezTo>
                        <a:pt x="8653" y="95107"/>
                        <a:pt x="9288" y="95456"/>
                        <a:pt x="10129" y="95924"/>
                      </a:cubicBezTo>
                      <a:cubicBezTo>
                        <a:pt x="10573" y="96178"/>
                        <a:pt x="11034" y="96393"/>
                        <a:pt x="11518" y="96575"/>
                      </a:cubicBezTo>
                      <a:cubicBezTo>
                        <a:pt x="11518" y="96575"/>
                        <a:pt x="12518" y="96956"/>
                        <a:pt x="12328" y="97726"/>
                      </a:cubicBezTo>
                      <a:cubicBezTo>
                        <a:pt x="12134" y="98475"/>
                        <a:pt x="11257" y="98623"/>
                        <a:pt x="10317" y="98623"/>
                      </a:cubicBezTo>
                      <a:cubicBezTo>
                        <a:pt x="10291" y="98623"/>
                        <a:pt x="10266" y="98623"/>
                        <a:pt x="10240" y="98623"/>
                      </a:cubicBezTo>
                      <a:cubicBezTo>
                        <a:pt x="9280" y="98615"/>
                        <a:pt x="7978" y="98623"/>
                        <a:pt x="7716" y="98528"/>
                      </a:cubicBezTo>
                      <a:cubicBezTo>
                        <a:pt x="7369" y="98364"/>
                        <a:pt x="6917" y="98353"/>
                        <a:pt x="6795" y="98353"/>
                      </a:cubicBezTo>
                      <a:cubicBezTo>
                        <a:pt x="6775" y="98353"/>
                        <a:pt x="6763" y="98353"/>
                        <a:pt x="6763" y="98353"/>
                      </a:cubicBezTo>
                      <a:cubicBezTo>
                        <a:pt x="6763" y="98353"/>
                        <a:pt x="5438" y="98377"/>
                        <a:pt x="4517" y="98544"/>
                      </a:cubicBezTo>
                      <a:cubicBezTo>
                        <a:pt x="4517" y="98544"/>
                        <a:pt x="4506" y="98544"/>
                        <a:pt x="4486" y="98544"/>
                      </a:cubicBezTo>
                      <a:cubicBezTo>
                        <a:pt x="4357" y="98544"/>
                        <a:pt x="3874" y="98532"/>
                        <a:pt x="3874" y="98353"/>
                      </a:cubicBezTo>
                      <a:cubicBezTo>
                        <a:pt x="3874" y="98155"/>
                        <a:pt x="3993" y="97956"/>
                        <a:pt x="4295" y="97718"/>
                      </a:cubicBezTo>
                      <a:cubicBezTo>
                        <a:pt x="4597" y="97480"/>
                        <a:pt x="5001" y="96781"/>
                        <a:pt x="5105" y="96575"/>
                      </a:cubicBezTo>
                      <a:cubicBezTo>
                        <a:pt x="5105" y="96575"/>
                        <a:pt x="5549" y="95678"/>
                        <a:pt x="5700" y="94908"/>
                      </a:cubicBezTo>
                      <a:cubicBezTo>
                        <a:pt x="5874" y="94265"/>
                        <a:pt x="7295" y="94130"/>
                        <a:pt x="7295" y="94130"/>
                      </a:cubicBezTo>
                      <a:cubicBezTo>
                        <a:pt x="7295" y="94130"/>
                        <a:pt x="7324" y="94119"/>
                        <a:pt x="7380" y="94119"/>
                      </a:cubicBezTo>
                      <a:close/>
                      <a:moveTo>
                        <a:pt x="37152" y="94120"/>
                      </a:moveTo>
                      <a:cubicBezTo>
                        <a:pt x="37280" y="94120"/>
                        <a:pt x="37555" y="94178"/>
                        <a:pt x="37966" y="94567"/>
                      </a:cubicBezTo>
                      <a:cubicBezTo>
                        <a:pt x="38545" y="95115"/>
                        <a:pt x="39228" y="95464"/>
                        <a:pt x="40133" y="95932"/>
                      </a:cubicBezTo>
                      <a:cubicBezTo>
                        <a:pt x="40609" y="96186"/>
                        <a:pt x="41101" y="96400"/>
                        <a:pt x="41609" y="96583"/>
                      </a:cubicBezTo>
                      <a:cubicBezTo>
                        <a:pt x="41609" y="96583"/>
                        <a:pt x="42665" y="96964"/>
                        <a:pt x="42570" y="97734"/>
                      </a:cubicBezTo>
                      <a:cubicBezTo>
                        <a:pt x="42477" y="98483"/>
                        <a:pt x="41609" y="98631"/>
                        <a:pt x="40670" y="98631"/>
                      </a:cubicBezTo>
                      <a:cubicBezTo>
                        <a:pt x="40644" y="98631"/>
                        <a:pt x="40619" y="98631"/>
                        <a:pt x="40593" y="98631"/>
                      </a:cubicBezTo>
                      <a:cubicBezTo>
                        <a:pt x="39625" y="98623"/>
                        <a:pt x="38323" y="98631"/>
                        <a:pt x="38045" y="98536"/>
                      </a:cubicBezTo>
                      <a:lnTo>
                        <a:pt x="38053" y="98536"/>
                      </a:lnTo>
                      <a:cubicBezTo>
                        <a:pt x="37761" y="98423"/>
                        <a:pt x="37447" y="98360"/>
                        <a:pt x="37133" y="98360"/>
                      </a:cubicBezTo>
                      <a:cubicBezTo>
                        <a:pt x="37114" y="98360"/>
                        <a:pt x="37095" y="98361"/>
                        <a:pt x="37077" y="98361"/>
                      </a:cubicBezTo>
                      <a:cubicBezTo>
                        <a:pt x="37077" y="98361"/>
                        <a:pt x="35759" y="98385"/>
                        <a:pt x="34862" y="98551"/>
                      </a:cubicBezTo>
                      <a:cubicBezTo>
                        <a:pt x="34862" y="98551"/>
                        <a:pt x="34859" y="98552"/>
                        <a:pt x="34852" y="98552"/>
                      </a:cubicBezTo>
                      <a:cubicBezTo>
                        <a:pt x="34770" y="98552"/>
                        <a:pt x="34217" y="98545"/>
                        <a:pt x="34195" y="98361"/>
                      </a:cubicBezTo>
                      <a:cubicBezTo>
                        <a:pt x="34164" y="98163"/>
                        <a:pt x="34251" y="97964"/>
                        <a:pt x="34529" y="97726"/>
                      </a:cubicBezTo>
                      <a:cubicBezTo>
                        <a:pt x="34799" y="97480"/>
                        <a:pt x="35116" y="96789"/>
                        <a:pt x="35188" y="96583"/>
                      </a:cubicBezTo>
                      <a:cubicBezTo>
                        <a:pt x="35188" y="96583"/>
                        <a:pt x="35521" y="95686"/>
                        <a:pt x="35577" y="94916"/>
                      </a:cubicBezTo>
                      <a:cubicBezTo>
                        <a:pt x="35664" y="94273"/>
                        <a:pt x="37069" y="94130"/>
                        <a:pt x="37069" y="94130"/>
                      </a:cubicBezTo>
                      <a:cubicBezTo>
                        <a:pt x="37069" y="94130"/>
                        <a:pt x="37097" y="94120"/>
                        <a:pt x="37152" y="94120"/>
                      </a:cubicBezTo>
                      <a:close/>
                      <a:moveTo>
                        <a:pt x="26418" y="92021"/>
                      </a:moveTo>
                      <a:cubicBezTo>
                        <a:pt x="26817" y="92021"/>
                        <a:pt x="27231" y="92107"/>
                        <a:pt x="27631" y="92265"/>
                      </a:cubicBezTo>
                      <a:cubicBezTo>
                        <a:pt x="28742" y="92710"/>
                        <a:pt x="29044" y="92892"/>
                        <a:pt x="31179" y="93051"/>
                      </a:cubicBezTo>
                      <a:cubicBezTo>
                        <a:pt x="33306" y="93210"/>
                        <a:pt x="34616" y="93479"/>
                        <a:pt x="34918" y="94083"/>
                      </a:cubicBezTo>
                      <a:cubicBezTo>
                        <a:pt x="35219" y="94694"/>
                        <a:pt x="34894" y="96575"/>
                        <a:pt x="34894" y="96575"/>
                      </a:cubicBezTo>
                      <a:cubicBezTo>
                        <a:pt x="34775" y="97012"/>
                        <a:pt x="34569" y="97416"/>
                        <a:pt x="34283" y="97766"/>
                      </a:cubicBezTo>
                      <a:cubicBezTo>
                        <a:pt x="33822" y="98305"/>
                        <a:pt x="33076" y="98790"/>
                        <a:pt x="32417" y="99036"/>
                      </a:cubicBezTo>
                      <a:lnTo>
                        <a:pt x="32425" y="99036"/>
                      </a:lnTo>
                      <a:cubicBezTo>
                        <a:pt x="32243" y="99083"/>
                        <a:pt x="32068" y="99139"/>
                        <a:pt x="31902" y="99210"/>
                      </a:cubicBezTo>
                      <a:cubicBezTo>
                        <a:pt x="31306" y="99480"/>
                        <a:pt x="31330" y="99702"/>
                        <a:pt x="30576" y="99837"/>
                      </a:cubicBezTo>
                      <a:cubicBezTo>
                        <a:pt x="29840" y="99975"/>
                        <a:pt x="29274" y="100084"/>
                        <a:pt x="28771" y="100084"/>
                      </a:cubicBezTo>
                      <a:cubicBezTo>
                        <a:pt x="28753" y="100084"/>
                        <a:pt x="28736" y="100084"/>
                        <a:pt x="28719" y="100083"/>
                      </a:cubicBezTo>
                      <a:lnTo>
                        <a:pt x="28719" y="100091"/>
                      </a:lnTo>
                      <a:lnTo>
                        <a:pt x="28719" y="100091"/>
                      </a:lnTo>
                      <a:cubicBezTo>
                        <a:pt x="28691" y="100089"/>
                        <a:pt x="28668" y="100075"/>
                        <a:pt x="28639" y="100075"/>
                      </a:cubicBezTo>
                      <a:cubicBezTo>
                        <a:pt x="27472" y="99917"/>
                        <a:pt x="25607" y="100044"/>
                        <a:pt x="24964" y="99742"/>
                      </a:cubicBezTo>
                      <a:cubicBezTo>
                        <a:pt x="24329" y="99448"/>
                        <a:pt x="24043" y="98917"/>
                        <a:pt x="24821" y="98155"/>
                      </a:cubicBezTo>
                      <a:cubicBezTo>
                        <a:pt x="25599" y="97401"/>
                        <a:pt x="26377" y="97607"/>
                        <a:pt x="26306" y="96575"/>
                      </a:cubicBezTo>
                      <a:cubicBezTo>
                        <a:pt x="26306" y="96575"/>
                        <a:pt x="26210" y="95869"/>
                        <a:pt x="26369" y="95337"/>
                      </a:cubicBezTo>
                      <a:cubicBezTo>
                        <a:pt x="26520" y="94813"/>
                        <a:pt x="26250" y="94654"/>
                        <a:pt x="25813" y="94464"/>
                      </a:cubicBezTo>
                      <a:cubicBezTo>
                        <a:pt x="25377" y="94273"/>
                        <a:pt x="23948" y="93868"/>
                        <a:pt x="24631" y="92900"/>
                      </a:cubicBezTo>
                      <a:cubicBezTo>
                        <a:pt x="25066" y="92288"/>
                        <a:pt x="25717" y="92021"/>
                        <a:pt x="26418" y="92021"/>
                      </a:cubicBezTo>
                      <a:close/>
                      <a:moveTo>
                        <a:pt x="55909" y="92028"/>
                      </a:moveTo>
                      <a:cubicBezTo>
                        <a:pt x="56309" y="92028"/>
                        <a:pt x="56736" y="92115"/>
                        <a:pt x="57159" y="92273"/>
                      </a:cubicBezTo>
                      <a:cubicBezTo>
                        <a:pt x="58318" y="92710"/>
                        <a:pt x="58643" y="92892"/>
                        <a:pt x="60794" y="93059"/>
                      </a:cubicBezTo>
                      <a:cubicBezTo>
                        <a:pt x="62953" y="93218"/>
                        <a:pt x="64294" y="93487"/>
                        <a:pt x="64668" y="94091"/>
                      </a:cubicBezTo>
                      <a:cubicBezTo>
                        <a:pt x="65041" y="94702"/>
                        <a:pt x="64961" y="96575"/>
                        <a:pt x="64961" y="96575"/>
                      </a:cubicBezTo>
                      <a:lnTo>
                        <a:pt x="64961" y="96583"/>
                      </a:lnTo>
                      <a:cubicBezTo>
                        <a:pt x="64914" y="97012"/>
                        <a:pt x="64755" y="97424"/>
                        <a:pt x="64509" y="97774"/>
                      </a:cubicBezTo>
                      <a:cubicBezTo>
                        <a:pt x="64112" y="98313"/>
                        <a:pt x="63437" y="98798"/>
                        <a:pt x="62802" y="99044"/>
                      </a:cubicBezTo>
                      <a:lnTo>
                        <a:pt x="62810" y="99044"/>
                      </a:lnTo>
                      <a:cubicBezTo>
                        <a:pt x="62643" y="99091"/>
                        <a:pt x="62477" y="99147"/>
                        <a:pt x="62318" y="99218"/>
                      </a:cubicBezTo>
                      <a:cubicBezTo>
                        <a:pt x="61762" y="99488"/>
                        <a:pt x="61810" y="99710"/>
                        <a:pt x="61064" y="99845"/>
                      </a:cubicBezTo>
                      <a:cubicBezTo>
                        <a:pt x="60332" y="99987"/>
                        <a:pt x="59787" y="100097"/>
                        <a:pt x="59267" y="100099"/>
                      </a:cubicBezTo>
                      <a:lnTo>
                        <a:pt x="59267" y="100099"/>
                      </a:lnTo>
                      <a:cubicBezTo>
                        <a:pt x="59229" y="100099"/>
                        <a:pt x="59206" y="100083"/>
                        <a:pt x="59175" y="100075"/>
                      </a:cubicBezTo>
                      <a:cubicBezTo>
                        <a:pt x="57984" y="99925"/>
                        <a:pt x="56135" y="100052"/>
                        <a:pt x="55452" y="99750"/>
                      </a:cubicBezTo>
                      <a:cubicBezTo>
                        <a:pt x="54769" y="99456"/>
                        <a:pt x="54420" y="98917"/>
                        <a:pt x="55103" y="98163"/>
                      </a:cubicBezTo>
                      <a:cubicBezTo>
                        <a:pt x="55785" y="97408"/>
                        <a:pt x="56595" y="97615"/>
                        <a:pt x="56381" y="96583"/>
                      </a:cubicBezTo>
                      <a:cubicBezTo>
                        <a:pt x="56381" y="96583"/>
                        <a:pt x="56190" y="95877"/>
                        <a:pt x="56286" y="95345"/>
                      </a:cubicBezTo>
                      <a:cubicBezTo>
                        <a:pt x="56373" y="94813"/>
                        <a:pt x="56079" y="94654"/>
                        <a:pt x="55619" y="94472"/>
                      </a:cubicBezTo>
                      <a:cubicBezTo>
                        <a:pt x="55150" y="94281"/>
                        <a:pt x="53674" y="93876"/>
                        <a:pt x="54230" y="92908"/>
                      </a:cubicBezTo>
                      <a:cubicBezTo>
                        <a:pt x="54589" y="92296"/>
                        <a:pt x="55207" y="92028"/>
                        <a:pt x="55909" y="92028"/>
                      </a:cubicBezTo>
                      <a:close/>
                      <a:moveTo>
                        <a:pt x="17391" y="97724"/>
                      </a:moveTo>
                      <a:cubicBezTo>
                        <a:pt x="17479" y="97724"/>
                        <a:pt x="17567" y="97725"/>
                        <a:pt x="17654" y="97726"/>
                      </a:cubicBezTo>
                      <a:cubicBezTo>
                        <a:pt x="19749" y="97758"/>
                        <a:pt x="21122" y="97869"/>
                        <a:pt x="21607" y="98028"/>
                      </a:cubicBezTo>
                      <a:cubicBezTo>
                        <a:pt x="21988" y="98194"/>
                        <a:pt x="22559" y="98274"/>
                        <a:pt x="23019" y="98313"/>
                      </a:cubicBezTo>
                      <a:cubicBezTo>
                        <a:pt x="23742" y="98377"/>
                        <a:pt x="23853" y="98758"/>
                        <a:pt x="23861" y="98774"/>
                      </a:cubicBezTo>
                      <a:cubicBezTo>
                        <a:pt x="23599" y="99099"/>
                        <a:pt x="23258" y="99337"/>
                        <a:pt x="22869" y="99472"/>
                      </a:cubicBezTo>
                      <a:cubicBezTo>
                        <a:pt x="21900" y="99782"/>
                        <a:pt x="19662" y="99964"/>
                        <a:pt x="18567" y="100036"/>
                      </a:cubicBezTo>
                      <a:cubicBezTo>
                        <a:pt x="17479" y="100115"/>
                        <a:pt x="16527" y="100123"/>
                        <a:pt x="15280" y="100576"/>
                      </a:cubicBezTo>
                      <a:cubicBezTo>
                        <a:pt x="14034" y="101028"/>
                        <a:pt x="13741" y="101377"/>
                        <a:pt x="11859" y="101457"/>
                      </a:cubicBezTo>
                      <a:cubicBezTo>
                        <a:pt x="11579" y="101468"/>
                        <a:pt x="11319" y="101476"/>
                        <a:pt x="11078" y="101476"/>
                      </a:cubicBezTo>
                      <a:cubicBezTo>
                        <a:pt x="9703" y="101476"/>
                        <a:pt x="8951" y="101240"/>
                        <a:pt x="8573" y="100274"/>
                      </a:cubicBezTo>
                      <a:cubicBezTo>
                        <a:pt x="8462" y="99988"/>
                        <a:pt x="8367" y="99694"/>
                        <a:pt x="8287" y="99401"/>
                      </a:cubicBezTo>
                      <a:cubicBezTo>
                        <a:pt x="8287" y="99401"/>
                        <a:pt x="8240" y="98829"/>
                        <a:pt x="9280" y="98790"/>
                      </a:cubicBezTo>
                      <a:cubicBezTo>
                        <a:pt x="9474" y="98782"/>
                        <a:pt x="9668" y="98781"/>
                        <a:pt x="9861" y="98781"/>
                      </a:cubicBezTo>
                      <a:cubicBezTo>
                        <a:pt x="9971" y="98781"/>
                        <a:pt x="10081" y="98781"/>
                        <a:pt x="10191" y="98781"/>
                      </a:cubicBezTo>
                      <a:cubicBezTo>
                        <a:pt x="10917" y="98781"/>
                        <a:pt x="11621" y="98762"/>
                        <a:pt x="12272" y="98464"/>
                      </a:cubicBezTo>
                      <a:cubicBezTo>
                        <a:pt x="13147" y="98069"/>
                        <a:pt x="15363" y="97724"/>
                        <a:pt x="17391" y="97724"/>
                      </a:cubicBezTo>
                      <a:close/>
                      <a:moveTo>
                        <a:pt x="47620" y="97732"/>
                      </a:moveTo>
                      <a:cubicBezTo>
                        <a:pt x="47710" y="97732"/>
                        <a:pt x="47799" y="97733"/>
                        <a:pt x="47888" y="97734"/>
                      </a:cubicBezTo>
                      <a:cubicBezTo>
                        <a:pt x="49991" y="97766"/>
                        <a:pt x="51372" y="97877"/>
                        <a:pt x="51888" y="98028"/>
                      </a:cubicBezTo>
                      <a:cubicBezTo>
                        <a:pt x="52285" y="98202"/>
                        <a:pt x="52872" y="98282"/>
                        <a:pt x="53333" y="98321"/>
                      </a:cubicBezTo>
                      <a:cubicBezTo>
                        <a:pt x="54063" y="98385"/>
                        <a:pt x="54222" y="98766"/>
                        <a:pt x="54230" y="98782"/>
                      </a:cubicBezTo>
                      <a:cubicBezTo>
                        <a:pt x="54015" y="99107"/>
                        <a:pt x="53690" y="99345"/>
                        <a:pt x="53325" y="99472"/>
                      </a:cubicBezTo>
                      <a:cubicBezTo>
                        <a:pt x="52396" y="99782"/>
                        <a:pt x="50182" y="99964"/>
                        <a:pt x="49094" y="100044"/>
                      </a:cubicBezTo>
                      <a:cubicBezTo>
                        <a:pt x="48015" y="100123"/>
                        <a:pt x="47062" y="100123"/>
                        <a:pt x="45879" y="100576"/>
                      </a:cubicBezTo>
                      <a:cubicBezTo>
                        <a:pt x="44697" y="101036"/>
                        <a:pt x="44443" y="101385"/>
                        <a:pt x="42570" y="101465"/>
                      </a:cubicBezTo>
                      <a:cubicBezTo>
                        <a:pt x="42291" y="101476"/>
                        <a:pt x="42033" y="101484"/>
                        <a:pt x="41792" y="101484"/>
                      </a:cubicBezTo>
                      <a:cubicBezTo>
                        <a:pt x="40420" y="101484"/>
                        <a:pt x="39634" y="101248"/>
                        <a:pt x="39141" y="100282"/>
                      </a:cubicBezTo>
                      <a:cubicBezTo>
                        <a:pt x="38990" y="99996"/>
                        <a:pt x="38855" y="99702"/>
                        <a:pt x="38744" y="99409"/>
                      </a:cubicBezTo>
                      <a:cubicBezTo>
                        <a:pt x="38744" y="99409"/>
                        <a:pt x="38617" y="98837"/>
                        <a:pt x="39656" y="98798"/>
                      </a:cubicBezTo>
                      <a:cubicBezTo>
                        <a:pt x="40696" y="98758"/>
                        <a:pt x="41736" y="98885"/>
                        <a:pt x="42601" y="98472"/>
                      </a:cubicBezTo>
                      <a:cubicBezTo>
                        <a:pt x="43430" y="98069"/>
                        <a:pt x="45598" y="97732"/>
                        <a:pt x="47620" y="97732"/>
                      </a:cubicBezTo>
                      <a:close/>
                      <a:moveTo>
                        <a:pt x="24096" y="99404"/>
                      </a:moveTo>
                      <a:cubicBezTo>
                        <a:pt x="24374" y="99404"/>
                        <a:pt x="24188" y="99560"/>
                        <a:pt x="24250" y="99996"/>
                      </a:cubicBezTo>
                      <a:cubicBezTo>
                        <a:pt x="24337" y="100560"/>
                        <a:pt x="24194" y="101076"/>
                        <a:pt x="23647" y="101925"/>
                      </a:cubicBezTo>
                      <a:lnTo>
                        <a:pt x="23647" y="101917"/>
                      </a:lnTo>
                      <a:cubicBezTo>
                        <a:pt x="23099" y="102766"/>
                        <a:pt x="22130" y="103457"/>
                        <a:pt x="21146" y="103989"/>
                      </a:cubicBezTo>
                      <a:cubicBezTo>
                        <a:pt x="20162" y="104528"/>
                        <a:pt x="20726" y="105052"/>
                        <a:pt x="20233" y="105314"/>
                      </a:cubicBezTo>
                      <a:cubicBezTo>
                        <a:pt x="20164" y="105352"/>
                        <a:pt x="20098" y="105368"/>
                        <a:pt x="20037" y="105368"/>
                      </a:cubicBezTo>
                      <a:cubicBezTo>
                        <a:pt x="19667" y="105368"/>
                        <a:pt x="19430" y="104774"/>
                        <a:pt x="19281" y="104489"/>
                      </a:cubicBezTo>
                      <a:cubicBezTo>
                        <a:pt x="19114" y="104155"/>
                        <a:pt x="19043" y="103743"/>
                        <a:pt x="19027" y="103219"/>
                      </a:cubicBezTo>
                      <a:cubicBezTo>
                        <a:pt x="19011" y="102695"/>
                        <a:pt x="18940" y="102592"/>
                        <a:pt x="18813" y="101552"/>
                      </a:cubicBezTo>
                      <a:cubicBezTo>
                        <a:pt x="18678" y="100512"/>
                        <a:pt x="18860" y="100425"/>
                        <a:pt x="19813" y="100139"/>
                      </a:cubicBezTo>
                      <a:cubicBezTo>
                        <a:pt x="20162" y="100036"/>
                        <a:pt x="20710" y="100075"/>
                        <a:pt x="21273" y="99941"/>
                      </a:cubicBezTo>
                      <a:cubicBezTo>
                        <a:pt x="21837" y="99806"/>
                        <a:pt x="22932" y="99552"/>
                        <a:pt x="23718" y="99440"/>
                      </a:cubicBezTo>
                      <a:cubicBezTo>
                        <a:pt x="23895" y="99417"/>
                        <a:pt x="24015" y="99404"/>
                        <a:pt x="24096" y="99404"/>
                      </a:cubicBezTo>
                      <a:close/>
                      <a:moveTo>
                        <a:pt x="54554" y="99417"/>
                      </a:moveTo>
                      <a:cubicBezTo>
                        <a:pt x="54825" y="99417"/>
                        <a:pt x="54655" y="99576"/>
                        <a:pt x="54777" y="100004"/>
                      </a:cubicBezTo>
                      <a:cubicBezTo>
                        <a:pt x="54928" y="100568"/>
                        <a:pt x="54857" y="101076"/>
                        <a:pt x="54420" y="101925"/>
                      </a:cubicBezTo>
                      <a:lnTo>
                        <a:pt x="54420" y="101933"/>
                      </a:lnTo>
                      <a:cubicBezTo>
                        <a:pt x="53984" y="102782"/>
                        <a:pt x="53103" y="103465"/>
                        <a:pt x="52190" y="104005"/>
                      </a:cubicBezTo>
                      <a:cubicBezTo>
                        <a:pt x="51269" y="104536"/>
                        <a:pt x="51904" y="105060"/>
                        <a:pt x="51452" y="105322"/>
                      </a:cubicBezTo>
                      <a:cubicBezTo>
                        <a:pt x="51386" y="105360"/>
                        <a:pt x="51322" y="105377"/>
                        <a:pt x="51259" y="105377"/>
                      </a:cubicBezTo>
                      <a:cubicBezTo>
                        <a:pt x="50888" y="105377"/>
                        <a:pt x="50571" y="104789"/>
                        <a:pt x="50388" y="104497"/>
                      </a:cubicBezTo>
                      <a:cubicBezTo>
                        <a:pt x="50174" y="104163"/>
                        <a:pt x="50055" y="103758"/>
                        <a:pt x="49975" y="103227"/>
                      </a:cubicBezTo>
                      <a:cubicBezTo>
                        <a:pt x="49888" y="102703"/>
                        <a:pt x="49801" y="102600"/>
                        <a:pt x="49539" y="101560"/>
                      </a:cubicBezTo>
                      <a:cubicBezTo>
                        <a:pt x="49269" y="100520"/>
                        <a:pt x="49443" y="100441"/>
                        <a:pt x="50356" y="100155"/>
                      </a:cubicBezTo>
                      <a:cubicBezTo>
                        <a:pt x="50690" y="100052"/>
                        <a:pt x="51245" y="100083"/>
                        <a:pt x="51793" y="99948"/>
                      </a:cubicBezTo>
                      <a:cubicBezTo>
                        <a:pt x="52341" y="99814"/>
                        <a:pt x="53404" y="99560"/>
                        <a:pt x="54174" y="99456"/>
                      </a:cubicBezTo>
                      <a:cubicBezTo>
                        <a:pt x="54353" y="99431"/>
                        <a:pt x="54473" y="99417"/>
                        <a:pt x="54554" y="99417"/>
                      </a:cubicBezTo>
                      <a:close/>
                      <a:moveTo>
                        <a:pt x="36904" y="98541"/>
                      </a:moveTo>
                      <a:cubicBezTo>
                        <a:pt x="36963" y="98541"/>
                        <a:pt x="37020" y="98542"/>
                        <a:pt x="37077" y="98544"/>
                      </a:cubicBezTo>
                      <a:cubicBezTo>
                        <a:pt x="37077" y="98544"/>
                        <a:pt x="38132" y="98623"/>
                        <a:pt x="38275" y="99226"/>
                      </a:cubicBezTo>
                      <a:cubicBezTo>
                        <a:pt x="38426" y="99829"/>
                        <a:pt x="38490" y="100853"/>
                        <a:pt x="39442" y="101592"/>
                      </a:cubicBezTo>
                      <a:cubicBezTo>
                        <a:pt x="40395" y="102338"/>
                        <a:pt x="41355" y="102449"/>
                        <a:pt x="41546" y="103441"/>
                      </a:cubicBezTo>
                      <a:cubicBezTo>
                        <a:pt x="41744" y="104433"/>
                        <a:pt x="41585" y="105425"/>
                        <a:pt x="40006" y="105465"/>
                      </a:cubicBezTo>
                      <a:cubicBezTo>
                        <a:pt x="39916" y="105466"/>
                        <a:pt x="39827" y="105467"/>
                        <a:pt x="39737" y="105467"/>
                      </a:cubicBezTo>
                      <a:cubicBezTo>
                        <a:pt x="38844" y="105467"/>
                        <a:pt x="37957" y="105395"/>
                        <a:pt x="37077" y="105251"/>
                      </a:cubicBezTo>
                      <a:cubicBezTo>
                        <a:pt x="37077" y="105251"/>
                        <a:pt x="35521" y="105092"/>
                        <a:pt x="34497" y="104846"/>
                      </a:cubicBezTo>
                      <a:cubicBezTo>
                        <a:pt x="33465" y="104600"/>
                        <a:pt x="33052" y="104211"/>
                        <a:pt x="33052" y="104211"/>
                      </a:cubicBezTo>
                      <a:lnTo>
                        <a:pt x="33013" y="104179"/>
                      </a:lnTo>
                      <a:cubicBezTo>
                        <a:pt x="32203" y="103631"/>
                        <a:pt x="31640" y="103036"/>
                        <a:pt x="30782" y="102544"/>
                      </a:cubicBezTo>
                      <a:cubicBezTo>
                        <a:pt x="29925" y="102044"/>
                        <a:pt x="30084" y="101782"/>
                        <a:pt x="30266" y="101306"/>
                      </a:cubicBezTo>
                      <a:cubicBezTo>
                        <a:pt x="30314" y="101187"/>
                        <a:pt x="30306" y="101052"/>
                        <a:pt x="30258" y="100941"/>
                      </a:cubicBezTo>
                      <a:cubicBezTo>
                        <a:pt x="30243" y="100703"/>
                        <a:pt x="30338" y="100274"/>
                        <a:pt x="31084" y="99845"/>
                      </a:cubicBezTo>
                      <a:cubicBezTo>
                        <a:pt x="32144" y="99230"/>
                        <a:pt x="35110" y="98541"/>
                        <a:pt x="36904" y="98541"/>
                      </a:cubicBezTo>
                      <a:close/>
                      <a:moveTo>
                        <a:pt x="5025" y="0"/>
                      </a:moveTo>
                      <a:cubicBezTo>
                        <a:pt x="4858" y="222"/>
                        <a:pt x="4358" y="262"/>
                        <a:pt x="3827" y="262"/>
                      </a:cubicBezTo>
                      <a:cubicBezTo>
                        <a:pt x="3263" y="262"/>
                        <a:pt x="2509" y="262"/>
                        <a:pt x="2350" y="230"/>
                      </a:cubicBezTo>
                      <a:cubicBezTo>
                        <a:pt x="2168" y="183"/>
                        <a:pt x="1985" y="167"/>
                        <a:pt x="1803" y="167"/>
                      </a:cubicBezTo>
                      <a:cubicBezTo>
                        <a:pt x="1803" y="167"/>
                        <a:pt x="1033" y="175"/>
                        <a:pt x="493" y="230"/>
                      </a:cubicBezTo>
                      <a:lnTo>
                        <a:pt x="469" y="230"/>
                      </a:lnTo>
                      <a:lnTo>
                        <a:pt x="469" y="302"/>
                      </a:lnTo>
                      <a:cubicBezTo>
                        <a:pt x="906" y="254"/>
                        <a:pt x="1342" y="230"/>
                        <a:pt x="1787" y="230"/>
                      </a:cubicBezTo>
                      <a:cubicBezTo>
                        <a:pt x="1787" y="230"/>
                        <a:pt x="2390" y="254"/>
                        <a:pt x="2422" y="460"/>
                      </a:cubicBezTo>
                      <a:cubicBezTo>
                        <a:pt x="2453" y="667"/>
                        <a:pt x="2398" y="1008"/>
                        <a:pt x="2882" y="1254"/>
                      </a:cubicBezTo>
                      <a:cubicBezTo>
                        <a:pt x="3374" y="1500"/>
                        <a:pt x="3914" y="1540"/>
                        <a:pt x="3938" y="1873"/>
                      </a:cubicBezTo>
                      <a:cubicBezTo>
                        <a:pt x="3962" y="2207"/>
                        <a:pt x="3779" y="2532"/>
                        <a:pt x="2866" y="2548"/>
                      </a:cubicBezTo>
                      <a:cubicBezTo>
                        <a:pt x="2311" y="2548"/>
                        <a:pt x="1755" y="2524"/>
                        <a:pt x="1207" y="2476"/>
                      </a:cubicBezTo>
                      <a:cubicBezTo>
                        <a:pt x="1207" y="2476"/>
                        <a:pt x="866" y="2453"/>
                        <a:pt x="469" y="2421"/>
                      </a:cubicBezTo>
                      <a:lnTo>
                        <a:pt x="469" y="2484"/>
                      </a:lnTo>
                      <a:cubicBezTo>
                        <a:pt x="548" y="2484"/>
                        <a:pt x="620" y="2484"/>
                        <a:pt x="675" y="2492"/>
                      </a:cubicBezTo>
                      <a:cubicBezTo>
                        <a:pt x="850" y="2492"/>
                        <a:pt x="1017" y="2508"/>
                        <a:pt x="1183" y="2548"/>
                      </a:cubicBezTo>
                      <a:cubicBezTo>
                        <a:pt x="1398" y="2635"/>
                        <a:pt x="1596" y="2762"/>
                        <a:pt x="1763" y="2921"/>
                      </a:cubicBezTo>
                      <a:cubicBezTo>
                        <a:pt x="2017" y="3183"/>
                        <a:pt x="2430" y="3294"/>
                        <a:pt x="2668" y="3429"/>
                      </a:cubicBezTo>
                      <a:cubicBezTo>
                        <a:pt x="2906" y="3564"/>
                        <a:pt x="2922" y="3969"/>
                        <a:pt x="2557" y="4215"/>
                      </a:cubicBezTo>
                      <a:cubicBezTo>
                        <a:pt x="2199" y="4453"/>
                        <a:pt x="1922" y="4437"/>
                        <a:pt x="1739" y="4628"/>
                      </a:cubicBezTo>
                      <a:cubicBezTo>
                        <a:pt x="1556" y="4818"/>
                        <a:pt x="1390" y="4993"/>
                        <a:pt x="1104" y="5048"/>
                      </a:cubicBezTo>
                      <a:cubicBezTo>
                        <a:pt x="914" y="5080"/>
                        <a:pt x="723" y="5096"/>
                        <a:pt x="525" y="5096"/>
                      </a:cubicBezTo>
                      <a:lnTo>
                        <a:pt x="469" y="5096"/>
                      </a:lnTo>
                      <a:lnTo>
                        <a:pt x="469" y="5239"/>
                      </a:lnTo>
                      <a:lnTo>
                        <a:pt x="493" y="5239"/>
                      </a:lnTo>
                      <a:cubicBezTo>
                        <a:pt x="493" y="5239"/>
                        <a:pt x="512" y="5234"/>
                        <a:pt x="546" y="5234"/>
                      </a:cubicBezTo>
                      <a:cubicBezTo>
                        <a:pt x="625" y="5234"/>
                        <a:pt x="784" y="5257"/>
                        <a:pt x="993" y="5405"/>
                      </a:cubicBezTo>
                      <a:cubicBezTo>
                        <a:pt x="1302" y="5612"/>
                        <a:pt x="1683" y="5739"/>
                        <a:pt x="2191" y="5913"/>
                      </a:cubicBezTo>
                      <a:cubicBezTo>
                        <a:pt x="2469" y="6017"/>
                        <a:pt x="2747" y="6096"/>
                        <a:pt x="3033" y="6159"/>
                      </a:cubicBezTo>
                      <a:cubicBezTo>
                        <a:pt x="3033" y="6159"/>
                        <a:pt x="3636" y="6302"/>
                        <a:pt x="3501" y="6588"/>
                      </a:cubicBezTo>
                      <a:cubicBezTo>
                        <a:pt x="3366" y="6882"/>
                        <a:pt x="2795" y="6929"/>
                        <a:pt x="2207" y="6929"/>
                      </a:cubicBezTo>
                      <a:cubicBezTo>
                        <a:pt x="1620" y="6921"/>
                        <a:pt x="818" y="6929"/>
                        <a:pt x="660" y="6890"/>
                      </a:cubicBezTo>
                      <a:cubicBezTo>
                        <a:pt x="604" y="6874"/>
                        <a:pt x="540" y="6858"/>
                        <a:pt x="469" y="6850"/>
                      </a:cubicBezTo>
                      <a:lnTo>
                        <a:pt x="469" y="6953"/>
                      </a:lnTo>
                      <a:cubicBezTo>
                        <a:pt x="604" y="6993"/>
                        <a:pt x="715" y="7056"/>
                        <a:pt x="731" y="7144"/>
                      </a:cubicBezTo>
                      <a:cubicBezTo>
                        <a:pt x="763" y="7366"/>
                        <a:pt x="699" y="7747"/>
                        <a:pt x="1207" y="8017"/>
                      </a:cubicBezTo>
                      <a:cubicBezTo>
                        <a:pt x="1715" y="8295"/>
                        <a:pt x="2287" y="8334"/>
                        <a:pt x="2303" y="8699"/>
                      </a:cubicBezTo>
                      <a:cubicBezTo>
                        <a:pt x="2311" y="9065"/>
                        <a:pt x="2128" y="9430"/>
                        <a:pt x="1175" y="9446"/>
                      </a:cubicBezTo>
                      <a:cubicBezTo>
                        <a:pt x="921" y="9446"/>
                        <a:pt x="683" y="9446"/>
                        <a:pt x="469" y="9438"/>
                      </a:cubicBezTo>
                      <a:lnTo>
                        <a:pt x="469" y="9842"/>
                      </a:lnTo>
                      <a:cubicBezTo>
                        <a:pt x="509" y="9723"/>
                        <a:pt x="810" y="9660"/>
                        <a:pt x="1223" y="9581"/>
                      </a:cubicBezTo>
                      <a:cubicBezTo>
                        <a:pt x="1850" y="9469"/>
                        <a:pt x="2223" y="9422"/>
                        <a:pt x="2374" y="9184"/>
                      </a:cubicBezTo>
                      <a:cubicBezTo>
                        <a:pt x="2517" y="8961"/>
                        <a:pt x="2541" y="8692"/>
                        <a:pt x="2445" y="8445"/>
                      </a:cubicBezTo>
                      <a:cubicBezTo>
                        <a:pt x="2358" y="8231"/>
                        <a:pt x="2612" y="8144"/>
                        <a:pt x="3065" y="8088"/>
                      </a:cubicBezTo>
                      <a:cubicBezTo>
                        <a:pt x="3239" y="8072"/>
                        <a:pt x="3517" y="8072"/>
                        <a:pt x="3819" y="8057"/>
                      </a:cubicBezTo>
                      <a:cubicBezTo>
                        <a:pt x="4128" y="8033"/>
                        <a:pt x="4589" y="7898"/>
                        <a:pt x="5454" y="7779"/>
                      </a:cubicBezTo>
                      <a:cubicBezTo>
                        <a:pt x="5893" y="7714"/>
                        <a:pt x="6179" y="7680"/>
                        <a:pt x="6400" y="7680"/>
                      </a:cubicBezTo>
                      <a:cubicBezTo>
                        <a:pt x="6615" y="7680"/>
                        <a:pt x="6770" y="7712"/>
                        <a:pt x="6946" y="7779"/>
                      </a:cubicBezTo>
                      <a:cubicBezTo>
                        <a:pt x="7303" y="7906"/>
                        <a:pt x="7144" y="8318"/>
                        <a:pt x="7033" y="8509"/>
                      </a:cubicBezTo>
                      <a:cubicBezTo>
                        <a:pt x="6930" y="8699"/>
                        <a:pt x="7192" y="8731"/>
                        <a:pt x="7256" y="8938"/>
                      </a:cubicBezTo>
                      <a:cubicBezTo>
                        <a:pt x="7319" y="9144"/>
                        <a:pt x="7438" y="9461"/>
                        <a:pt x="7772" y="9573"/>
                      </a:cubicBezTo>
                      <a:cubicBezTo>
                        <a:pt x="8105" y="9684"/>
                        <a:pt x="8597" y="9969"/>
                        <a:pt x="8684" y="10208"/>
                      </a:cubicBezTo>
                      <a:cubicBezTo>
                        <a:pt x="8772" y="10454"/>
                        <a:pt x="8327" y="10708"/>
                        <a:pt x="7510" y="10819"/>
                      </a:cubicBezTo>
                      <a:cubicBezTo>
                        <a:pt x="7307" y="10846"/>
                        <a:pt x="7096" y="10859"/>
                        <a:pt x="6877" y="10859"/>
                      </a:cubicBezTo>
                      <a:cubicBezTo>
                        <a:pt x="6215" y="10859"/>
                        <a:pt x="5492" y="10744"/>
                        <a:pt x="4787" y="10589"/>
                      </a:cubicBezTo>
                      <a:cubicBezTo>
                        <a:pt x="4025" y="10419"/>
                        <a:pt x="3707" y="10367"/>
                        <a:pt x="3122" y="10367"/>
                      </a:cubicBezTo>
                      <a:cubicBezTo>
                        <a:pt x="2994" y="10367"/>
                        <a:pt x="2853" y="10370"/>
                        <a:pt x="2692" y="10374"/>
                      </a:cubicBezTo>
                      <a:cubicBezTo>
                        <a:pt x="2522" y="10379"/>
                        <a:pt x="2359" y="10382"/>
                        <a:pt x="2204" y="10382"/>
                      </a:cubicBezTo>
                      <a:cubicBezTo>
                        <a:pt x="1545" y="10382"/>
                        <a:pt x="1019" y="10326"/>
                        <a:pt x="660" y="10089"/>
                      </a:cubicBezTo>
                      <a:cubicBezTo>
                        <a:pt x="580" y="10049"/>
                        <a:pt x="509" y="9977"/>
                        <a:pt x="469" y="9898"/>
                      </a:cubicBezTo>
                      <a:lnTo>
                        <a:pt x="469" y="10184"/>
                      </a:lnTo>
                      <a:cubicBezTo>
                        <a:pt x="644" y="10271"/>
                        <a:pt x="818" y="10343"/>
                        <a:pt x="945" y="10414"/>
                      </a:cubicBezTo>
                      <a:cubicBezTo>
                        <a:pt x="1199" y="10565"/>
                        <a:pt x="1215" y="11009"/>
                        <a:pt x="826" y="11279"/>
                      </a:cubicBezTo>
                      <a:cubicBezTo>
                        <a:pt x="715" y="11359"/>
                        <a:pt x="596" y="11422"/>
                        <a:pt x="469" y="11470"/>
                      </a:cubicBezTo>
                      <a:lnTo>
                        <a:pt x="469" y="11835"/>
                      </a:lnTo>
                      <a:cubicBezTo>
                        <a:pt x="715" y="11744"/>
                        <a:pt x="976" y="11701"/>
                        <a:pt x="1236" y="11701"/>
                      </a:cubicBezTo>
                      <a:cubicBezTo>
                        <a:pt x="1296" y="11701"/>
                        <a:pt x="1355" y="11703"/>
                        <a:pt x="1414" y="11708"/>
                      </a:cubicBezTo>
                      <a:cubicBezTo>
                        <a:pt x="1930" y="11747"/>
                        <a:pt x="2668" y="12009"/>
                        <a:pt x="3652" y="12009"/>
                      </a:cubicBezTo>
                      <a:cubicBezTo>
                        <a:pt x="3675" y="12010"/>
                        <a:pt x="3698" y="12010"/>
                        <a:pt x="3721" y="12010"/>
                      </a:cubicBezTo>
                      <a:cubicBezTo>
                        <a:pt x="4498" y="12010"/>
                        <a:pt x="5373" y="11909"/>
                        <a:pt x="6008" y="11909"/>
                      </a:cubicBezTo>
                      <a:cubicBezTo>
                        <a:pt x="6165" y="11909"/>
                        <a:pt x="6307" y="11915"/>
                        <a:pt x="6430" y="11930"/>
                      </a:cubicBezTo>
                      <a:cubicBezTo>
                        <a:pt x="7065" y="12009"/>
                        <a:pt x="7779" y="12208"/>
                        <a:pt x="7970" y="12446"/>
                      </a:cubicBezTo>
                      <a:cubicBezTo>
                        <a:pt x="8168" y="12684"/>
                        <a:pt x="7970" y="13200"/>
                        <a:pt x="7533" y="13430"/>
                      </a:cubicBezTo>
                      <a:cubicBezTo>
                        <a:pt x="7486" y="13454"/>
                        <a:pt x="7486" y="13565"/>
                        <a:pt x="7478" y="13700"/>
                      </a:cubicBezTo>
                      <a:cubicBezTo>
                        <a:pt x="7478" y="13700"/>
                        <a:pt x="7375" y="13843"/>
                        <a:pt x="6994" y="13859"/>
                      </a:cubicBezTo>
                      <a:cubicBezTo>
                        <a:pt x="6799" y="13863"/>
                        <a:pt x="6484" y="13865"/>
                        <a:pt x="6141" y="13865"/>
                      </a:cubicBezTo>
                      <a:cubicBezTo>
                        <a:pt x="5799" y="13865"/>
                        <a:pt x="5430" y="13863"/>
                        <a:pt x="5128" y="13859"/>
                      </a:cubicBezTo>
                      <a:cubicBezTo>
                        <a:pt x="4752" y="13849"/>
                        <a:pt x="4462" y="13830"/>
                        <a:pt x="4138" y="13830"/>
                      </a:cubicBezTo>
                      <a:cubicBezTo>
                        <a:pt x="3936" y="13830"/>
                        <a:pt x="3720" y="13837"/>
                        <a:pt x="3461" y="13859"/>
                      </a:cubicBezTo>
                      <a:cubicBezTo>
                        <a:pt x="3057" y="13887"/>
                        <a:pt x="2766" y="13927"/>
                        <a:pt x="2549" y="13927"/>
                      </a:cubicBezTo>
                      <a:cubicBezTo>
                        <a:pt x="2404" y="13927"/>
                        <a:pt x="2291" y="13910"/>
                        <a:pt x="2199" y="13859"/>
                      </a:cubicBezTo>
                      <a:cubicBezTo>
                        <a:pt x="1961" y="13724"/>
                        <a:pt x="2041" y="13557"/>
                        <a:pt x="1636" y="13430"/>
                      </a:cubicBezTo>
                      <a:cubicBezTo>
                        <a:pt x="1231" y="13311"/>
                        <a:pt x="842" y="13160"/>
                        <a:pt x="461" y="12986"/>
                      </a:cubicBezTo>
                      <a:lnTo>
                        <a:pt x="461" y="13176"/>
                      </a:lnTo>
                      <a:cubicBezTo>
                        <a:pt x="731" y="13279"/>
                        <a:pt x="1009" y="13359"/>
                        <a:pt x="1287" y="13430"/>
                      </a:cubicBezTo>
                      <a:cubicBezTo>
                        <a:pt x="1287" y="13430"/>
                        <a:pt x="1922" y="13581"/>
                        <a:pt x="1779" y="13906"/>
                      </a:cubicBezTo>
                      <a:cubicBezTo>
                        <a:pt x="1628" y="14224"/>
                        <a:pt x="1064" y="14272"/>
                        <a:pt x="461" y="14272"/>
                      </a:cubicBezTo>
                      <a:lnTo>
                        <a:pt x="461" y="14335"/>
                      </a:lnTo>
                      <a:cubicBezTo>
                        <a:pt x="515" y="14337"/>
                        <a:pt x="568" y="14338"/>
                        <a:pt x="621" y="14338"/>
                      </a:cubicBezTo>
                      <a:cubicBezTo>
                        <a:pt x="988" y="14338"/>
                        <a:pt x="1354" y="14291"/>
                        <a:pt x="1707" y="14208"/>
                      </a:cubicBezTo>
                      <a:cubicBezTo>
                        <a:pt x="2272" y="14042"/>
                        <a:pt x="3688" y="13905"/>
                        <a:pt x="4984" y="13905"/>
                      </a:cubicBezTo>
                      <a:cubicBezTo>
                        <a:pt x="5054" y="13905"/>
                        <a:pt x="5123" y="13906"/>
                        <a:pt x="5192" y="13906"/>
                      </a:cubicBezTo>
                      <a:cubicBezTo>
                        <a:pt x="6533" y="13914"/>
                        <a:pt x="7406" y="13962"/>
                        <a:pt x="7716" y="14025"/>
                      </a:cubicBezTo>
                      <a:cubicBezTo>
                        <a:pt x="8010" y="14097"/>
                        <a:pt x="8311" y="14137"/>
                        <a:pt x="8613" y="14145"/>
                      </a:cubicBezTo>
                      <a:cubicBezTo>
                        <a:pt x="9073" y="14168"/>
                        <a:pt x="9129" y="14327"/>
                        <a:pt x="9129" y="14335"/>
                      </a:cubicBezTo>
                      <a:cubicBezTo>
                        <a:pt x="8930" y="14478"/>
                        <a:pt x="8708" y="14573"/>
                        <a:pt x="8462" y="14621"/>
                      </a:cubicBezTo>
                      <a:cubicBezTo>
                        <a:pt x="7835" y="14748"/>
                        <a:pt x="6398" y="14819"/>
                        <a:pt x="5684" y="14851"/>
                      </a:cubicBezTo>
                      <a:cubicBezTo>
                        <a:pt x="4978" y="14891"/>
                        <a:pt x="4382" y="14883"/>
                        <a:pt x="3573" y="15073"/>
                      </a:cubicBezTo>
                      <a:cubicBezTo>
                        <a:pt x="2763" y="15256"/>
                        <a:pt x="2557" y="15399"/>
                        <a:pt x="1358" y="15430"/>
                      </a:cubicBezTo>
                      <a:cubicBezTo>
                        <a:pt x="1183" y="15434"/>
                        <a:pt x="1023" y="15436"/>
                        <a:pt x="874" y="15436"/>
                      </a:cubicBezTo>
                      <a:cubicBezTo>
                        <a:pt x="725" y="15436"/>
                        <a:pt x="588" y="15434"/>
                        <a:pt x="461" y="15430"/>
                      </a:cubicBezTo>
                      <a:lnTo>
                        <a:pt x="461" y="16121"/>
                      </a:lnTo>
                      <a:cubicBezTo>
                        <a:pt x="477" y="16161"/>
                        <a:pt x="485" y="16200"/>
                        <a:pt x="485" y="16240"/>
                      </a:cubicBezTo>
                      <a:cubicBezTo>
                        <a:pt x="485" y="16327"/>
                        <a:pt x="477" y="16407"/>
                        <a:pt x="461" y="16494"/>
                      </a:cubicBezTo>
                      <a:lnTo>
                        <a:pt x="461" y="16883"/>
                      </a:lnTo>
                      <a:cubicBezTo>
                        <a:pt x="493" y="16851"/>
                        <a:pt x="533" y="16819"/>
                        <a:pt x="556" y="16772"/>
                      </a:cubicBezTo>
                      <a:cubicBezTo>
                        <a:pt x="707" y="16526"/>
                        <a:pt x="739" y="16232"/>
                        <a:pt x="644" y="15954"/>
                      </a:cubicBezTo>
                      <a:cubicBezTo>
                        <a:pt x="548" y="15716"/>
                        <a:pt x="818" y="15621"/>
                        <a:pt x="1302" y="15557"/>
                      </a:cubicBezTo>
                      <a:cubicBezTo>
                        <a:pt x="1477" y="15542"/>
                        <a:pt x="1771" y="15542"/>
                        <a:pt x="2096" y="15518"/>
                      </a:cubicBezTo>
                      <a:cubicBezTo>
                        <a:pt x="2414" y="15486"/>
                        <a:pt x="2906" y="15351"/>
                        <a:pt x="3819" y="15208"/>
                      </a:cubicBezTo>
                      <a:cubicBezTo>
                        <a:pt x="4282" y="15140"/>
                        <a:pt x="4581" y="15104"/>
                        <a:pt x="4813" y="15104"/>
                      </a:cubicBezTo>
                      <a:cubicBezTo>
                        <a:pt x="5038" y="15104"/>
                        <a:pt x="5198" y="15138"/>
                        <a:pt x="5382" y="15208"/>
                      </a:cubicBezTo>
                      <a:cubicBezTo>
                        <a:pt x="5755" y="15359"/>
                        <a:pt x="5589" y="15811"/>
                        <a:pt x="5470" y="16026"/>
                      </a:cubicBezTo>
                      <a:cubicBezTo>
                        <a:pt x="5351" y="16232"/>
                        <a:pt x="5628" y="16272"/>
                        <a:pt x="5692" y="16494"/>
                      </a:cubicBezTo>
                      <a:cubicBezTo>
                        <a:pt x="5755" y="16724"/>
                        <a:pt x="5882" y="17073"/>
                        <a:pt x="6232" y="17193"/>
                      </a:cubicBezTo>
                      <a:cubicBezTo>
                        <a:pt x="6581" y="17320"/>
                        <a:pt x="7097" y="17645"/>
                        <a:pt x="7184" y="17899"/>
                      </a:cubicBezTo>
                      <a:cubicBezTo>
                        <a:pt x="7271" y="18161"/>
                        <a:pt x="6803" y="18455"/>
                        <a:pt x="5946" y="18574"/>
                      </a:cubicBezTo>
                      <a:cubicBezTo>
                        <a:pt x="5728" y="18606"/>
                        <a:pt x="5499" y="18620"/>
                        <a:pt x="5264" y="18620"/>
                      </a:cubicBezTo>
                      <a:cubicBezTo>
                        <a:pt x="4567" y="18620"/>
                        <a:pt x="3811" y="18494"/>
                        <a:pt x="3080" y="18328"/>
                      </a:cubicBezTo>
                      <a:cubicBezTo>
                        <a:pt x="2268" y="18135"/>
                        <a:pt x="1931" y="18076"/>
                        <a:pt x="1291" y="18076"/>
                      </a:cubicBezTo>
                      <a:cubicBezTo>
                        <a:pt x="1167" y="18076"/>
                        <a:pt x="1033" y="18078"/>
                        <a:pt x="882" y="18082"/>
                      </a:cubicBezTo>
                      <a:cubicBezTo>
                        <a:pt x="731" y="18082"/>
                        <a:pt x="596" y="18089"/>
                        <a:pt x="461" y="18089"/>
                      </a:cubicBezTo>
                      <a:lnTo>
                        <a:pt x="461" y="18169"/>
                      </a:lnTo>
                      <a:cubicBezTo>
                        <a:pt x="628" y="18169"/>
                        <a:pt x="858" y="18177"/>
                        <a:pt x="1366" y="18185"/>
                      </a:cubicBezTo>
                      <a:cubicBezTo>
                        <a:pt x="2374" y="18209"/>
                        <a:pt x="2731" y="18447"/>
                        <a:pt x="3636" y="18621"/>
                      </a:cubicBezTo>
                      <a:cubicBezTo>
                        <a:pt x="4195" y="18725"/>
                        <a:pt x="4471" y="18740"/>
                        <a:pt x="4716" y="18740"/>
                      </a:cubicBezTo>
                      <a:cubicBezTo>
                        <a:pt x="4811" y="18740"/>
                        <a:pt x="4901" y="18737"/>
                        <a:pt x="5001" y="18737"/>
                      </a:cubicBezTo>
                      <a:cubicBezTo>
                        <a:pt x="5058" y="18737"/>
                        <a:pt x="5118" y="18738"/>
                        <a:pt x="5184" y="18740"/>
                      </a:cubicBezTo>
                      <a:cubicBezTo>
                        <a:pt x="5668" y="18748"/>
                        <a:pt x="5493" y="18891"/>
                        <a:pt x="5351" y="19010"/>
                      </a:cubicBezTo>
                      <a:cubicBezTo>
                        <a:pt x="5216" y="19129"/>
                        <a:pt x="5128" y="19479"/>
                        <a:pt x="4906" y="19621"/>
                      </a:cubicBezTo>
                      <a:cubicBezTo>
                        <a:pt x="4684" y="19764"/>
                        <a:pt x="3715" y="19756"/>
                        <a:pt x="2406" y="19796"/>
                      </a:cubicBezTo>
                      <a:cubicBezTo>
                        <a:pt x="2257" y="19801"/>
                        <a:pt x="2126" y="19803"/>
                        <a:pt x="2009" y="19803"/>
                      </a:cubicBezTo>
                      <a:cubicBezTo>
                        <a:pt x="1099" y="19803"/>
                        <a:pt x="1045" y="19673"/>
                        <a:pt x="461" y="19518"/>
                      </a:cubicBezTo>
                      <a:lnTo>
                        <a:pt x="461" y="19748"/>
                      </a:lnTo>
                      <a:cubicBezTo>
                        <a:pt x="921" y="19844"/>
                        <a:pt x="1398" y="19899"/>
                        <a:pt x="1866" y="19907"/>
                      </a:cubicBezTo>
                      <a:cubicBezTo>
                        <a:pt x="1887" y="19907"/>
                        <a:pt x="1908" y="19907"/>
                        <a:pt x="1930" y="19907"/>
                      </a:cubicBezTo>
                      <a:cubicBezTo>
                        <a:pt x="2739" y="19907"/>
                        <a:pt x="3660" y="19793"/>
                        <a:pt x="4335" y="19793"/>
                      </a:cubicBezTo>
                      <a:cubicBezTo>
                        <a:pt x="4509" y="19793"/>
                        <a:pt x="4667" y="19801"/>
                        <a:pt x="4803" y="19820"/>
                      </a:cubicBezTo>
                      <a:cubicBezTo>
                        <a:pt x="5470" y="19907"/>
                        <a:pt x="6216" y="20129"/>
                        <a:pt x="6414" y="20391"/>
                      </a:cubicBezTo>
                      <a:cubicBezTo>
                        <a:pt x="6621" y="20653"/>
                        <a:pt x="6406" y="21225"/>
                        <a:pt x="5946" y="21479"/>
                      </a:cubicBezTo>
                      <a:cubicBezTo>
                        <a:pt x="5898" y="21511"/>
                        <a:pt x="5890" y="21630"/>
                        <a:pt x="5882" y="21780"/>
                      </a:cubicBezTo>
                      <a:cubicBezTo>
                        <a:pt x="5882" y="21780"/>
                        <a:pt x="5771" y="21931"/>
                        <a:pt x="5366" y="21947"/>
                      </a:cubicBezTo>
                      <a:cubicBezTo>
                        <a:pt x="5164" y="21955"/>
                        <a:pt x="4833" y="21959"/>
                        <a:pt x="4472" y="21959"/>
                      </a:cubicBezTo>
                      <a:cubicBezTo>
                        <a:pt x="4112" y="21959"/>
                        <a:pt x="3723" y="21955"/>
                        <a:pt x="3406" y="21947"/>
                      </a:cubicBezTo>
                      <a:cubicBezTo>
                        <a:pt x="2993" y="21942"/>
                        <a:pt x="2675" y="21921"/>
                        <a:pt x="2316" y="21921"/>
                      </a:cubicBezTo>
                      <a:cubicBezTo>
                        <a:pt x="2115" y="21921"/>
                        <a:pt x="1902" y="21927"/>
                        <a:pt x="1652" y="21947"/>
                      </a:cubicBezTo>
                      <a:cubicBezTo>
                        <a:pt x="1239" y="21986"/>
                        <a:pt x="939" y="22029"/>
                        <a:pt x="713" y="22029"/>
                      </a:cubicBezTo>
                      <a:cubicBezTo>
                        <a:pt x="617" y="22029"/>
                        <a:pt x="534" y="22021"/>
                        <a:pt x="461" y="22003"/>
                      </a:cubicBezTo>
                      <a:lnTo>
                        <a:pt x="461" y="22201"/>
                      </a:lnTo>
                      <a:cubicBezTo>
                        <a:pt x="1398" y="22066"/>
                        <a:pt x="2350" y="22002"/>
                        <a:pt x="3295" y="22002"/>
                      </a:cubicBezTo>
                      <a:cubicBezTo>
                        <a:pt x="3351" y="22002"/>
                        <a:pt x="3406" y="22002"/>
                        <a:pt x="3461" y="22003"/>
                      </a:cubicBezTo>
                      <a:cubicBezTo>
                        <a:pt x="4882" y="22019"/>
                        <a:pt x="5803" y="22066"/>
                        <a:pt x="6128" y="22138"/>
                      </a:cubicBezTo>
                      <a:cubicBezTo>
                        <a:pt x="6438" y="22217"/>
                        <a:pt x="6756" y="22265"/>
                        <a:pt x="7073" y="22273"/>
                      </a:cubicBezTo>
                      <a:cubicBezTo>
                        <a:pt x="7557" y="22296"/>
                        <a:pt x="7613" y="22471"/>
                        <a:pt x="7613" y="22479"/>
                      </a:cubicBezTo>
                      <a:cubicBezTo>
                        <a:pt x="7406" y="22638"/>
                        <a:pt x="7168" y="22749"/>
                        <a:pt x="6914" y="22796"/>
                      </a:cubicBezTo>
                      <a:cubicBezTo>
                        <a:pt x="6248" y="22939"/>
                        <a:pt x="4731" y="23027"/>
                        <a:pt x="3985" y="23058"/>
                      </a:cubicBezTo>
                      <a:cubicBezTo>
                        <a:pt x="3247" y="23090"/>
                        <a:pt x="2604" y="23098"/>
                        <a:pt x="1747" y="23304"/>
                      </a:cubicBezTo>
                      <a:cubicBezTo>
                        <a:pt x="1207" y="23431"/>
                        <a:pt x="921" y="23543"/>
                        <a:pt x="461" y="23614"/>
                      </a:cubicBezTo>
                      <a:lnTo>
                        <a:pt x="461" y="23757"/>
                      </a:lnTo>
                      <a:cubicBezTo>
                        <a:pt x="794" y="23693"/>
                        <a:pt x="1271" y="23574"/>
                        <a:pt x="2009" y="23463"/>
                      </a:cubicBezTo>
                      <a:cubicBezTo>
                        <a:pt x="2495" y="23383"/>
                        <a:pt x="2812" y="23341"/>
                        <a:pt x="3058" y="23341"/>
                      </a:cubicBezTo>
                      <a:cubicBezTo>
                        <a:pt x="3297" y="23341"/>
                        <a:pt x="3468" y="23381"/>
                        <a:pt x="3660" y="23463"/>
                      </a:cubicBezTo>
                      <a:cubicBezTo>
                        <a:pt x="4049" y="23622"/>
                        <a:pt x="3866" y="24130"/>
                        <a:pt x="3747" y="24360"/>
                      </a:cubicBezTo>
                      <a:cubicBezTo>
                        <a:pt x="3620" y="24590"/>
                        <a:pt x="3906" y="24638"/>
                        <a:pt x="3969" y="24884"/>
                      </a:cubicBezTo>
                      <a:cubicBezTo>
                        <a:pt x="4041" y="25138"/>
                        <a:pt x="4168" y="25527"/>
                        <a:pt x="4533" y="25670"/>
                      </a:cubicBezTo>
                      <a:cubicBezTo>
                        <a:pt x="4890" y="25805"/>
                        <a:pt x="5446" y="26162"/>
                        <a:pt x="5533" y="26456"/>
                      </a:cubicBezTo>
                      <a:cubicBezTo>
                        <a:pt x="5620" y="26749"/>
                        <a:pt x="5120" y="27067"/>
                        <a:pt x="4208" y="27202"/>
                      </a:cubicBezTo>
                      <a:cubicBezTo>
                        <a:pt x="3980" y="27236"/>
                        <a:pt x="3742" y="27251"/>
                        <a:pt x="3497" y="27251"/>
                      </a:cubicBezTo>
                      <a:cubicBezTo>
                        <a:pt x="2764" y="27251"/>
                        <a:pt x="1966" y="27114"/>
                        <a:pt x="1199" y="26924"/>
                      </a:cubicBezTo>
                      <a:cubicBezTo>
                        <a:pt x="898" y="26852"/>
                        <a:pt x="667" y="26797"/>
                        <a:pt x="461" y="26757"/>
                      </a:cubicBezTo>
                      <a:lnTo>
                        <a:pt x="461" y="26908"/>
                      </a:lnTo>
                      <a:cubicBezTo>
                        <a:pt x="866" y="27003"/>
                        <a:pt x="1223" y="27146"/>
                        <a:pt x="1771" y="27249"/>
                      </a:cubicBezTo>
                      <a:cubicBezTo>
                        <a:pt x="2337" y="27367"/>
                        <a:pt x="2628" y="27387"/>
                        <a:pt x="2878" y="27387"/>
                      </a:cubicBezTo>
                      <a:cubicBezTo>
                        <a:pt x="3004" y="27387"/>
                        <a:pt x="3120" y="27382"/>
                        <a:pt x="3256" y="27382"/>
                      </a:cubicBezTo>
                      <a:cubicBezTo>
                        <a:pt x="3303" y="27382"/>
                        <a:pt x="3353" y="27383"/>
                        <a:pt x="3406" y="27384"/>
                      </a:cubicBezTo>
                      <a:cubicBezTo>
                        <a:pt x="3922" y="27400"/>
                        <a:pt x="3731" y="27559"/>
                        <a:pt x="3581" y="27686"/>
                      </a:cubicBezTo>
                      <a:cubicBezTo>
                        <a:pt x="3438" y="27821"/>
                        <a:pt x="3334" y="28210"/>
                        <a:pt x="3104" y="28368"/>
                      </a:cubicBezTo>
                      <a:cubicBezTo>
                        <a:pt x="2866" y="28527"/>
                        <a:pt x="1834" y="28519"/>
                        <a:pt x="461" y="28559"/>
                      </a:cubicBezTo>
                      <a:lnTo>
                        <a:pt x="461" y="28678"/>
                      </a:lnTo>
                      <a:cubicBezTo>
                        <a:pt x="1190" y="28641"/>
                        <a:pt x="1947" y="28557"/>
                        <a:pt x="2528" y="28557"/>
                      </a:cubicBezTo>
                      <a:cubicBezTo>
                        <a:pt x="2700" y="28557"/>
                        <a:pt x="2857" y="28565"/>
                        <a:pt x="2993" y="28583"/>
                      </a:cubicBezTo>
                      <a:cubicBezTo>
                        <a:pt x="3700" y="28686"/>
                        <a:pt x="4477" y="28932"/>
                        <a:pt x="4692" y="29226"/>
                      </a:cubicBezTo>
                      <a:cubicBezTo>
                        <a:pt x="4898" y="29511"/>
                        <a:pt x="4668" y="30154"/>
                        <a:pt x="4184" y="30440"/>
                      </a:cubicBezTo>
                      <a:cubicBezTo>
                        <a:pt x="4128" y="30480"/>
                        <a:pt x="4120" y="30607"/>
                        <a:pt x="4112" y="30781"/>
                      </a:cubicBezTo>
                      <a:cubicBezTo>
                        <a:pt x="4112" y="30781"/>
                        <a:pt x="3993" y="30956"/>
                        <a:pt x="3565" y="30972"/>
                      </a:cubicBezTo>
                      <a:cubicBezTo>
                        <a:pt x="3350" y="30980"/>
                        <a:pt x="2999" y="30984"/>
                        <a:pt x="2617" y="30984"/>
                      </a:cubicBezTo>
                      <a:cubicBezTo>
                        <a:pt x="2235" y="30984"/>
                        <a:pt x="1822" y="30980"/>
                        <a:pt x="1485" y="30972"/>
                      </a:cubicBezTo>
                      <a:cubicBezTo>
                        <a:pt x="1104" y="30964"/>
                        <a:pt x="794" y="30940"/>
                        <a:pt x="461" y="30940"/>
                      </a:cubicBezTo>
                      <a:lnTo>
                        <a:pt x="461" y="31059"/>
                      </a:lnTo>
                      <a:cubicBezTo>
                        <a:pt x="735" y="31041"/>
                        <a:pt x="1013" y="31032"/>
                        <a:pt x="1286" y="31032"/>
                      </a:cubicBezTo>
                      <a:cubicBezTo>
                        <a:pt x="1377" y="31032"/>
                        <a:pt x="1467" y="31033"/>
                        <a:pt x="1556" y="31035"/>
                      </a:cubicBezTo>
                      <a:cubicBezTo>
                        <a:pt x="3049" y="31051"/>
                        <a:pt x="4025" y="31107"/>
                        <a:pt x="4366" y="31186"/>
                      </a:cubicBezTo>
                      <a:cubicBezTo>
                        <a:pt x="4692" y="31274"/>
                        <a:pt x="5025" y="31321"/>
                        <a:pt x="5359" y="31337"/>
                      </a:cubicBezTo>
                      <a:cubicBezTo>
                        <a:pt x="5867" y="31369"/>
                        <a:pt x="5930" y="31559"/>
                        <a:pt x="5930" y="31567"/>
                      </a:cubicBezTo>
                      <a:cubicBezTo>
                        <a:pt x="5716" y="31742"/>
                        <a:pt x="5454" y="31869"/>
                        <a:pt x="5184" y="31924"/>
                      </a:cubicBezTo>
                      <a:cubicBezTo>
                        <a:pt x="4477" y="32083"/>
                        <a:pt x="2874" y="32171"/>
                        <a:pt x="2088" y="32218"/>
                      </a:cubicBezTo>
                      <a:cubicBezTo>
                        <a:pt x="1541" y="32226"/>
                        <a:pt x="1001" y="32266"/>
                        <a:pt x="461" y="32337"/>
                      </a:cubicBezTo>
                      <a:lnTo>
                        <a:pt x="461" y="32591"/>
                      </a:lnTo>
                      <a:cubicBezTo>
                        <a:pt x="732" y="32552"/>
                        <a:pt x="938" y="32532"/>
                        <a:pt x="1111" y="32532"/>
                      </a:cubicBezTo>
                      <a:cubicBezTo>
                        <a:pt x="1359" y="32532"/>
                        <a:pt x="1538" y="32574"/>
                        <a:pt x="1739" y="32663"/>
                      </a:cubicBezTo>
                      <a:cubicBezTo>
                        <a:pt x="2152" y="32845"/>
                        <a:pt x="1945" y="33409"/>
                        <a:pt x="1810" y="33671"/>
                      </a:cubicBezTo>
                      <a:cubicBezTo>
                        <a:pt x="1676" y="33925"/>
                        <a:pt x="1985" y="33980"/>
                        <a:pt x="2049" y="34258"/>
                      </a:cubicBezTo>
                      <a:cubicBezTo>
                        <a:pt x="2112" y="34544"/>
                        <a:pt x="2247" y="34980"/>
                        <a:pt x="2628" y="35131"/>
                      </a:cubicBezTo>
                      <a:cubicBezTo>
                        <a:pt x="3017" y="35282"/>
                        <a:pt x="3588" y="35687"/>
                        <a:pt x="3676" y="36012"/>
                      </a:cubicBezTo>
                      <a:cubicBezTo>
                        <a:pt x="3771" y="36338"/>
                        <a:pt x="3239" y="36711"/>
                        <a:pt x="2271" y="36854"/>
                      </a:cubicBezTo>
                      <a:cubicBezTo>
                        <a:pt x="2002" y="36889"/>
                        <a:pt x="1732" y="36907"/>
                        <a:pt x="1462" y="36907"/>
                      </a:cubicBezTo>
                      <a:cubicBezTo>
                        <a:pt x="1126" y="36907"/>
                        <a:pt x="791" y="36879"/>
                        <a:pt x="461" y="36822"/>
                      </a:cubicBezTo>
                      <a:lnTo>
                        <a:pt x="461" y="37036"/>
                      </a:lnTo>
                      <a:cubicBezTo>
                        <a:pt x="634" y="37054"/>
                        <a:pt x="770" y="37057"/>
                        <a:pt x="898" y="37057"/>
                      </a:cubicBezTo>
                      <a:cubicBezTo>
                        <a:pt x="994" y="37057"/>
                        <a:pt x="1085" y="37055"/>
                        <a:pt x="1185" y="37055"/>
                      </a:cubicBezTo>
                      <a:cubicBezTo>
                        <a:pt x="1258" y="37055"/>
                        <a:pt x="1335" y="37056"/>
                        <a:pt x="1422" y="37060"/>
                      </a:cubicBezTo>
                      <a:cubicBezTo>
                        <a:pt x="1961" y="37076"/>
                        <a:pt x="1755" y="37250"/>
                        <a:pt x="1604" y="37401"/>
                      </a:cubicBezTo>
                      <a:cubicBezTo>
                        <a:pt x="1445" y="37544"/>
                        <a:pt x="1334" y="37989"/>
                        <a:pt x="1080" y="38163"/>
                      </a:cubicBezTo>
                      <a:cubicBezTo>
                        <a:pt x="985" y="38235"/>
                        <a:pt x="771" y="38274"/>
                        <a:pt x="461" y="38298"/>
                      </a:cubicBezTo>
                      <a:lnTo>
                        <a:pt x="461" y="38378"/>
                      </a:lnTo>
                      <a:cubicBezTo>
                        <a:pt x="503" y="38376"/>
                        <a:pt x="544" y="38375"/>
                        <a:pt x="586" y="38375"/>
                      </a:cubicBezTo>
                      <a:cubicBezTo>
                        <a:pt x="711" y="38375"/>
                        <a:pt x="836" y="38384"/>
                        <a:pt x="961" y="38401"/>
                      </a:cubicBezTo>
                      <a:cubicBezTo>
                        <a:pt x="1715" y="38513"/>
                        <a:pt x="2533" y="38790"/>
                        <a:pt x="2755" y="39116"/>
                      </a:cubicBezTo>
                      <a:cubicBezTo>
                        <a:pt x="2969" y="39441"/>
                        <a:pt x="2715" y="40171"/>
                        <a:pt x="2199" y="40489"/>
                      </a:cubicBezTo>
                      <a:cubicBezTo>
                        <a:pt x="2144" y="40529"/>
                        <a:pt x="2128" y="40672"/>
                        <a:pt x="2120" y="40862"/>
                      </a:cubicBezTo>
                      <a:cubicBezTo>
                        <a:pt x="2120" y="40862"/>
                        <a:pt x="1993" y="41060"/>
                        <a:pt x="1541" y="41084"/>
                      </a:cubicBezTo>
                      <a:cubicBezTo>
                        <a:pt x="1295" y="41092"/>
                        <a:pt x="890" y="41092"/>
                        <a:pt x="461" y="41092"/>
                      </a:cubicBezTo>
                      <a:lnTo>
                        <a:pt x="461" y="41180"/>
                      </a:lnTo>
                      <a:cubicBezTo>
                        <a:pt x="1453" y="41203"/>
                        <a:pt x="2112" y="41259"/>
                        <a:pt x="2390" y="41322"/>
                      </a:cubicBezTo>
                      <a:cubicBezTo>
                        <a:pt x="2668" y="41426"/>
                        <a:pt x="3096" y="41473"/>
                        <a:pt x="3438" y="41489"/>
                      </a:cubicBezTo>
                      <a:cubicBezTo>
                        <a:pt x="3985" y="41529"/>
                        <a:pt x="4041" y="41743"/>
                        <a:pt x="4049" y="41759"/>
                      </a:cubicBezTo>
                      <a:cubicBezTo>
                        <a:pt x="3819" y="41949"/>
                        <a:pt x="3541" y="42084"/>
                        <a:pt x="3255" y="42156"/>
                      </a:cubicBezTo>
                      <a:cubicBezTo>
                        <a:pt x="2636" y="42299"/>
                        <a:pt x="1358" y="42394"/>
                        <a:pt x="461" y="42450"/>
                      </a:cubicBezTo>
                      <a:lnTo>
                        <a:pt x="461" y="42648"/>
                      </a:lnTo>
                      <a:cubicBezTo>
                        <a:pt x="580" y="42616"/>
                        <a:pt x="723" y="42577"/>
                        <a:pt x="906" y="42537"/>
                      </a:cubicBezTo>
                      <a:cubicBezTo>
                        <a:pt x="1175" y="42481"/>
                        <a:pt x="1588" y="42497"/>
                        <a:pt x="2025" y="42426"/>
                      </a:cubicBezTo>
                      <a:cubicBezTo>
                        <a:pt x="2461" y="42346"/>
                        <a:pt x="3303" y="42196"/>
                        <a:pt x="3906" y="42140"/>
                      </a:cubicBezTo>
                      <a:cubicBezTo>
                        <a:pt x="4043" y="42126"/>
                        <a:pt x="4136" y="42118"/>
                        <a:pt x="4198" y="42118"/>
                      </a:cubicBezTo>
                      <a:cubicBezTo>
                        <a:pt x="4411" y="42118"/>
                        <a:pt x="4253" y="42211"/>
                        <a:pt x="4271" y="42457"/>
                      </a:cubicBezTo>
                      <a:cubicBezTo>
                        <a:pt x="4303" y="42775"/>
                        <a:pt x="4160" y="43069"/>
                        <a:pt x="3692" y="43553"/>
                      </a:cubicBezTo>
                      <a:cubicBezTo>
                        <a:pt x="3231" y="44037"/>
                        <a:pt x="2453" y="44426"/>
                        <a:pt x="1676" y="44736"/>
                      </a:cubicBezTo>
                      <a:cubicBezTo>
                        <a:pt x="906" y="45037"/>
                        <a:pt x="1295" y="45331"/>
                        <a:pt x="914" y="45482"/>
                      </a:cubicBezTo>
                      <a:cubicBezTo>
                        <a:pt x="866" y="45503"/>
                        <a:pt x="817" y="45513"/>
                        <a:pt x="768" y="45513"/>
                      </a:cubicBezTo>
                      <a:cubicBezTo>
                        <a:pt x="653" y="45513"/>
                        <a:pt x="541" y="45457"/>
                        <a:pt x="469" y="45363"/>
                      </a:cubicBezTo>
                      <a:lnTo>
                        <a:pt x="469" y="45744"/>
                      </a:lnTo>
                      <a:cubicBezTo>
                        <a:pt x="477" y="45744"/>
                        <a:pt x="493" y="45759"/>
                        <a:pt x="509" y="45759"/>
                      </a:cubicBezTo>
                      <a:cubicBezTo>
                        <a:pt x="914" y="45934"/>
                        <a:pt x="1517" y="46387"/>
                        <a:pt x="1612" y="46752"/>
                      </a:cubicBezTo>
                      <a:cubicBezTo>
                        <a:pt x="1691" y="47077"/>
                        <a:pt x="1263" y="47434"/>
                        <a:pt x="469" y="47633"/>
                      </a:cubicBezTo>
                      <a:lnTo>
                        <a:pt x="469" y="47760"/>
                      </a:lnTo>
                      <a:cubicBezTo>
                        <a:pt x="771" y="47672"/>
                        <a:pt x="1072" y="47609"/>
                        <a:pt x="1382" y="47561"/>
                      </a:cubicBezTo>
                      <a:cubicBezTo>
                        <a:pt x="1932" y="47468"/>
                        <a:pt x="2394" y="47320"/>
                        <a:pt x="3022" y="47320"/>
                      </a:cubicBezTo>
                      <a:cubicBezTo>
                        <a:pt x="3145" y="47320"/>
                        <a:pt x="3275" y="47326"/>
                        <a:pt x="3414" y="47339"/>
                      </a:cubicBezTo>
                      <a:cubicBezTo>
                        <a:pt x="4247" y="47410"/>
                        <a:pt x="4477" y="47982"/>
                        <a:pt x="4287" y="48387"/>
                      </a:cubicBezTo>
                      <a:cubicBezTo>
                        <a:pt x="4104" y="48799"/>
                        <a:pt x="3581" y="48839"/>
                        <a:pt x="3001" y="49069"/>
                      </a:cubicBezTo>
                      <a:cubicBezTo>
                        <a:pt x="2414" y="49300"/>
                        <a:pt x="2152" y="49522"/>
                        <a:pt x="2287" y="49871"/>
                      </a:cubicBezTo>
                      <a:cubicBezTo>
                        <a:pt x="2430" y="50220"/>
                        <a:pt x="2525" y="50538"/>
                        <a:pt x="1818" y="50681"/>
                      </a:cubicBezTo>
                      <a:cubicBezTo>
                        <a:pt x="1742" y="50696"/>
                        <a:pt x="1673" y="50703"/>
                        <a:pt x="1611" y="50703"/>
                      </a:cubicBezTo>
                      <a:cubicBezTo>
                        <a:pt x="1092" y="50703"/>
                        <a:pt x="1007" y="50215"/>
                        <a:pt x="929" y="49911"/>
                      </a:cubicBezTo>
                      <a:cubicBezTo>
                        <a:pt x="890" y="49784"/>
                        <a:pt x="699" y="49696"/>
                        <a:pt x="461" y="49617"/>
                      </a:cubicBezTo>
                      <a:lnTo>
                        <a:pt x="461" y="50125"/>
                      </a:lnTo>
                      <a:cubicBezTo>
                        <a:pt x="509" y="50165"/>
                        <a:pt x="548" y="50212"/>
                        <a:pt x="580" y="50260"/>
                      </a:cubicBezTo>
                      <a:cubicBezTo>
                        <a:pt x="723" y="50498"/>
                        <a:pt x="667" y="50903"/>
                        <a:pt x="461" y="51268"/>
                      </a:cubicBezTo>
                      <a:lnTo>
                        <a:pt x="461" y="51776"/>
                      </a:lnTo>
                      <a:cubicBezTo>
                        <a:pt x="755" y="51347"/>
                        <a:pt x="1183" y="51030"/>
                        <a:pt x="1683" y="50879"/>
                      </a:cubicBezTo>
                      <a:cubicBezTo>
                        <a:pt x="2193" y="50714"/>
                        <a:pt x="2713" y="50634"/>
                        <a:pt x="3101" y="50634"/>
                      </a:cubicBezTo>
                      <a:cubicBezTo>
                        <a:pt x="3384" y="50634"/>
                        <a:pt x="3597" y="50676"/>
                        <a:pt x="3684" y="50760"/>
                      </a:cubicBezTo>
                      <a:cubicBezTo>
                        <a:pt x="3890" y="50966"/>
                        <a:pt x="3684" y="51808"/>
                        <a:pt x="3684" y="51808"/>
                      </a:cubicBezTo>
                      <a:cubicBezTo>
                        <a:pt x="3620" y="52379"/>
                        <a:pt x="2739" y="52379"/>
                        <a:pt x="2485" y="52649"/>
                      </a:cubicBezTo>
                      <a:cubicBezTo>
                        <a:pt x="2430" y="52705"/>
                        <a:pt x="2382" y="52768"/>
                        <a:pt x="2318" y="52840"/>
                      </a:cubicBezTo>
                      <a:cubicBezTo>
                        <a:pt x="2272" y="52892"/>
                        <a:pt x="2121" y="52914"/>
                        <a:pt x="1921" y="52914"/>
                      </a:cubicBezTo>
                      <a:cubicBezTo>
                        <a:pt x="1541" y="52914"/>
                        <a:pt x="984" y="52835"/>
                        <a:pt x="620" y="52736"/>
                      </a:cubicBezTo>
                      <a:cubicBezTo>
                        <a:pt x="564" y="52729"/>
                        <a:pt x="517" y="52713"/>
                        <a:pt x="469" y="52689"/>
                      </a:cubicBezTo>
                      <a:lnTo>
                        <a:pt x="469" y="52840"/>
                      </a:lnTo>
                      <a:cubicBezTo>
                        <a:pt x="739" y="52887"/>
                        <a:pt x="1009" y="52919"/>
                        <a:pt x="1287" y="52935"/>
                      </a:cubicBezTo>
                      <a:cubicBezTo>
                        <a:pt x="1866" y="52975"/>
                        <a:pt x="1922" y="53221"/>
                        <a:pt x="1930" y="53237"/>
                      </a:cubicBezTo>
                      <a:cubicBezTo>
                        <a:pt x="1683" y="53451"/>
                        <a:pt x="1390" y="53602"/>
                        <a:pt x="1072" y="53689"/>
                      </a:cubicBezTo>
                      <a:cubicBezTo>
                        <a:pt x="906" y="53729"/>
                        <a:pt x="699" y="53768"/>
                        <a:pt x="469" y="53800"/>
                      </a:cubicBezTo>
                      <a:lnTo>
                        <a:pt x="469" y="53879"/>
                      </a:lnTo>
                      <a:cubicBezTo>
                        <a:pt x="890" y="53800"/>
                        <a:pt x="1374" y="53729"/>
                        <a:pt x="1763" y="53681"/>
                      </a:cubicBezTo>
                      <a:cubicBezTo>
                        <a:pt x="1903" y="53667"/>
                        <a:pt x="1999" y="53659"/>
                        <a:pt x="2064" y="53659"/>
                      </a:cubicBezTo>
                      <a:cubicBezTo>
                        <a:pt x="2299" y="53659"/>
                        <a:pt x="2133" y="53760"/>
                        <a:pt x="2152" y="54046"/>
                      </a:cubicBezTo>
                      <a:cubicBezTo>
                        <a:pt x="2176" y="54411"/>
                        <a:pt x="2025" y="54737"/>
                        <a:pt x="1525" y="55292"/>
                      </a:cubicBezTo>
                      <a:cubicBezTo>
                        <a:pt x="1215" y="55602"/>
                        <a:pt x="858" y="55872"/>
                        <a:pt x="469" y="56086"/>
                      </a:cubicBezTo>
                      <a:lnTo>
                        <a:pt x="469" y="56261"/>
                      </a:lnTo>
                      <a:cubicBezTo>
                        <a:pt x="1064" y="55991"/>
                        <a:pt x="1461" y="55697"/>
                        <a:pt x="1985" y="55102"/>
                      </a:cubicBezTo>
                      <a:cubicBezTo>
                        <a:pt x="2517" y="54507"/>
                        <a:pt x="3295" y="54332"/>
                        <a:pt x="4247" y="54260"/>
                      </a:cubicBezTo>
                      <a:cubicBezTo>
                        <a:pt x="4491" y="54243"/>
                        <a:pt x="4707" y="54235"/>
                        <a:pt x="4899" y="54235"/>
                      </a:cubicBezTo>
                      <a:cubicBezTo>
                        <a:pt x="6395" y="54235"/>
                        <a:pt x="6411" y="54717"/>
                        <a:pt x="6382" y="55054"/>
                      </a:cubicBezTo>
                      <a:cubicBezTo>
                        <a:pt x="6351" y="55443"/>
                        <a:pt x="6462" y="55729"/>
                        <a:pt x="7311" y="56070"/>
                      </a:cubicBezTo>
                      <a:cubicBezTo>
                        <a:pt x="8153" y="56404"/>
                        <a:pt x="8010" y="56443"/>
                        <a:pt x="8621" y="57070"/>
                      </a:cubicBezTo>
                      <a:cubicBezTo>
                        <a:pt x="9232" y="57689"/>
                        <a:pt x="8216" y="58332"/>
                        <a:pt x="7954" y="58491"/>
                      </a:cubicBezTo>
                      <a:cubicBezTo>
                        <a:pt x="7549" y="58705"/>
                        <a:pt x="7176" y="58975"/>
                        <a:pt x="6843" y="59285"/>
                      </a:cubicBezTo>
                      <a:cubicBezTo>
                        <a:pt x="6184" y="59872"/>
                        <a:pt x="5049" y="60110"/>
                        <a:pt x="3938" y="60317"/>
                      </a:cubicBezTo>
                      <a:cubicBezTo>
                        <a:pt x="3767" y="60347"/>
                        <a:pt x="3611" y="60361"/>
                        <a:pt x="3467" y="60361"/>
                      </a:cubicBezTo>
                      <a:cubicBezTo>
                        <a:pt x="2674" y="60361"/>
                        <a:pt x="2270" y="59946"/>
                        <a:pt x="2049" y="59650"/>
                      </a:cubicBezTo>
                      <a:cubicBezTo>
                        <a:pt x="1795" y="59309"/>
                        <a:pt x="1580" y="59475"/>
                        <a:pt x="540" y="59285"/>
                      </a:cubicBezTo>
                      <a:lnTo>
                        <a:pt x="461" y="59269"/>
                      </a:lnTo>
                      <a:lnTo>
                        <a:pt x="461" y="59587"/>
                      </a:lnTo>
                      <a:cubicBezTo>
                        <a:pt x="557" y="59577"/>
                        <a:pt x="655" y="59572"/>
                        <a:pt x="753" y="59572"/>
                      </a:cubicBezTo>
                      <a:cubicBezTo>
                        <a:pt x="889" y="59572"/>
                        <a:pt x="1026" y="59581"/>
                        <a:pt x="1160" y="59594"/>
                      </a:cubicBezTo>
                      <a:cubicBezTo>
                        <a:pt x="2049" y="59674"/>
                        <a:pt x="2287" y="60325"/>
                        <a:pt x="2080" y="60793"/>
                      </a:cubicBezTo>
                      <a:cubicBezTo>
                        <a:pt x="1882" y="61253"/>
                        <a:pt x="1318" y="61301"/>
                        <a:pt x="691" y="61563"/>
                      </a:cubicBezTo>
                      <a:cubicBezTo>
                        <a:pt x="604" y="61603"/>
                        <a:pt x="525" y="61642"/>
                        <a:pt x="453" y="61674"/>
                      </a:cubicBezTo>
                      <a:lnTo>
                        <a:pt x="453" y="63365"/>
                      </a:lnTo>
                      <a:cubicBezTo>
                        <a:pt x="573" y="63353"/>
                        <a:pt x="685" y="63347"/>
                        <a:pt x="788" y="63347"/>
                      </a:cubicBezTo>
                      <a:cubicBezTo>
                        <a:pt x="1089" y="63347"/>
                        <a:pt x="1311" y="63397"/>
                        <a:pt x="1406" y="63492"/>
                      </a:cubicBezTo>
                      <a:cubicBezTo>
                        <a:pt x="1620" y="63722"/>
                        <a:pt x="1382" y="64690"/>
                        <a:pt x="1382" y="64690"/>
                      </a:cubicBezTo>
                      <a:cubicBezTo>
                        <a:pt x="1326" y="65159"/>
                        <a:pt x="834" y="65286"/>
                        <a:pt x="453" y="65444"/>
                      </a:cubicBezTo>
                      <a:lnTo>
                        <a:pt x="453" y="65809"/>
                      </a:lnTo>
                      <a:cubicBezTo>
                        <a:pt x="1152" y="65325"/>
                        <a:pt x="1763" y="65428"/>
                        <a:pt x="1787" y="64690"/>
                      </a:cubicBezTo>
                      <a:cubicBezTo>
                        <a:pt x="1787" y="64690"/>
                        <a:pt x="1771" y="64166"/>
                        <a:pt x="1953" y="63770"/>
                      </a:cubicBezTo>
                      <a:cubicBezTo>
                        <a:pt x="2136" y="63373"/>
                        <a:pt x="1914" y="63254"/>
                        <a:pt x="1556" y="63119"/>
                      </a:cubicBezTo>
                      <a:cubicBezTo>
                        <a:pt x="1199" y="62976"/>
                        <a:pt x="1" y="62666"/>
                        <a:pt x="675" y="61952"/>
                      </a:cubicBezTo>
                      <a:cubicBezTo>
                        <a:pt x="1105" y="61492"/>
                        <a:pt x="1693" y="61289"/>
                        <a:pt x="2302" y="61289"/>
                      </a:cubicBezTo>
                      <a:cubicBezTo>
                        <a:pt x="2648" y="61289"/>
                        <a:pt x="3000" y="61355"/>
                        <a:pt x="3334" y="61476"/>
                      </a:cubicBezTo>
                      <a:cubicBezTo>
                        <a:pt x="4247" y="61801"/>
                        <a:pt x="4493" y="61936"/>
                        <a:pt x="6327" y="62055"/>
                      </a:cubicBezTo>
                      <a:cubicBezTo>
                        <a:pt x="8153" y="62182"/>
                        <a:pt x="9256" y="62380"/>
                        <a:pt x="9462" y="62833"/>
                      </a:cubicBezTo>
                      <a:cubicBezTo>
                        <a:pt x="9661" y="63285"/>
                        <a:pt x="9200" y="64690"/>
                        <a:pt x="9200" y="64690"/>
                      </a:cubicBezTo>
                      <a:cubicBezTo>
                        <a:pt x="9057" y="65032"/>
                        <a:pt x="8843" y="65333"/>
                        <a:pt x="8565" y="65579"/>
                      </a:cubicBezTo>
                      <a:cubicBezTo>
                        <a:pt x="8057" y="66000"/>
                        <a:pt x="7470" y="66325"/>
                        <a:pt x="6835" y="66524"/>
                      </a:cubicBezTo>
                      <a:lnTo>
                        <a:pt x="6843" y="66524"/>
                      </a:lnTo>
                      <a:cubicBezTo>
                        <a:pt x="6684" y="66556"/>
                        <a:pt x="6525" y="66595"/>
                        <a:pt x="6375" y="66651"/>
                      </a:cubicBezTo>
                      <a:cubicBezTo>
                        <a:pt x="5843" y="66849"/>
                        <a:pt x="5843" y="67016"/>
                        <a:pt x="5168" y="67119"/>
                      </a:cubicBezTo>
                      <a:cubicBezTo>
                        <a:pt x="4530" y="67218"/>
                        <a:pt x="4044" y="67302"/>
                        <a:pt x="3621" y="67302"/>
                      </a:cubicBezTo>
                      <a:cubicBezTo>
                        <a:pt x="3602" y="67302"/>
                        <a:pt x="3583" y="67302"/>
                        <a:pt x="3565" y="67302"/>
                      </a:cubicBezTo>
                      <a:lnTo>
                        <a:pt x="3573" y="67302"/>
                      </a:lnTo>
                      <a:cubicBezTo>
                        <a:pt x="3541" y="67302"/>
                        <a:pt x="3517" y="67294"/>
                        <a:pt x="3493" y="67286"/>
                      </a:cubicBezTo>
                      <a:cubicBezTo>
                        <a:pt x="2557" y="67183"/>
                        <a:pt x="1064" y="67254"/>
                        <a:pt x="453" y="67079"/>
                      </a:cubicBezTo>
                      <a:lnTo>
                        <a:pt x="453" y="67794"/>
                      </a:lnTo>
                      <a:cubicBezTo>
                        <a:pt x="937" y="67619"/>
                        <a:pt x="1445" y="67516"/>
                        <a:pt x="1961" y="67492"/>
                      </a:cubicBezTo>
                      <a:cubicBezTo>
                        <a:pt x="2234" y="67470"/>
                        <a:pt x="2475" y="67460"/>
                        <a:pt x="2688" y="67460"/>
                      </a:cubicBezTo>
                      <a:cubicBezTo>
                        <a:pt x="4252" y="67460"/>
                        <a:pt x="4267" y="68005"/>
                        <a:pt x="4239" y="68389"/>
                      </a:cubicBezTo>
                      <a:cubicBezTo>
                        <a:pt x="4200" y="68826"/>
                        <a:pt x="4311" y="69159"/>
                        <a:pt x="5216" y="69548"/>
                      </a:cubicBezTo>
                      <a:cubicBezTo>
                        <a:pt x="6121" y="69937"/>
                        <a:pt x="5962" y="69977"/>
                        <a:pt x="6605" y="70691"/>
                      </a:cubicBezTo>
                      <a:cubicBezTo>
                        <a:pt x="7240" y="71413"/>
                        <a:pt x="6152" y="72144"/>
                        <a:pt x="5874" y="72326"/>
                      </a:cubicBezTo>
                      <a:cubicBezTo>
                        <a:pt x="5597" y="72517"/>
                        <a:pt x="5382" y="72572"/>
                        <a:pt x="4676" y="73239"/>
                      </a:cubicBezTo>
                      <a:cubicBezTo>
                        <a:pt x="3969" y="73914"/>
                        <a:pt x="2739" y="74191"/>
                        <a:pt x="1549" y="74422"/>
                      </a:cubicBezTo>
                      <a:cubicBezTo>
                        <a:pt x="1389" y="74456"/>
                        <a:pt x="1228" y="74474"/>
                        <a:pt x="1067" y="74474"/>
                      </a:cubicBezTo>
                      <a:cubicBezTo>
                        <a:pt x="860" y="74474"/>
                        <a:pt x="654" y="74444"/>
                        <a:pt x="453" y="74382"/>
                      </a:cubicBezTo>
                      <a:lnTo>
                        <a:pt x="453" y="74811"/>
                      </a:lnTo>
                      <a:cubicBezTo>
                        <a:pt x="921" y="74699"/>
                        <a:pt x="1636" y="74636"/>
                        <a:pt x="2191" y="74572"/>
                      </a:cubicBezTo>
                      <a:cubicBezTo>
                        <a:pt x="2993" y="74469"/>
                        <a:pt x="4374" y="73850"/>
                        <a:pt x="4970" y="73231"/>
                      </a:cubicBezTo>
                      <a:cubicBezTo>
                        <a:pt x="5573" y="72620"/>
                        <a:pt x="6017" y="72540"/>
                        <a:pt x="6763" y="72072"/>
                      </a:cubicBezTo>
                      <a:cubicBezTo>
                        <a:pt x="6930" y="71977"/>
                        <a:pt x="7073" y="71834"/>
                        <a:pt x="7176" y="71675"/>
                      </a:cubicBezTo>
                      <a:cubicBezTo>
                        <a:pt x="7555" y="71230"/>
                        <a:pt x="8354" y="71141"/>
                        <a:pt x="8967" y="71141"/>
                      </a:cubicBezTo>
                      <a:cubicBezTo>
                        <a:pt x="9163" y="71141"/>
                        <a:pt x="9340" y="71150"/>
                        <a:pt x="9478" y="71159"/>
                      </a:cubicBezTo>
                      <a:cubicBezTo>
                        <a:pt x="10050" y="71199"/>
                        <a:pt x="10240" y="71278"/>
                        <a:pt x="10240" y="71278"/>
                      </a:cubicBezTo>
                      <a:cubicBezTo>
                        <a:pt x="10605" y="71493"/>
                        <a:pt x="10915" y="71786"/>
                        <a:pt x="11153" y="72136"/>
                      </a:cubicBezTo>
                      <a:cubicBezTo>
                        <a:pt x="11566" y="72715"/>
                        <a:pt x="12193" y="72961"/>
                        <a:pt x="12558" y="73271"/>
                      </a:cubicBezTo>
                      <a:cubicBezTo>
                        <a:pt x="12931" y="73580"/>
                        <a:pt x="13010" y="74477"/>
                        <a:pt x="12486" y="75025"/>
                      </a:cubicBezTo>
                      <a:cubicBezTo>
                        <a:pt x="11963" y="75573"/>
                        <a:pt x="11550" y="75541"/>
                        <a:pt x="11296" y="75969"/>
                      </a:cubicBezTo>
                      <a:cubicBezTo>
                        <a:pt x="11034" y="76398"/>
                        <a:pt x="10804" y="76803"/>
                        <a:pt x="10375" y="76922"/>
                      </a:cubicBezTo>
                      <a:cubicBezTo>
                        <a:pt x="10097" y="76993"/>
                        <a:pt x="9804" y="77033"/>
                        <a:pt x="9510" y="77033"/>
                      </a:cubicBezTo>
                      <a:cubicBezTo>
                        <a:pt x="9204" y="77062"/>
                        <a:pt x="8893" y="77079"/>
                        <a:pt x="8585" y="77079"/>
                      </a:cubicBezTo>
                      <a:cubicBezTo>
                        <a:pt x="8477" y="77079"/>
                        <a:pt x="8370" y="77077"/>
                        <a:pt x="8264" y="77073"/>
                      </a:cubicBezTo>
                      <a:cubicBezTo>
                        <a:pt x="8041" y="77073"/>
                        <a:pt x="7827" y="77025"/>
                        <a:pt x="7621" y="76930"/>
                      </a:cubicBezTo>
                      <a:cubicBezTo>
                        <a:pt x="7597" y="76914"/>
                        <a:pt x="7573" y="76898"/>
                        <a:pt x="7541" y="76882"/>
                      </a:cubicBezTo>
                      <a:cubicBezTo>
                        <a:pt x="7533" y="76874"/>
                        <a:pt x="7525" y="76866"/>
                        <a:pt x="7518" y="76858"/>
                      </a:cubicBezTo>
                      <a:lnTo>
                        <a:pt x="7518" y="76866"/>
                      </a:lnTo>
                      <a:cubicBezTo>
                        <a:pt x="7081" y="76612"/>
                        <a:pt x="6382" y="76493"/>
                        <a:pt x="5374" y="76398"/>
                      </a:cubicBezTo>
                      <a:cubicBezTo>
                        <a:pt x="3874" y="76263"/>
                        <a:pt x="2715" y="76096"/>
                        <a:pt x="1763" y="75834"/>
                      </a:cubicBezTo>
                      <a:cubicBezTo>
                        <a:pt x="1318" y="75715"/>
                        <a:pt x="890" y="75580"/>
                        <a:pt x="461" y="75414"/>
                      </a:cubicBezTo>
                      <a:lnTo>
                        <a:pt x="461" y="75628"/>
                      </a:lnTo>
                      <a:cubicBezTo>
                        <a:pt x="612" y="75668"/>
                        <a:pt x="763" y="75707"/>
                        <a:pt x="906" y="75763"/>
                      </a:cubicBezTo>
                      <a:cubicBezTo>
                        <a:pt x="1890" y="76144"/>
                        <a:pt x="2144" y="76295"/>
                        <a:pt x="4104" y="76438"/>
                      </a:cubicBezTo>
                      <a:cubicBezTo>
                        <a:pt x="6065" y="76573"/>
                        <a:pt x="7248" y="76803"/>
                        <a:pt x="7462" y="77327"/>
                      </a:cubicBezTo>
                      <a:cubicBezTo>
                        <a:pt x="7668" y="77859"/>
                        <a:pt x="7160" y="79470"/>
                        <a:pt x="7160" y="79470"/>
                      </a:cubicBezTo>
                      <a:cubicBezTo>
                        <a:pt x="7002" y="79859"/>
                        <a:pt x="6763" y="80200"/>
                        <a:pt x="6470" y="80494"/>
                      </a:cubicBezTo>
                      <a:cubicBezTo>
                        <a:pt x="5922" y="80978"/>
                        <a:pt x="5287" y="81351"/>
                        <a:pt x="4597" y="81581"/>
                      </a:cubicBezTo>
                      <a:lnTo>
                        <a:pt x="4604" y="81581"/>
                      </a:lnTo>
                      <a:cubicBezTo>
                        <a:pt x="4430" y="81621"/>
                        <a:pt x="4271" y="81669"/>
                        <a:pt x="4104" y="81732"/>
                      </a:cubicBezTo>
                      <a:cubicBezTo>
                        <a:pt x="3533" y="81970"/>
                        <a:pt x="3525" y="82153"/>
                        <a:pt x="2811" y="82272"/>
                      </a:cubicBezTo>
                      <a:cubicBezTo>
                        <a:pt x="2088" y="82391"/>
                        <a:pt x="1549" y="82486"/>
                        <a:pt x="1080" y="82486"/>
                      </a:cubicBezTo>
                      <a:cubicBezTo>
                        <a:pt x="1056" y="82486"/>
                        <a:pt x="1033" y="82470"/>
                        <a:pt x="1001" y="82470"/>
                      </a:cubicBezTo>
                      <a:cubicBezTo>
                        <a:pt x="834" y="82446"/>
                        <a:pt x="652" y="82438"/>
                        <a:pt x="461" y="82423"/>
                      </a:cubicBezTo>
                      <a:lnTo>
                        <a:pt x="461" y="82677"/>
                      </a:lnTo>
                      <a:cubicBezTo>
                        <a:pt x="1818" y="82764"/>
                        <a:pt x="1826" y="83335"/>
                        <a:pt x="1787" y="83748"/>
                      </a:cubicBezTo>
                      <a:cubicBezTo>
                        <a:pt x="1739" y="84248"/>
                        <a:pt x="1858" y="84637"/>
                        <a:pt x="2826" y="85082"/>
                      </a:cubicBezTo>
                      <a:cubicBezTo>
                        <a:pt x="3787" y="85526"/>
                        <a:pt x="3620" y="85574"/>
                        <a:pt x="4311" y="86407"/>
                      </a:cubicBezTo>
                      <a:cubicBezTo>
                        <a:pt x="5001" y="87233"/>
                        <a:pt x="3819" y="88082"/>
                        <a:pt x="3509" y="88296"/>
                      </a:cubicBezTo>
                      <a:cubicBezTo>
                        <a:pt x="3200" y="88519"/>
                        <a:pt x="2977" y="88582"/>
                        <a:pt x="2199" y="89360"/>
                      </a:cubicBezTo>
                      <a:cubicBezTo>
                        <a:pt x="1763" y="89796"/>
                        <a:pt x="1152" y="90090"/>
                        <a:pt x="469" y="90312"/>
                      </a:cubicBezTo>
                      <a:lnTo>
                        <a:pt x="469" y="90630"/>
                      </a:lnTo>
                      <a:cubicBezTo>
                        <a:pt x="1231" y="90328"/>
                        <a:pt x="2072" y="89836"/>
                        <a:pt x="2525" y="89352"/>
                      </a:cubicBezTo>
                      <a:cubicBezTo>
                        <a:pt x="3176" y="88638"/>
                        <a:pt x="3652" y="88542"/>
                        <a:pt x="4470" y="88003"/>
                      </a:cubicBezTo>
                      <a:cubicBezTo>
                        <a:pt x="4652" y="87884"/>
                        <a:pt x="4803" y="87725"/>
                        <a:pt x="4914" y="87542"/>
                      </a:cubicBezTo>
                      <a:cubicBezTo>
                        <a:pt x="5326" y="87028"/>
                        <a:pt x="6175" y="86924"/>
                        <a:pt x="6833" y="86924"/>
                      </a:cubicBezTo>
                      <a:cubicBezTo>
                        <a:pt x="7049" y="86924"/>
                        <a:pt x="7245" y="86935"/>
                        <a:pt x="7398" y="86947"/>
                      </a:cubicBezTo>
                      <a:cubicBezTo>
                        <a:pt x="8010" y="86995"/>
                        <a:pt x="8216" y="87082"/>
                        <a:pt x="8216" y="87082"/>
                      </a:cubicBezTo>
                      <a:cubicBezTo>
                        <a:pt x="8605" y="87336"/>
                        <a:pt x="8930" y="87669"/>
                        <a:pt x="9176" y="88066"/>
                      </a:cubicBezTo>
                      <a:cubicBezTo>
                        <a:pt x="9613" y="88741"/>
                        <a:pt x="10288" y="89027"/>
                        <a:pt x="10685" y="89384"/>
                      </a:cubicBezTo>
                      <a:cubicBezTo>
                        <a:pt x="11074" y="89741"/>
                        <a:pt x="11153" y="90789"/>
                        <a:pt x="10581" y="91424"/>
                      </a:cubicBezTo>
                      <a:cubicBezTo>
                        <a:pt x="10018" y="92059"/>
                        <a:pt x="9573" y="92019"/>
                        <a:pt x="9296" y="92511"/>
                      </a:cubicBezTo>
                      <a:cubicBezTo>
                        <a:pt x="9010" y="93011"/>
                        <a:pt x="8756" y="93487"/>
                        <a:pt x="8303" y="93614"/>
                      </a:cubicBezTo>
                      <a:cubicBezTo>
                        <a:pt x="7994" y="93702"/>
                        <a:pt x="7684" y="93741"/>
                        <a:pt x="7367" y="93749"/>
                      </a:cubicBezTo>
                      <a:cubicBezTo>
                        <a:pt x="7027" y="93785"/>
                        <a:pt x="6693" y="93803"/>
                        <a:pt x="6355" y="93803"/>
                      </a:cubicBezTo>
                      <a:cubicBezTo>
                        <a:pt x="6243" y="93803"/>
                        <a:pt x="6130" y="93801"/>
                        <a:pt x="6017" y="93797"/>
                      </a:cubicBezTo>
                      <a:cubicBezTo>
                        <a:pt x="5779" y="93789"/>
                        <a:pt x="5549" y="93733"/>
                        <a:pt x="5335" y="93630"/>
                      </a:cubicBezTo>
                      <a:cubicBezTo>
                        <a:pt x="5303" y="93606"/>
                        <a:pt x="5271" y="93591"/>
                        <a:pt x="5247" y="93575"/>
                      </a:cubicBezTo>
                      <a:cubicBezTo>
                        <a:pt x="5232" y="93567"/>
                        <a:pt x="5224" y="93559"/>
                        <a:pt x="5216" y="93543"/>
                      </a:cubicBezTo>
                      <a:lnTo>
                        <a:pt x="5216" y="93551"/>
                      </a:lnTo>
                      <a:cubicBezTo>
                        <a:pt x="4747" y="93257"/>
                        <a:pt x="4001" y="93122"/>
                        <a:pt x="2914" y="93011"/>
                      </a:cubicBezTo>
                      <a:cubicBezTo>
                        <a:pt x="1985" y="92924"/>
                        <a:pt x="1183" y="92813"/>
                        <a:pt x="477" y="92686"/>
                      </a:cubicBezTo>
                      <a:lnTo>
                        <a:pt x="477" y="92956"/>
                      </a:lnTo>
                      <a:cubicBezTo>
                        <a:pt x="771" y="92995"/>
                        <a:pt x="1120" y="93027"/>
                        <a:pt x="1549" y="93051"/>
                      </a:cubicBezTo>
                      <a:cubicBezTo>
                        <a:pt x="3660" y="93218"/>
                        <a:pt x="4930" y="93479"/>
                        <a:pt x="5152" y="94091"/>
                      </a:cubicBezTo>
                      <a:cubicBezTo>
                        <a:pt x="5374" y="94702"/>
                        <a:pt x="4803" y="96583"/>
                        <a:pt x="4803" y="96583"/>
                      </a:cubicBezTo>
                      <a:cubicBezTo>
                        <a:pt x="4636" y="97027"/>
                        <a:pt x="4374" y="97424"/>
                        <a:pt x="4049" y="97774"/>
                      </a:cubicBezTo>
                      <a:cubicBezTo>
                        <a:pt x="3461" y="98329"/>
                        <a:pt x="2771" y="98766"/>
                        <a:pt x="2009" y="99044"/>
                      </a:cubicBezTo>
                      <a:lnTo>
                        <a:pt x="2017" y="99044"/>
                      </a:lnTo>
                      <a:cubicBezTo>
                        <a:pt x="1834" y="99083"/>
                        <a:pt x="1652" y="99139"/>
                        <a:pt x="1477" y="99210"/>
                      </a:cubicBezTo>
                      <a:cubicBezTo>
                        <a:pt x="985" y="99425"/>
                        <a:pt x="874" y="99607"/>
                        <a:pt x="477" y="99742"/>
                      </a:cubicBezTo>
                      <a:lnTo>
                        <a:pt x="477" y="99901"/>
                      </a:lnTo>
                      <a:cubicBezTo>
                        <a:pt x="509" y="99885"/>
                        <a:pt x="540" y="99861"/>
                        <a:pt x="572" y="99845"/>
                      </a:cubicBezTo>
                      <a:cubicBezTo>
                        <a:pt x="1717" y="99223"/>
                        <a:pt x="4772" y="98541"/>
                        <a:pt x="6565" y="98541"/>
                      </a:cubicBezTo>
                      <a:cubicBezTo>
                        <a:pt x="6625" y="98541"/>
                        <a:pt x="6683" y="98542"/>
                        <a:pt x="6740" y="98544"/>
                      </a:cubicBezTo>
                      <a:cubicBezTo>
                        <a:pt x="6740" y="98544"/>
                        <a:pt x="7779" y="98615"/>
                        <a:pt x="7851" y="99218"/>
                      </a:cubicBezTo>
                      <a:cubicBezTo>
                        <a:pt x="7914" y="99821"/>
                        <a:pt x="7851" y="100845"/>
                        <a:pt x="8708" y="101592"/>
                      </a:cubicBezTo>
                      <a:cubicBezTo>
                        <a:pt x="9565" y="102330"/>
                        <a:pt x="10518" y="102449"/>
                        <a:pt x="10581" y="103441"/>
                      </a:cubicBezTo>
                      <a:cubicBezTo>
                        <a:pt x="10645" y="104433"/>
                        <a:pt x="10359" y="105433"/>
                        <a:pt x="8772" y="105465"/>
                      </a:cubicBezTo>
                      <a:cubicBezTo>
                        <a:pt x="8684" y="105466"/>
                        <a:pt x="8596" y="105467"/>
                        <a:pt x="8508" y="105467"/>
                      </a:cubicBezTo>
                      <a:cubicBezTo>
                        <a:pt x="7627" y="105467"/>
                        <a:pt x="6748" y="105395"/>
                        <a:pt x="5874" y="105251"/>
                      </a:cubicBezTo>
                      <a:cubicBezTo>
                        <a:pt x="5874" y="105251"/>
                        <a:pt x="4343" y="105092"/>
                        <a:pt x="3342" y="104846"/>
                      </a:cubicBezTo>
                      <a:cubicBezTo>
                        <a:pt x="2350" y="104600"/>
                        <a:pt x="1985" y="104211"/>
                        <a:pt x="1985" y="104211"/>
                      </a:cubicBezTo>
                      <a:cubicBezTo>
                        <a:pt x="1969" y="104203"/>
                        <a:pt x="1961" y="104195"/>
                        <a:pt x="1945" y="104179"/>
                      </a:cubicBezTo>
                      <a:cubicBezTo>
                        <a:pt x="1398" y="103766"/>
                        <a:pt x="985" y="103330"/>
                        <a:pt x="477" y="102925"/>
                      </a:cubicBezTo>
                      <a:lnTo>
                        <a:pt x="477" y="103362"/>
                      </a:lnTo>
                      <a:cubicBezTo>
                        <a:pt x="1048" y="103695"/>
                        <a:pt x="1025" y="103870"/>
                        <a:pt x="1628" y="104679"/>
                      </a:cubicBezTo>
                      <a:cubicBezTo>
                        <a:pt x="2366" y="105656"/>
                        <a:pt x="1064" y="106648"/>
                        <a:pt x="739" y="106902"/>
                      </a:cubicBezTo>
                      <a:cubicBezTo>
                        <a:pt x="652" y="106965"/>
                        <a:pt x="564" y="107021"/>
                        <a:pt x="477" y="107084"/>
                      </a:cubicBezTo>
                      <a:lnTo>
                        <a:pt x="477" y="107164"/>
                      </a:lnTo>
                      <a:lnTo>
                        <a:pt x="818" y="107164"/>
                      </a:lnTo>
                      <a:cubicBezTo>
                        <a:pt x="1104" y="106989"/>
                        <a:pt x="1414" y="106814"/>
                        <a:pt x="1779" y="106552"/>
                      </a:cubicBezTo>
                      <a:cubicBezTo>
                        <a:pt x="1985" y="106410"/>
                        <a:pt x="2152" y="106227"/>
                        <a:pt x="2279" y="106013"/>
                      </a:cubicBezTo>
                      <a:cubicBezTo>
                        <a:pt x="2733" y="105401"/>
                        <a:pt x="3673" y="105284"/>
                        <a:pt x="4389" y="105284"/>
                      </a:cubicBezTo>
                      <a:cubicBezTo>
                        <a:pt x="4611" y="105284"/>
                        <a:pt x="4812" y="105295"/>
                        <a:pt x="4970" y="105306"/>
                      </a:cubicBezTo>
                      <a:cubicBezTo>
                        <a:pt x="5628" y="105354"/>
                        <a:pt x="5859" y="105473"/>
                        <a:pt x="5859" y="105473"/>
                      </a:cubicBezTo>
                      <a:cubicBezTo>
                        <a:pt x="6279" y="105767"/>
                        <a:pt x="6636" y="106164"/>
                        <a:pt x="6890" y="106616"/>
                      </a:cubicBezTo>
                      <a:cubicBezTo>
                        <a:pt x="7002" y="106814"/>
                        <a:pt x="7129" y="106989"/>
                        <a:pt x="7287" y="107156"/>
                      </a:cubicBezTo>
                      <a:lnTo>
                        <a:pt x="7891" y="107156"/>
                      </a:lnTo>
                      <a:cubicBezTo>
                        <a:pt x="7256" y="106410"/>
                        <a:pt x="7867" y="106148"/>
                        <a:pt x="8859" y="105846"/>
                      </a:cubicBezTo>
                      <a:cubicBezTo>
                        <a:pt x="9891" y="105544"/>
                        <a:pt x="10510" y="105402"/>
                        <a:pt x="10740" y="104759"/>
                      </a:cubicBezTo>
                      <a:cubicBezTo>
                        <a:pt x="10954" y="104100"/>
                        <a:pt x="10970" y="103401"/>
                        <a:pt x="10788" y="102735"/>
                      </a:cubicBezTo>
                      <a:cubicBezTo>
                        <a:pt x="10621" y="102155"/>
                        <a:pt x="11026" y="101909"/>
                        <a:pt x="11780" y="101774"/>
                      </a:cubicBezTo>
                      <a:cubicBezTo>
                        <a:pt x="12058" y="101719"/>
                        <a:pt x="12518" y="101726"/>
                        <a:pt x="13018" y="101663"/>
                      </a:cubicBezTo>
                      <a:cubicBezTo>
                        <a:pt x="13526" y="101599"/>
                        <a:pt x="14272" y="101250"/>
                        <a:pt x="15685" y="100917"/>
                      </a:cubicBezTo>
                      <a:cubicBezTo>
                        <a:pt x="16400" y="100747"/>
                        <a:pt x="16864" y="100658"/>
                        <a:pt x="17227" y="100658"/>
                      </a:cubicBezTo>
                      <a:cubicBezTo>
                        <a:pt x="17577" y="100658"/>
                        <a:pt x="17834" y="100741"/>
                        <a:pt x="18130" y="100917"/>
                      </a:cubicBezTo>
                      <a:cubicBezTo>
                        <a:pt x="18733" y="101274"/>
                        <a:pt x="18535" y="102393"/>
                        <a:pt x="18376" y="102909"/>
                      </a:cubicBezTo>
                      <a:cubicBezTo>
                        <a:pt x="18225" y="103417"/>
                        <a:pt x="18662" y="103520"/>
                        <a:pt x="18797" y="104076"/>
                      </a:cubicBezTo>
                      <a:cubicBezTo>
                        <a:pt x="18924" y="104632"/>
                        <a:pt x="19170" y="105505"/>
                        <a:pt x="19733" y="105814"/>
                      </a:cubicBezTo>
                      <a:cubicBezTo>
                        <a:pt x="20305" y="106148"/>
                        <a:pt x="20789" y="106600"/>
                        <a:pt x="21154" y="107156"/>
                      </a:cubicBezTo>
                      <a:lnTo>
                        <a:pt x="21789" y="107156"/>
                      </a:lnTo>
                      <a:cubicBezTo>
                        <a:pt x="21765" y="107021"/>
                        <a:pt x="21726" y="106886"/>
                        <a:pt x="21670" y="106759"/>
                      </a:cubicBezTo>
                      <a:cubicBezTo>
                        <a:pt x="21432" y="106219"/>
                        <a:pt x="20972" y="106029"/>
                        <a:pt x="20829" y="105290"/>
                      </a:cubicBezTo>
                      <a:cubicBezTo>
                        <a:pt x="20678" y="104544"/>
                        <a:pt x="21781" y="103830"/>
                        <a:pt x="22480" y="103417"/>
                      </a:cubicBezTo>
                      <a:cubicBezTo>
                        <a:pt x="23186" y="103012"/>
                        <a:pt x="23631" y="102552"/>
                        <a:pt x="24202" y="101631"/>
                      </a:cubicBezTo>
                      <a:cubicBezTo>
                        <a:pt x="24782" y="100710"/>
                        <a:pt x="25718" y="100441"/>
                        <a:pt x="26893" y="100345"/>
                      </a:cubicBezTo>
                      <a:cubicBezTo>
                        <a:pt x="27199" y="100318"/>
                        <a:pt x="27471" y="100305"/>
                        <a:pt x="27712" y="100305"/>
                      </a:cubicBezTo>
                      <a:cubicBezTo>
                        <a:pt x="29547" y="100305"/>
                        <a:pt x="29642" y="101041"/>
                        <a:pt x="29663" y="101560"/>
                      </a:cubicBezTo>
                      <a:cubicBezTo>
                        <a:pt x="29679" y="102155"/>
                        <a:pt x="29862" y="102600"/>
                        <a:pt x="30965" y="103123"/>
                      </a:cubicBezTo>
                      <a:cubicBezTo>
                        <a:pt x="32068" y="103647"/>
                        <a:pt x="31902" y="103703"/>
                        <a:pt x="32751" y="104671"/>
                      </a:cubicBezTo>
                      <a:cubicBezTo>
                        <a:pt x="33600" y="105648"/>
                        <a:pt x="32441" y="106640"/>
                        <a:pt x="32140" y="106894"/>
                      </a:cubicBezTo>
                      <a:cubicBezTo>
                        <a:pt x="32029" y="106989"/>
                        <a:pt x="31925" y="107060"/>
                        <a:pt x="31806" y="107156"/>
                      </a:cubicBezTo>
                      <a:lnTo>
                        <a:pt x="32259" y="107156"/>
                      </a:lnTo>
                      <a:cubicBezTo>
                        <a:pt x="32521" y="106981"/>
                        <a:pt x="32798" y="106806"/>
                        <a:pt x="33140" y="106545"/>
                      </a:cubicBezTo>
                      <a:cubicBezTo>
                        <a:pt x="33322" y="106402"/>
                        <a:pt x="33465" y="106219"/>
                        <a:pt x="33560" y="106005"/>
                      </a:cubicBezTo>
                      <a:cubicBezTo>
                        <a:pt x="33937" y="105402"/>
                        <a:pt x="34838" y="105279"/>
                        <a:pt x="35549" y="105279"/>
                      </a:cubicBezTo>
                      <a:cubicBezTo>
                        <a:pt x="35783" y="105279"/>
                        <a:pt x="35997" y="105293"/>
                        <a:pt x="36164" y="105306"/>
                      </a:cubicBezTo>
                      <a:cubicBezTo>
                        <a:pt x="36839" y="105354"/>
                        <a:pt x="37069" y="105465"/>
                        <a:pt x="37069" y="105465"/>
                      </a:cubicBezTo>
                      <a:cubicBezTo>
                        <a:pt x="37537" y="105767"/>
                        <a:pt x="37934" y="106156"/>
                        <a:pt x="38244" y="106608"/>
                      </a:cubicBezTo>
                      <a:cubicBezTo>
                        <a:pt x="38394" y="106806"/>
                        <a:pt x="38553" y="106989"/>
                        <a:pt x="38736" y="107156"/>
                      </a:cubicBezTo>
                      <a:lnTo>
                        <a:pt x="39347" y="107156"/>
                      </a:lnTo>
                      <a:cubicBezTo>
                        <a:pt x="38617" y="106410"/>
                        <a:pt x="39188" y="106148"/>
                        <a:pt x="40149" y="105846"/>
                      </a:cubicBezTo>
                      <a:cubicBezTo>
                        <a:pt x="41141" y="105544"/>
                        <a:pt x="41736" y="105402"/>
                        <a:pt x="41879" y="104759"/>
                      </a:cubicBezTo>
                      <a:cubicBezTo>
                        <a:pt x="42022" y="104116"/>
                        <a:pt x="41911" y="103322"/>
                        <a:pt x="41673" y="102735"/>
                      </a:cubicBezTo>
                      <a:cubicBezTo>
                        <a:pt x="41427" y="102147"/>
                        <a:pt x="41808" y="101909"/>
                        <a:pt x="42530" y="101774"/>
                      </a:cubicBezTo>
                      <a:cubicBezTo>
                        <a:pt x="42808" y="101719"/>
                        <a:pt x="43260" y="101726"/>
                        <a:pt x="43760" y="101663"/>
                      </a:cubicBezTo>
                      <a:cubicBezTo>
                        <a:pt x="44260" y="101599"/>
                        <a:pt x="44951" y="101250"/>
                        <a:pt x="46324" y="100917"/>
                      </a:cubicBezTo>
                      <a:cubicBezTo>
                        <a:pt x="47022" y="100747"/>
                        <a:pt x="47476" y="100658"/>
                        <a:pt x="47840" y="100658"/>
                      </a:cubicBezTo>
                      <a:cubicBezTo>
                        <a:pt x="48191" y="100658"/>
                        <a:pt x="48457" y="100741"/>
                        <a:pt x="48777" y="100917"/>
                      </a:cubicBezTo>
                      <a:cubicBezTo>
                        <a:pt x="49428" y="101274"/>
                        <a:pt x="49372" y="102393"/>
                        <a:pt x="49277" y="102909"/>
                      </a:cubicBezTo>
                      <a:cubicBezTo>
                        <a:pt x="49189" y="103417"/>
                        <a:pt x="49642" y="103520"/>
                        <a:pt x="49848" y="104076"/>
                      </a:cubicBezTo>
                      <a:cubicBezTo>
                        <a:pt x="50047" y="104632"/>
                        <a:pt x="50412" y="105505"/>
                        <a:pt x="51015" y="105814"/>
                      </a:cubicBezTo>
                      <a:cubicBezTo>
                        <a:pt x="51626" y="106148"/>
                        <a:pt x="52166" y="106600"/>
                        <a:pt x="52603" y="107156"/>
                      </a:cubicBezTo>
                      <a:lnTo>
                        <a:pt x="53238" y="107156"/>
                      </a:lnTo>
                      <a:cubicBezTo>
                        <a:pt x="53190" y="107013"/>
                        <a:pt x="53134" y="106886"/>
                        <a:pt x="53071" y="106759"/>
                      </a:cubicBezTo>
                      <a:cubicBezTo>
                        <a:pt x="52761" y="106219"/>
                        <a:pt x="52277" y="106029"/>
                        <a:pt x="52031" y="105290"/>
                      </a:cubicBezTo>
                      <a:cubicBezTo>
                        <a:pt x="51793" y="104544"/>
                        <a:pt x="52801" y="103830"/>
                        <a:pt x="53452" y="103417"/>
                      </a:cubicBezTo>
                      <a:cubicBezTo>
                        <a:pt x="54103" y="103012"/>
                        <a:pt x="54492" y="102552"/>
                        <a:pt x="54936" y="101631"/>
                      </a:cubicBezTo>
                      <a:cubicBezTo>
                        <a:pt x="55389" y="100710"/>
                        <a:pt x="56301" y="100441"/>
                        <a:pt x="57452" y="100345"/>
                      </a:cubicBezTo>
                      <a:cubicBezTo>
                        <a:pt x="57755" y="100318"/>
                        <a:pt x="58026" y="100305"/>
                        <a:pt x="58268" y="100305"/>
                      </a:cubicBezTo>
                      <a:cubicBezTo>
                        <a:pt x="60108" y="100305"/>
                        <a:pt x="60297" y="101041"/>
                        <a:pt x="60381" y="101560"/>
                      </a:cubicBezTo>
                      <a:cubicBezTo>
                        <a:pt x="60477" y="102155"/>
                        <a:pt x="60715" y="102600"/>
                        <a:pt x="61889" y="103123"/>
                      </a:cubicBezTo>
                      <a:cubicBezTo>
                        <a:pt x="63064" y="103647"/>
                        <a:pt x="62897" y="103703"/>
                        <a:pt x="63874" y="104671"/>
                      </a:cubicBezTo>
                      <a:cubicBezTo>
                        <a:pt x="64858" y="105648"/>
                        <a:pt x="63818" y="106640"/>
                        <a:pt x="63556" y="106894"/>
                      </a:cubicBezTo>
                      <a:cubicBezTo>
                        <a:pt x="63453" y="106989"/>
                        <a:pt x="63358" y="107060"/>
                        <a:pt x="63247" y="107156"/>
                      </a:cubicBezTo>
                      <a:lnTo>
                        <a:pt x="63699" y="107156"/>
                      </a:lnTo>
                      <a:cubicBezTo>
                        <a:pt x="63945" y="106981"/>
                        <a:pt x="64199" y="106806"/>
                        <a:pt x="64509" y="106545"/>
                      </a:cubicBezTo>
                      <a:cubicBezTo>
                        <a:pt x="64675" y="106402"/>
                        <a:pt x="64795" y="106211"/>
                        <a:pt x="64858" y="106005"/>
                      </a:cubicBezTo>
                      <a:cubicBezTo>
                        <a:pt x="65151" y="105402"/>
                        <a:pt x="66041" y="105279"/>
                        <a:pt x="66751" y="105279"/>
                      </a:cubicBezTo>
                      <a:cubicBezTo>
                        <a:pt x="66985" y="105279"/>
                        <a:pt x="67199" y="105293"/>
                        <a:pt x="67366" y="105306"/>
                      </a:cubicBezTo>
                      <a:cubicBezTo>
                        <a:pt x="68049" y="105354"/>
                        <a:pt x="68303" y="105473"/>
                        <a:pt x="68303" y="105473"/>
                      </a:cubicBezTo>
                      <a:cubicBezTo>
                        <a:pt x="68811" y="105775"/>
                        <a:pt x="69255" y="106164"/>
                        <a:pt x="69628" y="106616"/>
                      </a:cubicBezTo>
                      <a:cubicBezTo>
                        <a:pt x="69795" y="106814"/>
                        <a:pt x="69986" y="106997"/>
                        <a:pt x="70184" y="107164"/>
                      </a:cubicBezTo>
                      <a:lnTo>
                        <a:pt x="70787" y="107164"/>
                      </a:lnTo>
                      <a:cubicBezTo>
                        <a:pt x="69962" y="106418"/>
                        <a:pt x="70502" y="106148"/>
                        <a:pt x="71422" y="105854"/>
                      </a:cubicBezTo>
                      <a:lnTo>
                        <a:pt x="71907" y="105695"/>
                      </a:lnTo>
                      <a:lnTo>
                        <a:pt x="71907" y="105370"/>
                      </a:lnTo>
                      <a:cubicBezTo>
                        <a:pt x="71684" y="105433"/>
                        <a:pt x="71462" y="105465"/>
                        <a:pt x="71232" y="105465"/>
                      </a:cubicBezTo>
                      <a:cubicBezTo>
                        <a:pt x="71142" y="105466"/>
                        <a:pt x="71051" y="105467"/>
                        <a:pt x="70961" y="105467"/>
                      </a:cubicBezTo>
                      <a:cubicBezTo>
                        <a:pt x="70061" y="105467"/>
                        <a:pt x="69167" y="105395"/>
                        <a:pt x="68279" y="105251"/>
                      </a:cubicBezTo>
                      <a:cubicBezTo>
                        <a:pt x="68279" y="105251"/>
                        <a:pt x="66707" y="105092"/>
                        <a:pt x="65644" y="104846"/>
                      </a:cubicBezTo>
                      <a:cubicBezTo>
                        <a:pt x="64580" y="104600"/>
                        <a:pt x="64112" y="104211"/>
                        <a:pt x="64112" y="104211"/>
                      </a:cubicBezTo>
                      <a:cubicBezTo>
                        <a:pt x="64096" y="104203"/>
                        <a:pt x="64088" y="104195"/>
                        <a:pt x="64072" y="104179"/>
                      </a:cubicBezTo>
                      <a:cubicBezTo>
                        <a:pt x="63191" y="103631"/>
                        <a:pt x="62548" y="103036"/>
                        <a:pt x="61627" y="102544"/>
                      </a:cubicBezTo>
                      <a:cubicBezTo>
                        <a:pt x="60707" y="102044"/>
                        <a:pt x="60834" y="101782"/>
                        <a:pt x="60961" y="101306"/>
                      </a:cubicBezTo>
                      <a:cubicBezTo>
                        <a:pt x="60985" y="101179"/>
                        <a:pt x="60961" y="101052"/>
                        <a:pt x="60897" y="100941"/>
                      </a:cubicBezTo>
                      <a:cubicBezTo>
                        <a:pt x="60850" y="100703"/>
                        <a:pt x="60897" y="100274"/>
                        <a:pt x="61580" y="99845"/>
                      </a:cubicBezTo>
                      <a:cubicBezTo>
                        <a:pt x="62571" y="99230"/>
                        <a:pt x="65445" y="98541"/>
                        <a:pt x="67241" y="98541"/>
                      </a:cubicBezTo>
                      <a:cubicBezTo>
                        <a:pt x="67300" y="98541"/>
                        <a:pt x="67357" y="98542"/>
                        <a:pt x="67414" y="98544"/>
                      </a:cubicBezTo>
                      <a:cubicBezTo>
                        <a:pt x="67414" y="98544"/>
                        <a:pt x="68478" y="98623"/>
                        <a:pt x="68700" y="99226"/>
                      </a:cubicBezTo>
                      <a:cubicBezTo>
                        <a:pt x="68930" y="99829"/>
                        <a:pt x="69120" y="100853"/>
                        <a:pt x="70168" y="101592"/>
                      </a:cubicBezTo>
                      <a:cubicBezTo>
                        <a:pt x="70835" y="102060"/>
                        <a:pt x="71462" y="102274"/>
                        <a:pt x="71914" y="102615"/>
                      </a:cubicBezTo>
                      <a:lnTo>
                        <a:pt x="71914" y="101465"/>
                      </a:lnTo>
                      <a:cubicBezTo>
                        <a:pt x="70891" y="101393"/>
                        <a:pt x="70224" y="101099"/>
                        <a:pt x="69700" y="100290"/>
                      </a:cubicBezTo>
                      <a:cubicBezTo>
                        <a:pt x="69454" y="99893"/>
                        <a:pt x="69303" y="99623"/>
                        <a:pt x="69192" y="99409"/>
                      </a:cubicBezTo>
                      <a:cubicBezTo>
                        <a:pt x="69192" y="99409"/>
                        <a:pt x="68993" y="98837"/>
                        <a:pt x="70025" y="98798"/>
                      </a:cubicBezTo>
                      <a:cubicBezTo>
                        <a:pt x="70240" y="98790"/>
                        <a:pt x="70454" y="98789"/>
                        <a:pt x="70666" y="98789"/>
                      </a:cubicBezTo>
                      <a:cubicBezTo>
                        <a:pt x="70727" y="98789"/>
                        <a:pt x="70788" y="98789"/>
                        <a:pt x="70848" y="98789"/>
                      </a:cubicBezTo>
                      <a:cubicBezTo>
                        <a:pt x="71211" y="98789"/>
                        <a:pt x="71566" y="98786"/>
                        <a:pt x="71907" y="98750"/>
                      </a:cubicBezTo>
                      <a:lnTo>
                        <a:pt x="71907" y="98567"/>
                      </a:lnTo>
                      <a:cubicBezTo>
                        <a:pt x="71636" y="98616"/>
                        <a:pt x="71353" y="98640"/>
                        <a:pt x="71073" y="98640"/>
                      </a:cubicBezTo>
                      <a:cubicBezTo>
                        <a:pt x="71034" y="98640"/>
                        <a:pt x="70994" y="98640"/>
                        <a:pt x="70954" y="98639"/>
                      </a:cubicBezTo>
                      <a:cubicBezTo>
                        <a:pt x="69986" y="98631"/>
                        <a:pt x="68676" y="98639"/>
                        <a:pt x="68390" y="98536"/>
                      </a:cubicBezTo>
                      <a:cubicBezTo>
                        <a:pt x="68073" y="98417"/>
                        <a:pt x="67731" y="98361"/>
                        <a:pt x="67390" y="98361"/>
                      </a:cubicBezTo>
                      <a:cubicBezTo>
                        <a:pt x="67390" y="98361"/>
                        <a:pt x="66072" y="98385"/>
                        <a:pt x="65199" y="98551"/>
                      </a:cubicBezTo>
                      <a:cubicBezTo>
                        <a:pt x="65199" y="98551"/>
                        <a:pt x="65187" y="98552"/>
                        <a:pt x="65166" y="98552"/>
                      </a:cubicBezTo>
                      <a:cubicBezTo>
                        <a:pt x="65033" y="98552"/>
                        <a:pt x="64549" y="98540"/>
                        <a:pt x="64501" y="98369"/>
                      </a:cubicBezTo>
                      <a:cubicBezTo>
                        <a:pt x="64445" y="98163"/>
                        <a:pt x="64517" y="97972"/>
                        <a:pt x="64755" y="97726"/>
                      </a:cubicBezTo>
                      <a:cubicBezTo>
                        <a:pt x="64993" y="97488"/>
                        <a:pt x="65223" y="96789"/>
                        <a:pt x="65271" y="96583"/>
                      </a:cubicBezTo>
                      <a:cubicBezTo>
                        <a:pt x="65271" y="96583"/>
                        <a:pt x="65485" y="95694"/>
                        <a:pt x="65437" y="94916"/>
                      </a:cubicBezTo>
                      <a:cubicBezTo>
                        <a:pt x="65445" y="94273"/>
                        <a:pt x="66834" y="94138"/>
                        <a:pt x="66834" y="94138"/>
                      </a:cubicBezTo>
                      <a:cubicBezTo>
                        <a:pt x="66834" y="94138"/>
                        <a:pt x="66861" y="94127"/>
                        <a:pt x="66917" y="94127"/>
                      </a:cubicBezTo>
                      <a:cubicBezTo>
                        <a:pt x="67046" y="94127"/>
                        <a:pt x="67328" y="94185"/>
                        <a:pt x="67787" y="94567"/>
                      </a:cubicBezTo>
                      <a:cubicBezTo>
                        <a:pt x="68446" y="95123"/>
                        <a:pt x="69168" y="95464"/>
                        <a:pt x="70129" y="95932"/>
                      </a:cubicBezTo>
                      <a:cubicBezTo>
                        <a:pt x="70637" y="96186"/>
                        <a:pt x="71152" y="96400"/>
                        <a:pt x="71692" y="96583"/>
                      </a:cubicBezTo>
                      <a:cubicBezTo>
                        <a:pt x="71692" y="96583"/>
                        <a:pt x="71780" y="96615"/>
                        <a:pt x="71899" y="96670"/>
                      </a:cubicBezTo>
                      <a:lnTo>
                        <a:pt x="71899" y="96440"/>
                      </a:lnTo>
                      <a:cubicBezTo>
                        <a:pt x="71232" y="96154"/>
                        <a:pt x="70589" y="95821"/>
                        <a:pt x="69978" y="95440"/>
                      </a:cubicBezTo>
                      <a:cubicBezTo>
                        <a:pt x="69033" y="94837"/>
                        <a:pt x="67993" y="94416"/>
                        <a:pt x="68311" y="94051"/>
                      </a:cubicBezTo>
                      <a:cubicBezTo>
                        <a:pt x="68628" y="93694"/>
                        <a:pt x="68954" y="93345"/>
                        <a:pt x="69041" y="93019"/>
                      </a:cubicBezTo>
                      <a:cubicBezTo>
                        <a:pt x="69111" y="92731"/>
                        <a:pt x="69647" y="92431"/>
                        <a:pt x="70345" y="92431"/>
                      </a:cubicBezTo>
                      <a:cubicBezTo>
                        <a:pt x="70437" y="92431"/>
                        <a:pt x="70532" y="92437"/>
                        <a:pt x="70629" y="92448"/>
                      </a:cubicBezTo>
                      <a:cubicBezTo>
                        <a:pt x="70970" y="92495"/>
                        <a:pt x="71406" y="92622"/>
                        <a:pt x="71907" y="92757"/>
                      </a:cubicBezTo>
                      <a:lnTo>
                        <a:pt x="71907" y="92305"/>
                      </a:lnTo>
                      <a:cubicBezTo>
                        <a:pt x="71536" y="92179"/>
                        <a:pt x="71250" y="92154"/>
                        <a:pt x="71009" y="92154"/>
                      </a:cubicBezTo>
                      <a:cubicBezTo>
                        <a:pt x="70847" y="92154"/>
                        <a:pt x="70705" y="92166"/>
                        <a:pt x="70573" y="92166"/>
                      </a:cubicBezTo>
                      <a:cubicBezTo>
                        <a:pt x="70331" y="92166"/>
                        <a:pt x="70119" y="92127"/>
                        <a:pt x="69867" y="91908"/>
                      </a:cubicBezTo>
                      <a:cubicBezTo>
                        <a:pt x="69271" y="91392"/>
                        <a:pt x="70002" y="90947"/>
                        <a:pt x="69962" y="90487"/>
                      </a:cubicBezTo>
                      <a:cubicBezTo>
                        <a:pt x="69930" y="90027"/>
                        <a:pt x="69748" y="89717"/>
                        <a:pt x="70351" y="89574"/>
                      </a:cubicBezTo>
                      <a:cubicBezTo>
                        <a:pt x="70735" y="89478"/>
                        <a:pt x="70875" y="89446"/>
                        <a:pt x="71172" y="89446"/>
                      </a:cubicBezTo>
                      <a:cubicBezTo>
                        <a:pt x="71341" y="89446"/>
                        <a:pt x="71561" y="89457"/>
                        <a:pt x="71907" y="89471"/>
                      </a:cubicBezTo>
                      <a:lnTo>
                        <a:pt x="71907" y="89257"/>
                      </a:lnTo>
                      <a:lnTo>
                        <a:pt x="71637" y="89265"/>
                      </a:lnTo>
                      <a:cubicBezTo>
                        <a:pt x="71357" y="89278"/>
                        <a:pt x="71089" y="89287"/>
                        <a:pt x="70832" y="89287"/>
                      </a:cubicBezTo>
                      <a:cubicBezTo>
                        <a:pt x="69842" y="89287"/>
                        <a:pt x="69015" y="89153"/>
                        <a:pt x="68303" y="88598"/>
                      </a:cubicBezTo>
                      <a:cubicBezTo>
                        <a:pt x="67406" y="87899"/>
                        <a:pt x="67922" y="87669"/>
                        <a:pt x="68803" y="87407"/>
                      </a:cubicBezTo>
                      <a:cubicBezTo>
                        <a:pt x="69692" y="87145"/>
                        <a:pt x="70232" y="87026"/>
                        <a:pt x="70295" y="86479"/>
                      </a:cubicBezTo>
                      <a:cubicBezTo>
                        <a:pt x="70359" y="85931"/>
                        <a:pt x="70168" y="85248"/>
                        <a:pt x="69875" y="84748"/>
                      </a:cubicBezTo>
                      <a:cubicBezTo>
                        <a:pt x="69589" y="84248"/>
                        <a:pt x="69906" y="84042"/>
                        <a:pt x="70573" y="83923"/>
                      </a:cubicBezTo>
                      <a:cubicBezTo>
                        <a:pt x="70819" y="83883"/>
                        <a:pt x="71240" y="83883"/>
                        <a:pt x="71692" y="83835"/>
                      </a:cubicBezTo>
                      <a:cubicBezTo>
                        <a:pt x="71764" y="83820"/>
                        <a:pt x="71835" y="83812"/>
                        <a:pt x="71907" y="83796"/>
                      </a:cubicBezTo>
                      <a:lnTo>
                        <a:pt x="71907" y="83502"/>
                      </a:lnTo>
                      <a:cubicBezTo>
                        <a:pt x="71462" y="83589"/>
                        <a:pt x="71018" y="83637"/>
                        <a:pt x="70573" y="83653"/>
                      </a:cubicBezTo>
                      <a:cubicBezTo>
                        <a:pt x="70328" y="83662"/>
                        <a:pt x="70099" y="83667"/>
                        <a:pt x="69885" y="83667"/>
                      </a:cubicBezTo>
                      <a:cubicBezTo>
                        <a:pt x="68594" y="83667"/>
                        <a:pt x="67835" y="83467"/>
                        <a:pt x="67263" y="82637"/>
                      </a:cubicBezTo>
                      <a:cubicBezTo>
                        <a:pt x="67096" y="82399"/>
                        <a:pt x="66938" y="82145"/>
                        <a:pt x="66795" y="81891"/>
                      </a:cubicBezTo>
                      <a:cubicBezTo>
                        <a:pt x="66795" y="81891"/>
                        <a:pt x="66620" y="81399"/>
                        <a:pt x="67573" y="81367"/>
                      </a:cubicBezTo>
                      <a:cubicBezTo>
                        <a:pt x="67813" y="81357"/>
                        <a:pt x="68054" y="81357"/>
                        <a:pt x="68293" y="81357"/>
                      </a:cubicBezTo>
                      <a:lnTo>
                        <a:pt x="68293" y="81357"/>
                      </a:lnTo>
                      <a:cubicBezTo>
                        <a:pt x="69011" y="81357"/>
                        <a:pt x="69706" y="81357"/>
                        <a:pt x="70271" y="81089"/>
                      </a:cubicBezTo>
                      <a:cubicBezTo>
                        <a:pt x="70597" y="80930"/>
                        <a:pt x="71184" y="80787"/>
                        <a:pt x="71907" y="80676"/>
                      </a:cubicBezTo>
                      <a:lnTo>
                        <a:pt x="71907" y="80446"/>
                      </a:lnTo>
                      <a:cubicBezTo>
                        <a:pt x="71677" y="80481"/>
                        <a:pt x="71483" y="80505"/>
                        <a:pt x="71313" y="80505"/>
                      </a:cubicBezTo>
                      <a:cubicBezTo>
                        <a:pt x="71095" y="80505"/>
                        <a:pt x="70913" y="80466"/>
                        <a:pt x="70740" y="80359"/>
                      </a:cubicBezTo>
                      <a:cubicBezTo>
                        <a:pt x="70319" y="80089"/>
                        <a:pt x="70319" y="79740"/>
                        <a:pt x="69652" y="79462"/>
                      </a:cubicBezTo>
                      <a:cubicBezTo>
                        <a:pt x="69652" y="79462"/>
                        <a:pt x="68454" y="79009"/>
                        <a:pt x="67581" y="78486"/>
                      </a:cubicBezTo>
                      <a:cubicBezTo>
                        <a:pt x="66700" y="77962"/>
                        <a:pt x="65739" y="77605"/>
                        <a:pt x="66041" y="77287"/>
                      </a:cubicBezTo>
                      <a:cubicBezTo>
                        <a:pt x="66350" y="76970"/>
                        <a:pt x="66652" y="76676"/>
                        <a:pt x="66731" y="76398"/>
                      </a:cubicBezTo>
                      <a:cubicBezTo>
                        <a:pt x="66801" y="76145"/>
                        <a:pt x="67300" y="75892"/>
                        <a:pt x="67948" y="75892"/>
                      </a:cubicBezTo>
                      <a:cubicBezTo>
                        <a:pt x="68032" y="75892"/>
                        <a:pt x="68119" y="75897"/>
                        <a:pt x="68208" y="75906"/>
                      </a:cubicBezTo>
                      <a:cubicBezTo>
                        <a:pt x="68970" y="75993"/>
                        <a:pt x="70200" y="76517"/>
                        <a:pt x="71613" y="76533"/>
                      </a:cubicBezTo>
                      <a:lnTo>
                        <a:pt x="71907" y="76533"/>
                      </a:lnTo>
                      <a:lnTo>
                        <a:pt x="71907" y="76342"/>
                      </a:lnTo>
                      <a:cubicBezTo>
                        <a:pt x="71846" y="76344"/>
                        <a:pt x="71788" y="76344"/>
                        <a:pt x="71732" y="76344"/>
                      </a:cubicBezTo>
                      <a:cubicBezTo>
                        <a:pt x="70504" y="76344"/>
                        <a:pt x="70341" y="76099"/>
                        <a:pt x="69430" y="75803"/>
                      </a:cubicBezTo>
                      <a:cubicBezTo>
                        <a:pt x="69069" y="75682"/>
                        <a:pt x="68792" y="75659"/>
                        <a:pt x="68560" y="75659"/>
                      </a:cubicBezTo>
                      <a:cubicBezTo>
                        <a:pt x="68410" y="75659"/>
                        <a:pt x="68279" y="75669"/>
                        <a:pt x="68156" y="75669"/>
                      </a:cubicBezTo>
                      <a:cubicBezTo>
                        <a:pt x="67931" y="75669"/>
                        <a:pt x="67734" y="75635"/>
                        <a:pt x="67501" y="75446"/>
                      </a:cubicBezTo>
                      <a:cubicBezTo>
                        <a:pt x="66946" y="75001"/>
                        <a:pt x="67644" y="74628"/>
                        <a:pt x="67604" y="74223"/>
                      </a:cubicBezTo>
                      <a:cubicBezTo>
                        <a:pt x="67565" y="73826"/>
                        <a:pt x="67406" y="73564"/>
                        <a:pt x="67970" y="73429"/>
                      </a:cubicBezTo>
                      <a:cubicBezTo>
                        <a:pt x="68335" y="73351"/>
                        <a:pt x="68464" y="73328"/>
                        <a:pt x="68733" y="73328"/>
                      </a:cubicBezTo>
                      <a:cubicBezTo>
                        <a:pt x="68954" y="73328"/>
                        <a:pt x="69270" y="73344"/>
                        <a:pt x="69890" y="73358"/>
                      </a:cubicBezTo>
                      <a:cubicBezTo>
                        <a:pt x="70724" y="73382"/>
                        <a:pt x="71287" y="73556"/>
                        <a:pt x="71899" y="73755"/>
                      </a:cubicBezTo>
                      <a:lnTo>
                        <a:pt x="71899" y="73501"/>
                      </a:lnTo>
                      <a:cubicBezTo>
                        <a:pt x="70961" y="73241"/>
                        <a:pt x="70488" y="73156"/>
                        <a:pt x="69723" y="73156"/>
                      </a:cubicBezTo>
                      <a:cubicBezTo>
                        <a:pt x="69555" y="73156"/>
                        <a:pt x="69372" y="73160"/>
                        <a:pt x="69168" y="73167"/>
                      </a:cubicBezTo>
                      <a:cubicBezTo>
                        <a:pt x="68920" y="73177"/>
                        <a:pt x="68683" y="73183"/>
                        <a:pt x="68454" y="73183"/>
                      </a:cubicBezTo>
                      <a:cubicBezTo>
                        <a:pt x="67520" y="73183"/>
                        <a:pt x="66744" y="73073"/>
                        <a:pt x="66080" y="72588"/>
                      </a:cubicBezTo>
                      <a:cubicBezTo>
                        <a:pt x="65247" y="71985"/>
                        <a:pt x="65731" y="71786"/>
                        <a:pt x="66557" y="71564"/>
                      </a:cubicBezTo>
                      <a:cubicBezTo>
                        <a:pt x="67382" y="71334"/>
                        <a:pt x="67882" y="71231"/>
                        <a:pt x="67946" y="70755"/>
                      </a:cubicBezTo>
                      <a:cubicBezTo>
                        <a:pt x="68009" y="70286"/>
                        <a:pt x="67835" y="69699"/>
                        <a:pt x="67573" y="69270"/>
                      </a:cubicBezTo>
                      <a:cubicBezTo>
                        <a:pt x="67311" y="68842"/>
                        <a:pt x="67612" y="68659"/>
                        <a:pt x="68224" y="68556"/>
                      </a:cubicBezTo>
                      <a:cubicBezTo>
                        <a:pt x="68462" y="68516"/>
                        <a:pt x="68851" y="68524"/>
                        <a:pt x="69271" y="68476"/>
                      </a:cubicBezTo>
                      <a:cubicBezTo>
                        <a:pt x="69700" y="68429"/>
                        <a:pt x="70263" y="68175"/>
                        <a:pt x="71414" y="67921"/>
                      </a:cubicBezTo>
                      <a:cubicBezTo>
                        <a:pt x="71589" y="67881"/>
                        <a:pt x="71748" y="67849"/>
                        <a:pt x="71899" y="67826"/>
                      </a:cubicBezTo>
                      <a:lnTo>
                        <a:pt x="71899" y="67437"/>
                      </a:lnTo>
                      <a:cubicBezTo>
                        <a:pt x="71597" y="67492"/>
                        <a:pt x="71295" y="67564"/>
                        <a:pt x="71002" y="67667"/>
                      </a:cubicBezTo>
                      <a:cubicBezTo>
                        <a:pt x="70017" y="68000"/>
                        <a:pt x="69843" y="68262"/>
                        <a:pt x="68239" y="68318"/>
                      </a:cubicBezTo>
                      <a:cubicBezTo>
                        <a:pt x="67990" y="68328"/>
                        <a:pt x="67759" y="68334"/>
                        <a:pt x="67544" y="68334"/>
                      </a:cubicBezTo>
                      <a:cubicBezTo>
                        <a:pt x="66376" y="68334"/>
                        <a:pt x="65684" y="68155"/>
                        <a:pt x="65168" y="67445"/>
                      </a:cubicBezTo>
                      <a:cubicBezTo>
                        <a:pt x="65017" y="67238"/>
                        <a:pt x="64874" y="67016"/>
                        <a:pt x="64739" y="66794"/>
                      </a:cubicBezTo>
                      <a:cubicBezTo>
                        <a:pt x="64739" y="66794"/>
                        <a:pt x="64580" y="66373"/>
                        <a:pt x="65469" y="66341"/>
                      </a:cubicBezTo>
                      <a:cubicBezTo>
                        <a:pt x="65643" y="66335"/>
                        <a:pt x="65818" y="66334"/>
                        <a:pt x="65991" y="66334"/>
                      </a:cubicBezTo>
                      <a:cubicBezTo>
                        <a:pt x="66084" y="66334"/>
                        <a:pt x="66177" y="66334"/>
                        <a:pt x="66269" y="66334"/>
                      </a:cubicBezTo>
                      <a:cubicBezTo>
                        <a:pt x="66889" y="66334"/>
                        <a:pt x="67482" y="66320"/>
                        <a:pt x="67977" y="66103"/>
                      </a:cubicBezTo>
                      <a:cubicBezTo>
                        <a:pt x="68612" y="65825"/>
                        <a:pt x="70263" y="65587"/>
                        <a:pt x="71899" y="65555"/>
                      </a:cubicBezTo>
                      <a:lnTo>
                        <a:pt x="71899" y="65452"/>
                      </a:lnTo>
                      <a:cubicBezTo>
                        <a:pt x="71580" y="65435"/>
                        <a:pt x="71294" y="65418"/>
                        <a:pt x="70991" y="65418"/>
                      </a:cubicBezTo>
                      <a:cubicBezTo>
                        <a:pt x="70727" y="65418"/>
                        <a:pt x="70450" y="65431"/>
                        <a:pt x="70129" y="65468"/>
                      </a:cubicBezTo>
                      <a:cubicBezTo>
                        <a:pt x="69616" y="65525"/>
                        <a:pt x="69250" y="65595"/>
                        <a:pt x="68957" y="65595"/>
                      </a:cubicBezTo>
                      <a:cubicBezTo>
                        <a:pt x="68756" y="65595"/>
                        <a:pt x="68588" y="65562"/>
                        <a:pt x="68430" y="65468"/>
                      </a:cubicBezTo>
                      <a:cubicBezTo>
                        <a:pt x="68033" y="65230"/>
                        <a:pt x="68041" y="64928"/>
                        <a:pt x="67422" y="64698"/>
                      </a:cubicBezTo>
                      <a:cubicBezTo>
                        <a:pt x="66755" y="64460"/>
                        <a:pt x="66120" y="64174"/>
                        <a:pt x="65501" y="63849"/>
                      </a:cubicBezTo>
                      <a:cubicBezTo>
                        <a:pt x="64691" y="63389"/>
                        <a:pt x="63794" y="63079"/>
                        <a:pt x="64080" y="62809"/>
                      </a:cubicBezTo>
                      <a:cubicBezTo>
                        <a:pt x="64366" y="62531"/>
                        <a:pt x="64652" y="62277"/>
                        <a:pt x="64723" y="62031"/>
                      </a:cubicBezTo>
                      <a:cubicBezTo>
                        <a:pt x="64793" y="61821"/>
                        <a:pt x="65259" y="61598"/>
                        <a:pt x="65859" y="61598"/>
                      </a:cubicBezTo>
                      <a:cubicBezTo>
                        <a:pt x="65939" y="61598"/>
                        <a:pt x="66021" y="61602"/>
                        <a:pt x="66104" y="61611"/>
                      </a:cubicBezTo>
                      <a:cubicBezTo>
                        <a:pt x="66819" y="61682"/>
                        <a:pt x="67962" y="62134"/>
                        <a:pt x="69279" y="62150"/>
                      </a:cubicBezTo>
                      <a:cubicBezTo>
                        <a:pt x="69304" y="62151"/>
                        <a:pt x="69330" y="62151"/>
                        <a:pt x="69355" y="62151"/>
                      </a:cubicBezTo>
                      <a:cubicBezTo>
                        <a:pt x="70221" y="62151"/>
                        <a:pt x="71128" y="62022"/>
                        <a:pt x="71907" y="61984"/>
                      </a:cubicBezTo>
                      <a:lnTo>
                        <a:pt x="71907" y="61904"/>
                      </a:lnTo>
                      <a:cubicBezTo>
                        <a:pt x="71375" y="61928"/>
                        <a:pt x="70684" y="61944"/>
                        <a:pt x="69906" y="61976"/>
                      </a:cubicBezTo>
                      <a:cubicBezTo>
                        <a:pt x="69721" y="61983"/>
                        <a:pt x="69556" y="61986"/>
                        <a:pt x="69408" y="61986"/>
                      </a:cubicBezTo>
                      <a:cubicBezTo>
                        <a:pt x="68245" y="61986"/>
                        <a:pt x="68100" y="61776"/>
                        <a:pt x="67255" y="61515"/>
                      </a:cubicBezTo>
                      <a:cubicBezTo>
                        <a:pt x="66914" y="61408"/>
                        <a:pt x="66654" y="61387"/>
                        <a:pt x="66438" y="61387"/>
                      </a:cubicBezTo>
                      <a:cubicBezTo>
                        <a:pt x="66297" y="61387"/>
                        <a:pt x="66175" y="61396"/>
                        <a:pt x="66061" y="61396"/>
                      </a:cubicBezTo>
                      <a:cubicBezTo>
                        <a:pt x="65855" y="61396"/>
                        <a:pt x="65675" y="61367"/>
                        <a:pt x="65461" y="61206"/>
                      </a:cubicBezTo>
                      <a:cubicBezTo>
                        <a:pt x="64945" y="60817"/>
                        <a:pt x="65596" y="60491"/>
                        <a:pt x="65572" y="60142"/>
                      </a:cubicBezTo>
                      <a:cubicBezTo>
                        <a:pt x="65541" y="59793"/>
                        <a:pt x="65390" y="59563"/>
                        <a:pt x="65922" y="59452"/>
                      </a:cubicBezTo>
                      <a:cubicBezTo>
                        <a:pt x="66264" y="59381"/>
                        <a:pt x="66383" y="59360"/>
                        <a:pt x="66637" y="59360"/>
                      </a:cubicBezTo>
                      <a:cubicBezTo>
                        <a:pt x="66842" y="59360"/>
                        <a:pt x="67136" y="59374"/>
                        <a:pt x="67708" y="59388"/>
                      </a:cubicBezTo>
                      <a:cubicBezTo>
                        <a:pt x="68993" y="59420"/>
                        <a:pt x="69581" y="59809"/>
                        <a:pt x="70819" y="60087"/>
                      </a:cubicBezTo>
                      <a:cubicBezTo>
                        <a:pt x="71176" y="60166"/>
                        <a:pt x="71541" y="60229"/>
                        <a:pt x="71907" y="60261"/>
                      </a:cubicBezTo>
                      <a:lnTo>
                        <a:pt x="71907" y="60015"/>
                      </a:lnTo>
                      <a:cubicBezTo>
                        <a:pt x="71256" y="59920"/>
                        <a:pt x="70605" y="59793"/>
                        <a:pt x="69962" y="59618"/>
                      </a:cubicBezTo>
                      <a:cubicBezTo>
                        <a:pt x="68830" y="59314"/>
                        <a:pt x="68371" y="59219"/>
                        <a:pt x="67568" y="59219"/>
                      </a:cubicBezTo>
                      <a:cubicBezTo>
                        <a:pt x="67409" y="59219"/>
                        <a:pt x="67236" y="59223"/>
                        <a:pt x="67041" y="59229"/>
                      </a:cubicBezTo>
                      <a:cubicBezTo>
                        <a:pt x="66800" y="59239"/>
                        <a:pt x="66569" y="59246"/>
                        <a:pt x="66348" y="59246"/>
                      </a:cubicBezTo>
                      <a:cubicBezTo>
                        <a:pt x="65489" y="59246"/>
                        <a:pt x="64773" y="59144"/>
                        <a:pt x="64167" y="58721"/>
                      </a:cubicBezTo>
                      <a:cubicBezTo>
                        <a:pt x="63398" y="58197"/>
                        <a:pt x="63850" y="58023"/>
                        <a:pt x="64620" y="57832"/>
                      </a:cubicBezTo>
                      <a:cubicBezTo>
                        <a:pt x="65390" y="57642"/>
                        <a:pt x="65858" y="57547"/>
                        <a:pt x="65922" y="57134"/>
                      </a:cubicBezTo>
                      <a:cubicBezTo>
                        <a:pt x="65985" y="56721"/>
                        <a:pt x="65834" y="56205"/>
                        <a:pt x="65588" y="55824"/>
                      </a:cubicBezTo>
                      <a:cubicBezTo>
                        <a:pt x="65350" y="55451"/>
                        <a:pt x="65636" y="55292"/>
                        <a:pt x="66207" y="55205"/>
                      </a:cubicBezTo>
                      <a:cubicBezTo>
                        <a:pt x="66430" y="55173"/>
                        <a:pt x="66795" y="55173"/>
                        <a:pt x="67192" y="55134"/>
                      </a:cubicBezTo>
                      <a:cubicBezTo>
                        <a:pt x="67581" y="55094"/>
                        <a:pt x="68120" y="54872"/>
                        <a:pt x="69192" y="54649"/>
                      </a:cubicBezTo>
                      <a:cubicBezTo>
                        <a:pt x="69741" y="54540"/>
                        <a:pt x="70102" y="54483"/>
                        <a:pt x="70395" y="54483"/>
                      </a:cubicBezTo>
                      <a:cubicBezTo>
                        <a:pt x="70678" y="54483"/>
                        <a:pt x="70899" y="54536"/>
                        <a:pt x="71168" y="54649"/>
                      </a:cubicBezTo>
                      <a:cubicBezTo>
                        <a:pt x="71716" y="54880"/>
                        <a:pt x="71756" y="55610"/>
                        <a:pt x="71724" y="55943"/>
                      </a:cubicBezTo>
                      <a:cubicBezTo>
                        <a:pt x="71708" y="56110"/>
                        <a:pt x="71795" y="56205"/>
                        <a:pt x="71914" y="56316"/>
                      </a:cubicBezTo>
                      <a:lnTo>
                        <a:pt x="71914" y="55237"/>
                      </a:lnTo>
                      <a:cubicBezTo>
                        <a:pt x="71883" y="55181"/>
                        <a:pt x="71859" y="55118"/>
                        <a:pt x="71827" y="55054"/>
                      </a:cubicBezTo>
                      <a:cubicBezTo>
                        <a:pt x="71621" y="54578"/>
                        <a:pt x="71629" y="54411"/>
                        <a:pt x="71914" y="54292"/>
                      </a:cubicBezTo>
                      <a:lnTo>
                        <a:pt x="71914" y="54038"/>
                      </a:lnTo>
                      <a:lnTo>
                        <a:pt x="71359" y="54078"/>
                      </a:lnTo>
                      <a:cubicBezTo>
                        <a:pt x="70494" y="54126"/>
                        <a:pt x="69732" y="54126"/>
                        <a:pt x="68811" y="54419"/>
                      </a:cubicBezTo>
                      <a:cubicBezTo>
                        <a:pt x="67890" y="54713"/>
                        <a:pt x="67716" y="54943"/>
                        <a:pt x="66215" y="54991"/>
                      </a:cubicBezTo>
                      <a:cubicBezTo>
                        <a:pt x="65999" y="54998"/>
                        <a:pt x="65797" y="55002"/>
                        <a:pt x="65608" y="55002"/>
                      </a:cubicBezTo>
                      <a:cubicBezTo>
                        <a:pt x="64491" y="55002"/>
                        <a:pt x="63840" y="54853"/>
                        <a:pt x="63358" y="54229"/>
                      </a:cubicBezTo>
                      <a:cubicBezTo>
                        <a:pt x="63215" y="54046"/>
                        <a:pt x="63080" y="53856"/>
                        <a:pt x="62961" y="53657"/>
                      </a:cubicBezTo>
                      <a:cubicBezTo>
                        <a:pt x="62961" y="53657"/>
                        <a:pt x="62810" y="53284"/>
                        <a:pt x="63644" y="53260"/>
                      </a:cubicBezTo>
                      <a:cubicBezTo>
                        <a:pt x="63782" y="53256"/>
                        <a:pt x="63922" y="53255"/>
                        <a:pt x="64061" y="53255"/>
                      </a:cubicBezTo>
                      <a:cubicBezTo>
                        <a:pt x="64173" y="53255"/>
                        <a:pt x="64284" y="53256"/>
                        <a:pt x="64394" y="53256"/>
                      </a:cubicBezTo>
                      <a:cubicBezTo>
                        <a:pt x="64973" y="53256"/>
                        <a:pt x="65532" y="53241"/>
                        <a:pt x="65993" y="53046"/>
                      </a:cubicBezTo>
                      <a:cubicBezTo>
                        <a:pt x="66637" y="52785"/>
                        <a:pt x="68386" y="52569"/>
                        <a:pt x="70035" y="52569"/>
                      </a:cubicBezTo>
                      <a:cubicBezTo>
                        <a:pt x="70093" y="52569"/>
                        <a:pt x="70150" y="52569"/>
                        <a:pt x="70208" y="52570"/>
                      </a:cubicBezTo>
                      <a:cubicBezTo>
                        <a:pt x="70859" y="52578"/>
                        <a:pt x="71430" y="52594"/>
                        <a:pt x="71907" y="52617"/>
                      </a:cubicBezTo>
                      <a:lnTo>
                        <a:pt x="71907" y="52498"/>
                      </a:lnTo>
                      <a:cubicBezTo>
                        <a:pt x="71748" y="52501"/>
                        <a:pt x="71575" y="52502"/>
                        <a:pt x="71396" y="52502"/>
                      </a:cubicBezTo>
                      <a:cubicBezTo>
                        <a:pt x="70962" y="52502"/>
                        <a:pt x="70490" y="52496"/>
                        <a:pt x="70097" y="52490"/>
                      </a:cubicBezTo>
                      <a:cubicBezTo>
                        <a:pt x="69602" y="52485"/>
                        <a:pt x="69211" y="52453"/>
                        <a:pt x="68775" y="52453"/>
                      </a:cubicBezTo>
                      <a:cubicBezTo>
                        <a:pt x="68541" y="52453"/>
                        <a:pt x="68293" y="52463"/>
                        <a:pt x="68009" y="52490"/>
                      </a:cubicBezTo>
                      <a:cubicBezTo>
                        <a:pt x="67531" y="52542"/>
                        <a:pt x="67191" y="52605"/>
                        <a:pt x="66917" y="52605"/>
                      </a:cubicBezTo>
                      <a:cubicBezTo>
                        <a:pt x="66728" y="52605"/>
                        <a:pt x="66571" y="52575"/>
                        <a:pt x="66422" y="52490"/>
                      </a:cubicBezTo>
                      <a:cubicBezTo>
                        <a:pt x="66057" y="52292"/>
                        <a:pt x="66065" y="52022"/>
                        <a:pt x="65485" y="51816"/>
                      </a:cubicBezTo>
                      <a:cubicBezTo>
                        <a:pt x="64874" y="51609"/>
                        <a:pt x="64279" y="51363"/>
                        <a:pt x="63699" y="51078"/>
                      </a:cubicBezTo>
                      <a:cubicBezTo>
                        <a:pt x="62945" y="50681"/>
                        <a:pt x="62112" y="50403"/>
                        <a:pt x="62382" y="50165"/>
                      </a:cubicBezTo>
                      <a:cubicBezTo>
                        <a:pt x="62643" y="49919"/>
                        <a:pt x="62913" y="49696"/>
                        <a:pt x="62993" y="49482"/>
                      </a:cubicBezTo>
                      <a:cubicBezTo>
                        <a:pt x="63056" y="49293"/>
                        <a:pt x="63495" y="49098"/>
                        <a:pt x="64055" y="49098"/>
                      </a:cubicBezTo>
                      <a:cubicBezTo>
                        <a:pt x="64130" y="49098"/>
                        <a:pt x="64208" y="49102"/>
                        <a:pt x="64287" y="49109"/>
                      </a:cubicBezTo>
                      <a:cubicBezTo>
                        <a:pt x="64953" y="49173"/>
                        <a:pt x="66017" y="49569"/>
                        <a:pt x="67255" y="49585"/>
                      </a:cubicBezTo>
                      <a:cubicBezTo>
                        <a:pt x="67291" y="49586"/>
                        <a:pt x="67326" y="49586"/>
                        <a:pt x="67362" y="49586"/>
                      </a:cubicBezTo>
                      <a:cubicBezTo>
                        <a:pt x="68327" y="49586"/>
                        <a:pt x="69362" y="49424"/>
                        <a:pt x="70160" y="49424"/>
                      </a:cubicBezTo>
                      <a:cubicBezTo>
                        <a:pt x="70356" y="49424"/>
                        <a:pt x="70537" y="49434"/>
                        <a:pt x="70700" y="49458"/>
                      </a:cubicBezTo>
                      <a:cubicBezTo>
                        <a:pt x="71113" y="49522"/>
                        <a:pt x="71518" y="49617"/>
                        <a:pt x="71914" y="49752"/>
                      </a:cubicBezTo>
                      <a:lnTo>
                        <a:pt x="71914" y="49482"/>
                      </a:lnTo>
                      <a:cubicBezTo>
                        <a:pt x="71692" y="49442"/>
                        <a:pt x="71478" y="49379"/>
                        <a:pt x="71264" y="49284"/>
                      </a:cubicBezTo>
                      <a:cubicBezTo>
                        <a:pt x="70891" y="49077"/>
                        <a:pt x="71137" y="48577"/>
                        <a:pt x="71335" y="48188"/>
                      </a:cubicBezTo>
                      <a:cubicBezTo>
                        <a:pt x="71454" y="47942"/>
                        <a:pt x="71613" y="47823"/>
                        <a:pt x="71914" y="47736"/>
                      </a:cubicBezTo>
                      <a:lnTo>
                        <a:pt x="71914" y="47593"/>
                      </a:lnTo>
                      <a:cubicBezTo>
                        <a:pt x="71756" y="47641"/>
                        <a:pt x="71597" y="47680"/>
                        <a:pt x="71438" y="47712"/>
                      </a:cubicBezTo>
                      <a:cubicBezTo>
                        <a:pt x="71198" y="47753"/>
                        <a:pt x="70938" y="47772"/>
                        <a:pt x="70663" y="47772"/>
                      </a:cubicBezTo>
                      <a:cubicBezTo>
                        <a:pt x="69832" y="47772"/>
                        <a:pt x="68869" y="47599"/>
                        <a:pt x="67914" y="47355"/>
                      </a:cubicBezTo>
                      <a:cubicBezTo>
                        <a:pt x="66843" y="47087"/>
                        <a:pt x="66422" y="47006"/>
                        <a:pt x="65650" y="47006"/>
                      </a:cubicBezTo>
                      <a:cubicBezTo>
                        <a:pt x="65506" y="47006"/>
                        <a:pt x="65350" y="47009"/>
                        <a:pt x="65176" y="47014"/>
                      </a:cubicBezTo>
                      <a:cubicBezTo>
                        <a:pt x="64947" y="47022"/>
                        <a:pt x="64728" y="47028"/>
                        <a:pt x="64518" y="47028"/>
                      </a:cubicBezTo>
                      <a:cubicBezTo>
                        <a:pt x="63715" y="47028"/>
                        <a:pt x="63045" y="46942"/>
                        <a:pt x="62485" y="46577"/>
                      </a:cubicBezTo>
                      <a:cubicBezTo>
                        <a:pt x="61770" y="46109"/>
                        <a:pt x="62191" y="45958"/>
                        <a:pt x="62921" y="45783"/>
                      </a:cubicBezTo>
                      <a:cubicBezTo>
                        <a:pt x="63644" y="45601"/>
                        <a:pt x="64088" y="45529"/>
                        <a:pt x="64152" y="45164"/>
                      </a:cubicBezTo>
                      <a:cubicBezTo>
                        <a:pt x="64215" y="44799"/>
                        <a:pt x="64072" y="44347"/>
                        <a:pt x="63850" y="44013"/>
                      </a:cubicBezTo>
                      <a:cubicBezTo>
                        <a:pt x="63628" y="43680"/>
                        <a:pt x="63898" y="43545"/>
                        <a:pt x="64437" y="43466"/>
                      </a:cubicBezTo>
                      <a:cubicBezTo>
                        <a:pt x="64636" y="43434"/>
                        <a:pt x="64985" y="43442"/>
                        <a:pt x="65358" y="43402"/>
                      </a:cubicBezTo>
                      <a:cubicBezTo>
                        <a:pt x="65731" y="43370"/>
                        <a:pt x="66231" y="43172"/>
                        <a:pt x="67239" y="42981"/>
                      </a:cubicBezTo>
                      <a:cubicBezTo>
                        <a:pt x="67743" y="42882"/>
                        <a:pt x="68079" y="42833"/>
                        <a:pt x="68352" y="42833"/>
                      </a:cubicBezTo>
                      <a:cubicBezTo>
                        <a:pt x="68626" y="42833"/>
                        <a:pt x="68839" y="42882"/>
                        <a:pt x="69097" y="42981"/>
                      </a:cubicBezTo>
                      <a:cubicBezTo>
                        <a:pt x="69605" y="43180"/>
                        <a:pt x="69636" y="43823"/>
                        <a:pt x="69605" y="44116"/>
                      </a:cubicBezTo>
                      <a:cubicBezTo>
                        <a:pt x="69565" y="44402"/>
                        <a:pt x="69914" y="44458"/>
                        <a:pt x="70097" y="44775"/>
                      </a:cubicBezTo>
                      <a:cubicBezTo>
                        <a:pt x="70287" y="45093"/>
                        <a:pt x="70613" y="45593"/>
                        <a:pt x="71089" y="45759"/>
                      </a:cubicBezTo>
                      <a:cubicBezTo>
                        <a:pt x="71383" y="45871"/>
                        <a:pt x="71660" y="46013"/>
                        <a:pt x="71922" y="46180"/>
                      </a:cubicBezTo>
                      <a:lnTo>
                        <a:pt x="71922" y="45609"/>
                      </a:lnTo>
                      <a:cubicBezTo>
                        <a:pt x="71883" y="45561"/>
                        <a:pt x="71859" y="45513"/>
                        <a:pt x="71827" y="45466"/>
                      </a:cubicBezTo>
                      <a:cubicBezTo>
                        <a:pt x="71740" y="45307"/>
                        <a:pt x="71795" y="45140"/>
                        <a:pt x="71922" y="44997"/>
                      </a:cubicBezTo>
                      <a:lnTo>
                        <a:pt x="71922" y="44704"/>
                      </a:lnTo>
                      <a:cubicBezTo>
                        <a:pt x="71899" y="44712"/>
                        <a:pt x="71883" y="44720"/>
                        <a:pt x="71867" y="44728"/>
                      </a:cubicBezTo>
                      <a:cubicBezTo>
                        <a:pt x="71208" y="45037"/>
                        <a:pt x="71716" y="45331"/>
                        <a:pt x="71391" y="45482"/>
                      </a:cubicBezTo>
                      <a:cubicBezTo>
                        <a:pt x="71345" y="45502"/>
                        <a:pt x="71299" y="45511"/>
                        <a:pt x="71253" y="45511"/>
                      </a:cubicBezTo>
                      <a:cubicBezTo>
                        <a:pt x="70972" y="45511"/>
                        <a:pt x="70698" y="45177"/>
                        <a:pt x="70541" y="45013"/>
                      </a:cubicBezTo>
                      <a:cubicBezTo>
                        <a:pt x="70359" y="44807"/>
                        <a:pt x="70216" y="44553"/>
                        <a:pt x="70144" y="44291"/>
                      </a:cubicBezTo>
                      <a:cubicBezTo>
                        <a:pt x="70049" y="43989"/>
                        <a:pt x="69978" y="43934"/>
                        <a:pt x="69708" y="43339"/>
                      </a:cubicBezTo>
                      <a:cubicBezTo>
                        <a:pt x="69446" y="42751"/>
                        <a:pt x="69573" y="42696"/>
                        <a:pt x="70240" y="42537"/>
                      </a:cubicBezTo>
                      <a:cubicBezTo>
                        <a:pt x="70486" y="42473"/>
                        <a:pt x="70906" y="42497"/>
                        <a:pt x="71311" y="42418"/>
                      </a:cubicBezTo>
                      <a:cubicBezTo>
                        <a:pt x="71470" y="42386"/>
                        <a:pt x="71684" y="42346"/>
                        <a:pt x="71914" y="42307"/>
                      </a:cubicBezTo>
                      <a:lnTo>
                        <a:pt x="71914" y="42251"/>
                      </a:lnTo>
                      <a:cubicBezTo>
                        <a:pt x="71121" y="42370"/>
                        <a:pt x="69930" y="42442"/>
                        <a:pt x="69279" y="42473"/>
                      </a:cubicBezTo>
                      <a:cubicBezTo>
                        <a:pt x="68462" y="42521"/>
                        <a:pt x="67747" y="42521"/>
                        <a:pt x="66882" y="42783"/>
                      </a:cubicBezTo>
                      <a:cubicBezTo>
                        <a:pt x="66017" y="43037"/>
                        <a:pt x="65850" y="43235"/>
                        <a:pt x="64445" y="43283"/>
                      </a:cubicBezTo>
                      <a:cubicBezTo>
                        <a:pt x="64229" y="43290"/>
                        <a:pt x="64028" y="43295"/>
                        <a:pt x="63841" y="43295"/>
                      </a:cubicBezTo>
                      <a:cubicBezTo>
                        <a:pt x="62813" y="43295"/>
                        <a:pt x="62206" y="43159"/>
                        <a:pt x="61762" y="42608"/>
                      </a:cubicBezTo>
                      <a:cubicBezTo>
                        <a:pt x="61635" y="42450"/>
                        <a:pt x="61508" y="42283"/>
                        <a:pt x="61397" y="42108"/>
                      </a:cubicBezTo>
                      <a:cubicBezTo>
                        <a:pt x="61397" y="42108"/>
                        <a:pt x="61262" y="41783"/>
                        <a:pt x="62048" y="41759"/>
                      </a:cubicBezTo>
                      <a:cubicBezTo>
                        <a:pt x="62199" y="41754"/>
                        <a:pt x="62350" y="41754"/>
                        <a:pt x="62501" y="41754"/>
                      </a:cubicBezTo>
                      <a:cubicBezTo>
                        <a:pt x="62577" y="41754"/>
                        <a:pt x="62654" y="41754"/>
                        <a:pt x="62730" y="41754"/>
                      </a:cubicBezTo>
                      <a:cubicBezTo>
                        <a:pt x="63283" y="41754"/>
                        <a:pt x="63815" y="41743"/>
                        <a:pt x="64255" y="41568"/>
                      </a:cubicBezTo>
                      <a:cubicBezTo>
                        <a:pt x="64858" y="41339"/>
                        <a:pt x="66491" y="41147"/>
                        <a:pt x="68035" y="41147"/>
                      </a:cubicBezTo>
                      <a:cubicBezTo>
                        <a:pt x="68095" y="41147"/>
                        <a:pt x="68156" y="41147"/>
                        <a:pt x="68216" y="41148"/>
                      </a:cubicBezTo>
                      <a:cubicBezTo>
                        <a:pt x="69811" y="41164"/>
                        <a:pt x="70867" y="41227"/>
                        <a:pt x="71264" y="41322"/>
                      </a:cubicBezTo>
                      <a:cubicBezTo>
                        <a:pt x="71478" y="41378"/>
                        <a:pt x="71700" y="41426"/>
                        <a:pt x="71922" y="41441"/>
                      </a:cubicBezTo>
                      <a:lnTo>
                        <a:pt x="71922" y="41354"/>
                      </a:lnTo>
                      <a:cubicBezTo>
                        <a:pt x="71835" y="41338"/>
                        <a:pt x="71756" y="41322"/>
                        <a:pt x="71684" y="41307"/>
                      </a:cubicBezTo>
                      <a:cubicBezTo>
                        <a:pt x="71113" y="41187"/>
                        <a:pt x="71018" y="40910"/>
                        <a:pt x="71192" y="40489"/>
                      </a:cubicBezTo>
                      <a:cubicBezTo>
                        <a:pt x="71192" y="40489"/>
                        <a:pt x="71295" y="39981"/>
                        <a:pt x="71922" y="39711"/>
                      </a:cubicBezTo>
                      <a:lnTo>
                        <a:pt x="71922" y="39505"/>
                      </a:lnTo>
                      <a:cubicBezTo>
                        <a:pt x="71914" y="39505"/>
                        <a:pt x="71905" y="39505"/>
                        <a:pt x="71896" y="39505"/>
                      </a:cubicBezTo>
                      <a:cubicBezTo>
                        <a:pt x="71413" y="39505"/>
                        <a:pt x="71165" y="39071"/>
                        <a:pt x="70978" y="38806"/>
                      </a:cubicBezTo>
                      <a:cubicBezTo>
                        <a:pt x="70771" y="38505"/>
                        <a:pt x="69589" y="38433"/>
                        <a:pt x="69240" y="38251"/>
                      </a:cubicBezTo>
                      <a:cubicBezTo>
                        <a:pt x="68898" y="38060"/>
                        <a:pt x="69128" y="37616"/>
                        <a:pt x="69311" y="37274"/>
                      </a:cubicBezTo>
                      <a:cubicBezTo>
                        <a:pt x="69501" y="36925"/>
                        <a:pt x="69779" y="36869"/>
                        <a:pt x="70573" y="36727"/>
                      </a:cubicBezTo>
                      <a:cubicBezTo>
                        <a:pt x="71025" y="36647"/>
                        <a:pt x="71391" y="36528"/>
                        <a:pt x="71922" y="36512"/>
                      </a:cubicBezTo>
                      <a:lnTo>
                        <a:pt x="71922" y="36314"/>
                      </a:lnTo>
                      <a:lnTo>
                        <a:pt x="71756" y="36290"/>
                      </a:lnTo>
                      <a:cubicBezTo>
                        <a:pt x="70779" y="36147"/>
                        <a:pt x="70859" y="35877"/>
                        <a:pt x="70613" y="35607"/>
                      </a:cubicBezTo>
                      <a:cubicBezTo>
                        <a:pt x="70367" y="35330"/>
                        <a:pt x="70017" y="35242"/>
                        <a:pt x="69811" y="34869"/>
                      </a:cubicBezTo>
                      <a:cubicBezTo>
                        <a:pt x="69597" y="34496"/>
                        <a:pt x="70271" y="34131"/>
                        <a:pt x="70716" y="33925"/>
                      </a:cubicBezTo>
                      <a:cubicBezTo>
                        <a:pt x="71152" y="33718"/>
                        <a:pt x="71406" y="33488"/>
                        <a:pt x="71684" y="33020"/>
                      </a:cubicBezTo>
                      <a:cubicBezTo>
                        <a:pt x="71748" y="32925"/>
                        <a:pt x="71827" y="32837"/>
                        <a:pt x="71922" y="32766"/>
                      </a:cubicBezTo>
                      <a:lnTo>
                        <a:pt x="71922" y="32051"/>
                      </a:lnTo>
                      <a:cubicBezTo>
                        <a:pt x="71446" y="31901"/>
                        <a:pt x="71192" y="31631"/>
                        <a:pt x="71621" y="31258"/>
                      </a:cubicBezTo>
                      <a:cubicBezTo>
                        <a:pt x="71716" y="31178"/>
                        <a:pt x="71811" y="31115"/>
                        <a:pt x="71922" y="31067"/>
                      </a:cubicBezTo>
                      <a:lnTo>
                        <a:pt x="71922" y="30821"/>
                      </a:lnTo>
                      <a:cubicBezTo>
                        <a:pt x="71708" y="30932"/>
                        <a:pt x="71414" y="30988"/>
                        <a:pt x="71335" y="31107"/>
                      </a:cubicBezTo>
                      <a:cubicBezTo>
                        <a:pt x="71303" y="31147"/>
                        <a:pt x="71279" y="31202"/>
                        <a:pt x="71248" y="31258"/>
                      </a:cubicBezTo>
                      <a:cubicBezTo>
                        <a:pt x="71223" y="31298"/>
                        <a:pt x="71100" y="31315"/>
                        <a:pt x="70927" y="31315"/>
                      </a:cubicBezTo>
                      <a:cubicBezTo>
                        <a:pt x="70591" y="31315"/>
                        <a:pt x="70064" y="31252"/>
                        <a:pt x="69708" y="31178"/>
                      </a:cubicBezTo>
                      <a:cubicBezTo>
                        <a:pt x="69176" y="31067"/>
                        <a:pt x="69089" y="30821"/>
                        <a:pt x="69255" y="30448"/>
                      </a:cubicBezTo>
                      <a:cubicBezTo>
                        <a:pt x="69255" y="30448"/>
                        <a:pt x="69359" y="29940"/>
                        <a:pt x="70049" y="29710"/>
                      </a:cubicBezTo>
                      <a:cubicBezTo>
                        <a:pt x="70449" y="29583"/>
                        <a:pt x="70881" y="29520"/>
                        <a:pt x="71223" y="29520"/>
                      </a:cubicBezTo>
                      <a:cubicBezTo>
                        <a:pt x="71478" y="29520"/>
                        <a:pt x="71682" y="29555"/>
                        <a:pt x="71787" y="29623"/>
                      </a:cubicBezTo>
                      <a:cubicBezTo>
                        <a:pt x="71843" y="29662"/>
                        <a:pt x="71883" y="29710"/>
                        <a:pt x="71914" y="29765"/>
                      </a:cubicBezTo>
                      <a:lnTo>
                        <a:pt x="71914" y="29392"/>
                      </a:lnTo>
                      <a:lnTo>
                        <a:pt x="71803" y="29361"/>
                      </a:lnTo>
                      <a:cubicBezTo>
                        <a:pt x="71462" y="29257"/>
                        <a:pt x="70375" y="29051"/>
                        <a:pt x="70732" y="28551"/>
                      </a:cubicBezTo>
                      <a:cubicBezTo>
                        <a:pt x="70954" y="28234"/>
                        <a:pt x="71399" y="28099"/>
                        <a:pt x="71922" y="28099"/>
                      </a:cubicBezTo>
                      <a:lnTo>
                        <a:pt x="71922" y="27813"/>
                      </a:lnTo>
                      <a:cubicBezTo>
                        <a:pt x="71907" y="27805"/>
                        <a:pt x="71907" y="27781"/>
                        <a:pt x="71922" y="27773"/>
                      </a:cubicBezTo>
                      <a:lnTo>
                        <a:pt x="71922" y="27345"/>
                      </a:lnTo>
                      <a:cubicBezTo>
                        <a:pt x="71660" y="27265"/>
                        <a:pt x="71414" y="27130"/>
                        <a:pt x="71192" y="26964"/>
                      </a:cubicBezTo>
                      <a:cubicBezTo>
                        <a:pt x="70883" y="26725"/>
                        <a:pt x="70748" y="26837"/>
                        <a:pt x="69827" y="26710"/>
                      </a:cubicBezTo>
                      <a:cubicBezTo>
                        <a:pt x="68906" y="26583"/>
                        <a:pt x="68986" y="26336"/>
                        <a:pt x="68755" y="26098"/>
                      </a:cubicBezTo>
                      <a:cubicBezTo>
                        <a:pt x="68525" y="25852"/>
                        <a:pt x="68200" y="25773"/>
                        <a:pt x="68001" y="25440"/>
                      </a:cubicBezTo>
                      <a:cubicBezTo>
                        <a:pt x="67811" y="25106"/>
                        <a:pt x="68454" y="24781"/>
                        <a:pt x="68866" y="24598"/>
                      </a:cubicBezTo>
                      <a:cubicBezTo>
                        <a:pt x="69263" y="24439"/>
                        <a:pt x="69589" y="24154"/>
                        <a:pt x="69795" y="23789"/>
                      </a:cubicBezTo>
                      <a:cubicBezTo>
                        <a:pt x="70065" y="23376"/>
                        <a:pt x="70668" y="23249"/>
                        <a:pt x="71438" y="23201"/>
                      </a:cubicBezTo>
                      <a:cubicBezTo>
                        <a:pt x="71621" y="23193"/>
                        <a:pt x="71772" y="23185"/>
                        <a:pt x="71922" y="23185"/>
                      </a:cubicBezTo>
                      <a:lnTo>
                        <a:pt x="71922" y="23050"/>
                      </a:lnTo>
                      <a:cubicBezTo>
                        <a:pt x="71208" y="23027"/>
                        <a:pt x="70422" y="23035"/>
                        <a:pt x="70065" y="22931"/>
                      </a:cubicBezTo>
                      <a:cubicBezTo>
                        <a:pt x="69597" y="22796"/>
                        <a:pt x="69335" y="22550"/>
                        <a:pt x="69763" y="22209"/>
                      </a:cubicBezTo>
                      <a:cubicBezTo>
                        <a:pt x="70192" y="21860"/>
                        <a:pt x="70748" y="21955"/>
                        <a:pt x="70565" y="21487"/>
                      </a:cubicBezTo>
                      <a:cubicBezTo>
                        <a:pt x="70565" y="21487"/>
                        <a:pt x="70406" y="21161"/>
                        <a:pt x="70438" y="20915"/>
                      </a:cubicBezTo>
                      <a:cubicBezTo>
                        <a:pt x="70478" y="20669"/>
                        <a:pt x="70271" y="20598"/>
                        <a:pt x="69946" y="20510"/>
                      </a:cubicBezTo>
                      <a:cubicBezTo>
                        <a:pt x="69621" y="20423"/>
                        <a:pt x="68597" y="20233"/>
                        <a:pt x="68938" y="19788"/>
                      </a:cubicBezTo>
                      <a:cubicBezTo>
                        <a:pt x="69151" y="19499"/>
                        <a:pt x="69561" y="19375"/>
                        <a:pt x="70041" y="19375"/>
                      </a:cubicBezTo>
                      <a:cubicBezTo>
                        <a:pt x="70313" y="19375"/>
                        <a:pt x="70606" y="19415"/>
                        <a:pt x="70898" y="19486"/>
                      </a:cubicBezTo>
                      <a:cubicBezTo>
                        <a:pt x="71311" y="19590"/>
                        <a:pt x="71573" y="19661"/>
                        <a:pt x="71914" y="19717"/>
                      </a:cubicBezTo>
                      <a:lnTo>
                        <a:pt x="71914" y="19590"/>
                      </a:lnTo>
                      <a:cubicBezTo>
                        <a:pt x="71787" y="19566"/>
                        <a:pt x="71668" y="19550"/>
                        <a:pt x="71541" y="19526"/>
                      </a:cubicBezTo>
                      <a:cubicBezTo>
                        <a:pt x="70779" y="19383"/>
                        <a:pt x="69970" y="19209"/>
                        <a:pt x="70073" y="19082"/>
                      </a:cubicBezTo>
                      <a:cubicBezTo>
                        <a:pt x="70176" y="18947"/>
                        <a:pt x="70994" y="18899"/>
                        <a:pt x="71557" y="18851"/>
                      </a:cubicBezTo>
                      <a:cubicBezTo>
                        <a:pt x="71676" y="18836"/>
                        <a:pt x="71795" y="18812"/>
                        <a:pt x="71907" y="18788"/>
                      </a:cubicBezTo>
                      <a:lnTo>
                        <a:pt x="71907" y="18613"/>
                      </a:lnTo>
                      <a:cubicBezTo>
                        <a:pt x="71637" y="18677"/>
                        <a:pt x="71343" y="18724"/>
                        <a:pt x="71057" y="18764"/>
                      </a:cubicBezTo>
                      <a:cubicBezTo>
                        <a:pt x="70936" y="18786"/>
                        <a:pt x="70813" y="18796"/>
                        <a:pt x="70691" y="18796"/>
                      </a:cubicBezTo>
                      <a:cubicBezTo>
                        <a:pt x="70225" y="18796"/>
                        <a:pt x="69768" y="18643"/>
                        <a:pt x="69390" y="18359"/>
                      </a:cubicBezTo>
                      <a:cubicBezTo>
                        <a:pt x="69097" y="18145"/>
                        <a:pt x="68970" y="18240"/>
                        <a:pt x="68097" y="18129"/>
                      </a:cubicBezTo>
                      <a:cubicBezTo>
                        <a:pt x="67223" y="18010"/>
                        <a:pt x="67311" y="17796"/>
                        <a:pt x="67088" y="17581"/>
                      </a:cubicBezTo>
                      <a:cubicBezTo>
                        <a:pt x="66874" y="17359"/>
                        <a:pt x="66565" y="17288"/>
                        <a:pt x="66382" y="16986"/>
                      </a:cubicBezTo>
                      <a:cubicBezTo>
                        <a:pt x="66199" y="16685"/>
                        <a:pt x="66811" y="16399"/>
                        <a:pt x="67208" y="16232"/>
                      </a:cubicBezTo>
                      <a:cubicBezTo>
                        <a:pt x="67581" y="16097"/>
                        <a:pt x="67890" y="15843"/>
                        <a:pt x="68104" y="15510"/>
                      </a:cubicBezTo>
                      <a:cubicBezTo>
                        <a:pt x="68358" y="15137"/>
                        <a:pt x="68930" y="15026"/>
                        <a:pt x="69668" y="14978"/>
                      </a:cubicBezTo>
                      <a:cubicBezTo>
                        <a:pt x="69856" y="14967"/>
                        <a:pt x="70025" y="14962"/>
                        <a:pt x="70177" y="14962"/>
                      </a:cubicBezTo>
                      <a:cubicBezTo>
                        <a:pt x="71365" y="14962"/>
                        <a:pt x="71510" y="15267"/>
                        <a:pt x="71573" y="15478"/>
                      </a:cubicBezTo>
                      <a:cubicBezTo>
                        <a:pt x="71629" y="15645"/>
                        <a:pt x="71756" y="15780"/>
                        <a:pt x="71914" y="15859"/>
                      </a:cubicBezTo>
                      <a:lnTo>
                        <a:pt x="71914" y="15613"/>
                      </a:lnTo>
                      <a:cubicBezTo>
                        <a:pt x="71883" y="15557"/>
                        <a:pt x="71883" y="15486"/>
                        <a:pt x="71914" y="15422"/>
                      </a:cubicBezTo>
                      <a:lnTo>
                        <a:pt x="71914" y="15272"/>
                      </a:lnTo>
                      <a:cubicBezTo>
                        <a:pt x="71907" y="15256"/>
                        <a:pt x="71899" y="15240"/>
                        <a:pt x="71883" y="15224"/>
                      </a:cubicBezTo>
                      <a:cubicBezTo>
                        <a:pt x="71859" y="15153"/>
                        <a:pt x="71867" y="15081"/>
                        <a:pt x="71914" y="15026"/>
                      </a:cubicBezTo>
                      <a:lnTo>
                        <a:pt x="71914" y="14787"/>
                      </a:lnTo>
                      <a:cubicBezTo>
                        <a:pt x="71552" y="14843"/>
                        <a:pt x="71181" y="14874"/>
                        <a:pt x="70818" y="14883"/>
                      </a:cubicBezTo>
                      <a:lnTo>
                        <a:pt x="70818" y="14883"/>
                      </a:lnTo>
                      <a:lnTo>
                        <a:pt x="70756" y="14875"/>
                      </a:lnTo>
                      <a:cubicBezTo>
                        <a:pt x="69994" y="14811"/>
                        <a:pt x="68811" y="14867"/>
                        <a:pt x="68366" y="14740"/>
                      </a:cubicBezTo>
                      <a:cubicBezTo>
                        <a:pt x="67922" y="14621"/>
                        <a:pt x="67668" y="14399"/>
                        <a:pt x="68089" y="14089"/>
                      </a:cubicBezTo>
                      <a:cubicBezTo>
                        <a:pt x="68501" y="13779"/>
                        <a:pt x="69017" y="13859"/>
                        <a:pt x="68851" y="13438"/>
                      </a:cubicBezTo>
                      <a:cubicBezTo>
                        <a:pt x="68851" y="13438"/>
                        <a:pt x="68708" y="13144"/>
                        <a:pt x="68739" y="12922"/>
                      </a:cubicBezTo>
                      <a:cubicBezTo>
                        <a:pt x="68779" y="12708"/>
                        <a:pt x="68589" y="12636"/>
                        <a:pt x="68279" y="12557"/>
                      </a:cubicBezTo>
                      <a:cubicBezTo>
                        <a:pt x="67977" y="12478"/>
                        <a:pt x="67001" y="12311"/>
                        <a:pt x="67335" y="11906"/>
                      </a:cubicBezTo>
                      <a:cubicBezTo>
                        <a:pt x="67540" y="11650"/>
                        <a:pt x="67924" y="11540"/>
                        <a:pt x="68373" y="11540"/>
                      </a:cubicBezTo>
                      <a:cubicBezTo>
                        <a:pt x="68634" y="11540"/>
                        <a:pt x="68917" y="11577"/>
                        <a:pt x="69200" y="11644"/>
                      </a:cubicBezTo>
                      <a:cubicBezTo>
                        <a:pt x="69970" y="11827"/>
                        <a:pt x="70184" y="11906"/>
                        <a:pt x="71581" y="11970"/>
                      </a:cubicBezTo>
                      <a:cubicBezTo>
                        <a:pt x="71700" y="11978"/>
                        <a:pt x="71803" y="11986"/>
                        <a:pt x="71914" y="11986"/>
                      </a:cubicBezTo>
                      <a:lnTo>
                        <a:pt x="71914" y="11906"/>
                      </a:lnTo>
                      <a:cubicBezTo>
                        <a:pt x="71208" y="11859"/>
                        <a:pt x="70510" y="11779"/>
                        <a:pt x="69811" y="11668"/>
                      </a:cubicBezTo>
                      <a:cubicBezTo>
                        <a:pt x="69081" y="11541"/>
                        <a:pt x="68319" y="11382"/>
                        <a:pt x="68414" y="11263"/>
                      </a:cubicBezTo>
                      <a:cubicBezTo>
                        <a:pt x="68517" y="11144"/>
                        <a:pt x="69295" y="11105"/>
                        <a:pt x="69835" y="11057"/>
                      </a:cubicBezTo>
                      <a:cubicBezTo>
                        <a:pt x="70383" y="11009"/>
                        <a:pt x="71200" y="10708"/>
                        <a:pt x="71486" y="10406"/>
                      </a:cubicBezTo>
                      <a:cubicBezTo>
                        <a:pt x="71605" y="10279"/>
                        <a:pt x="71756" y="10176"/>
                        <a:pt x="71914" y="10104"/>
                      </a:cubicBezTo>
                      <a:lnTo>
                        <a:pt x="71914" y="9969"/>
                      </a:lnTo>
                      <a:cubicBezTo>
                        <a:pt x="71676" y="10081"/>
                        <a:pt x="71462" y="10231"/>
                        <a:pt x="71279" y="10414"/>
                      </a:cubicBezTo>
                      <a:cubicBezTo>
                        <a:pt x="70930" y="10739"/>
                        <a:pt x="70136" y="10874"/>
                        <a:pt x="69359" y="10985"/>
                      </a:cubicBezTo>
                      <a:cubicBezTo>
                        <a:pt x="69241" y="11006"/>
                        <a:pt x="69124" y="11015"/>
                        <a:pt x="69006" y="11015"/>
                      </a:cubicBezTo>
                      <a:cubicBezTo>
                        <a:pt x="68567" y="11015"/>
                        <a:pt x="68136" y="10877"/>
                        <a:pt x="67779" y="10620"/>
                      </a:cubicBezTo>
                      <a:cubicBezTo>
                        <a:pt x="67501" y="10422"/>
                        <a:pt x="67382" y="10517"/>
                        <a:pt x="66549" y="10414"/>
                      </a:cubicBezTo>
                      <a:cubicBezTo>
                        <a:pt x="65715" y="10303"/>
                        <a:pt x="65803" y="10112"/>
                        <a:pt x="65604" y="9914"/>
                      </a:cubicBezTo>
                      <a:cubicBezTo>
                        <a:pt x="65398" y="9715"/>
                        <a:pt x="65104" y="9652"/>
                        <a:pt x="64929" y="9382"/>
                      </a:cubicBezTo>
                      <a:cubicBezTo>
                        <a:pt x="64763" y="9112"/>
                        <a:pt x="65342" y="8850"/>
                        <a:pt x="65723" y="8699"/>
                      </a:cubicBezTo>
                      <a:cubicBezTo>
                        <a:pt x="66072" y="8580"/>
                        <a:pt x="66374" y="8350"/>
                        <a:pt x="66580" y="8049"/>
                      </a:cubicBezTo>
                      <a:cubicBezTo>
                        <a:pt x="66827" y="7707"/>
                        <a:pt x="67374" y="7604"/>
                        <a:pt x="68065" y="7572"/>
                      </a:cubicBezTo>
                      <a:cubicBezTo>
                        <a:pt x="68259" y="7561"/>
                        <a:pt x="68431" y="7555"/>
                        <a:pt x="68585" y="7555"/>
                      </a:cubicBezTo>
                      <a:cubicBezTo>
                        <a:pt x="69682" y="7555"/>
                        <a:pt x="69812" y="7829"/>
                        <a:pt x="69875" y="8017"/>
                      </a:cubicBezTo>
                      <a:cubicBezTo>
                        <a:pt x="69946" y="8239"/>
                        <a:pt x="70105" y="8398"/>
                        <a:pt x="70827" y="8588"/>
                      </a:cubicBezTo>
                      <a:cubicBezTo>
                        <a:pt x="71478" y="8763"/>
                        <a:pt x="71462" y="8803"/>
                        <a:pt x="71907" y="9065"/>
                      </a:cubicBezTo>
                      <a:lnTo>
                        <a:pt x="71907" y="8874"/>
                      </a:lnTo>
                      <a:cubicBezTo>
                        <a:pt x="71486" y="8699"/>
                        <a:pt x="71129" y="8525"/>
                        <a:pt x="70652" y="8374"/>
                      </a:cubicBezTo>
                      <a:cubicBezTo>
                        <a:pt x="70089" y="8199"/>
                        <a:pt x="70152" y="8096"/>
                        <a:pt x="70216" y="7922"/>
                      </a:cubicBezTo>
                      <a:cubicBezTo>
                        <a:pt x="70232" y="7874"/>
                        <a:pt x="70208" y="7818"/>
                        <a:pt x="70168" y="7787"/>
                      </a:cubicBezTo>
                      <a:cubicBezTo>
                        <a:pt x="70136" y="7699"/>
                        <a:pt x="70152" y="7541"/>
                        <a:pt x="70557" y="7382"/>
                      </a:cubicBezTo>
                      <a:cubicBezTo>
                        <a:pt x="71002" y="7239"/>
                        <a:pt x="71454" y="7144"/>
                        <a:pt x="71907" y="7088"/>
                      </a:cubicBezTo>
                      <a:lnTo>
                        <a:pt x="71907" y="6866"/>
                      </a:lnTo>
                      <a:cubicBezTo>
                        <a:pt x="71708" y="6961"/>
                        <a:pt x="71502" y="7033"/>
                        <a:pt x="71287" y="7088"/>
                      </a:cubicBezTo>
                      <a:cubicBezTo>
                        <a:pt x="71184" y="7104"/>
                        <a:pt x="71089" y="7128"/>
                        <a:pt x="70994" y="7152"/>
                      </a:cubicBezTo>
                      <a:cubicBezTo>
                        <a:pt x="70660" y="7255"/>
                        <a:pt x="70692" y="7334"/>
                        <a:pt x="70248" y="7390"/>
                      </a:cubicBezTo>
                      <a:cubicBezTo>
                        <a:pt x="69882" y="7437"/>
                        <a:pt x="69517" y="7469"/>
                        <a:pt x="69152" y="7477"/>
                      </a:cubicBezTo>
                      <a:cubicBezTo>
                        <a:pt x="69136" y="7477"/>
                        <a:pt x="69113" y="7477"/>
                        <a:pt x="69097" y="7469"/>
                      </a:cubicBezTo>
                      <a:cubicBezTo>
                        <a:pt x="68366" y="7414"/>
                        <a:pt x="67247" y="7461"/>
                        <a:pt x="66827" y="7350"/>
                      </a:cubicBezTo>
                      <a:cubicBezTo>
                        <a:pt x="66398" y="7239"/>
                        <a:pt x="66168" y="7041"/>
                        <a:pt x="66565" y="6763"/>
                      </a:cubicBezTo>
                      <a:cubicBezTo>
                        <a:pt x="66954" y="6477"/>
                        <a:pt x="67454" y="6556"/>
                        <a:pt x="67295" y="6167"/>
                      </a:cubicBezTo>
                      <a:cubicBezTo>
                        <a:pt x="67295" y="6167"/>
                        <a:pt x="67160" y="5898"/>
                        <a:pt x="67200" y="5699"/>
                      </a:cubicBezTo>
                      <a:cubicBezTo>
                        <a:pt x="67239" y="5501"/>
                        <a:pt x="67057" y="5445"/>
                        <a:pt x="66763" y="5374"/>
                      </a:cubicBezTo>
                      <a:cubicBezTo>
                        <a:pt x="66477" y="5302"/>
                        <a:pt x="65549" y="5143"/>
                        <a:pt x="65866" y="4778"/>
                      </a:cubicBezTo>
                      <a:cubicBezTo>
                        <a:pt x="66063" y="4547"/>
                        <a:pt x="66435" y="4446"/>
                        <a:pt x="66867" y="4446"/>
                      </a:cubicBezTo>
                      <a:cubicBezTo>
                        <a:pt x="67116" y="4446"/>
                        <a:pt x="67385" y="4479"/>
                        <a:pt x="67652" y="4540"/>
                      </a:cubicBezTo>
                      <a:cubicBezTo>
                        <a:pt x="68382" y="4707"/>
                        <a:pt x="68581" y="4778"/>
                        <a:pt x="69914" y="4834"/>
                      </a:cubicBezTo>
                      <a:cubicBezTo>
                        <a:pt x="70819" y="4882"/>
                        <a:pt x="71494" y="4937"/>
                        <a:pt x="71907" y="5048"/>
                      </a:cubicBezTo>
                      <a:lnTo>
                        <a:pt x="71907" y="4937"/>
                      </a:lnTo>
                      <a:cubicBezTo>
                        <a:pt x="71526" y="4874"/>
                        <a:pt x="71137" y="4834"/>
                        <a:pt x="70748" y="4818"/>
                      </a:cubicBezTo>
                      <a:cubicBezTo>
                        <a:pt x="69906" y="4778"/>
                        <a:pt x="69065" y="4691"/>
                        <a:pt x="68231" y="4564"/>
                      </a:cubicBezTo>
                      <a:cubicBezTo>
                        <a:pt x="67541" y="4445"/>
                        <a:pt x="66811" y="4302"/>
                        <a:pt x="66906" y="4199"/>
                      </a:cubicBezTo>
                      <a:cubicBezTo>
                        <a:pt x="67009" y="4096"/>
                        <a:pt x="67747" y="4056"/>
                        <a:pt x="68263" y="4008"/>
                      </a:cubicBezTo>
                      <a:cubicBezTo>
                        <a:pt x="68779" y="3969"/>
                        <a:pt x="69565" y="3691"/>
                        <a:pt x="69843" y="3413"/>
                      </a:cubicBezTo>
                      <a:cubicBezTo>
                        <a:pt x="70121" y="3135"/>
                        <a:pt x="70390" y="3104"/>
                        <a:pt x="70803" y="2897"/>
                      </a:cubicBezTo>
                      <a:cubicBezTo>
                        <a:pt x="70883" y="2857"/>
                        <a:pt x="70954" y="2802"/>
                        <a:pt x="71002" y="2723"/>
                      </a:cubicBezTo>
                      <a:cubicBezTo>
                        <a:pt x="71137" y="2548"/>
                        <a:pt x="71541" y="2492"/>
                        <a:pt x="71907" y="2484"/>
                      </a:cubicBezTo>
                      <a:lnTo>
                        <a:pt x="71907" y="2381"/>
                      </a:lnTo>
                      <a:cubicBezTo>
                        <a:pt x="71740" y="2365"/>
                        <a:pt x="71581" y="2349"/>
                        <a:pt x="71430" y="2334"/>
                      </a:cubicBezTo>
                      <a:cubicBezTo>
                        <a:pt x="70819" y="2254"/>
                        <a:pt x="70533" y="2119"/>
                        <a:pt x="70533" y="2119"/>
                      </a:cubicBezTo>
                      <a:lnTo>
                        <a:pt x="70510" y="2111"/>
                      </a:lnTo>
                      <a:cubicBezTo>
                        <a:pt x="69994" y="1929"/>
                        <a:pt x="69621" y="1730"/>
                        <a:pt x="69073" y="1564"/>
                      </a:cubicBezTo>
                      <a:cubicBezTo>
                        <a:pt x="68533" y="1397"/>
                        <a:pt x="68597" y="1310"/>
                        <a:pt x="68660" y="1151"/>
                      </a:cubicBezTo>
                      <a:cubicBezTo>
                        <a:pt x="68676" y="1103"/>
                        <a:pt x="68660" y="1056"/>
                        <a:pt x="68620" y="1032"/>
                      </a:cubicBezTo>
                      <a:cubicBezTo>
                        <a:pt x="68589" y="952"/>
                        <a:pt x="68605" y="802"/>
                        <a:pt x="69001" y="659"/>
                      </a:cubicBezTo>
                      <a:cubicBezTo>
                        <a:pt x="69494" y="476"/>
                        <a:pt x="70875" y="270"/>
                        <a:pt x="71907" y="230"/>
                      </a:cubicBezTo>
                      <a:lnTo>
                        <a:pt x="71907" y="183"/>
                      </a:lnTo>
                      <a:cubicBezTo>
                        <a:pt x="71653" y="191"/>
                        <a:pt x="71335" y="206"/>
                        <a:pt x="71081" y="238"/>
                      </a:cubicBezTo>
                      <a:cubicBezTo>
                        <a:pt x="71081" y="238"/>
                        <a:pt x="70708" y="238"/>
                        <a:pt x="70676" y="175"/>
                      </a:cubicBezTo>
                      <a:cubicBezTo>
                        <a:pt x="70637" y="111"/>
                        <a:pt x="70668" y="64"/>
                        <a:pt x="70748" y="0"/>
                      </a:cubicBezTo>
                      <a:lnTo>
                        <a:pt x="70629" y="0"/>
                      </a:lnTo>
                      <a:cubicBezTo>
                        <a:pt x="70343" y="191"/>
                        <a:pt x="70025" y="325"/>
                        <a:pt x="69692" y="397"/>
                      </a:cubicBezTo>
                      <a:cubicBezTo>
                        <a:pt x="69597" y="413"/>
                        <a:pt x="69501" y="429"/>
                        <a:pt x="69406" y="452"/>
                      </a:cubicBezTo>
                      <a:cubicBezTo>
                        <a:pt x="69089" y="548"/>
                        <a:pt x="69120" y="619"/>
                        <a:pt x="68692" y="667"/>
                      </a:cubicBezTo>
                      <a:cubicBezTo>
                        <a:pt x="68343" y="714"/>
                        <a:pt x="68001" y="746"/>
                        <a:pt x="67652" y="754"/>
                      </a:cubicBezTo>
                      <a:lnTo>
                        <a:pt x="67596" y="746"/>
                      </a:lnTo>
                      <a:cubicBezTo>
                        <a:pt x="66898" y="691"/>
                        <a:pt x="65834" y="738"/>
                        <a:pt x="65430" y="635"/>
                      </a:cubicBezTo>
                      <a:cubicBezTo>
                        <a:pt x="65025" y="532"/>
                        <a:pt x="64810" y="357"/>
                        <a:pt x="65183" y="103"/>
                      </a:cubicBezTo>
                      <a:cubicBezTo>
                        <a:pt x="65247" y="64"/>
                        <a:pt x="65318" y="24"/>
                        <a:pt x="65382" y="0"/>
                      </a:cubicBezTo>
                      <a:lnTo>
                        <a:pt x="64961" y="0"/>
                      </a:lnTo>
                      <a:cubicBezTo>
                        <a:pt x="64937" y="24"/>
                        <a:pt x="64914" y="64"/>
                        <a:pt x="64890" y="103"/>
                      </a:cubicBezTo>
                      <a:cubicBezTo>
                        <a:pt x="64868" y="130"/>
                        <a:pt x="64765" y="142"/>
                        <a:pt x="64622" y="142"/>
                      </a:cubicBezTo>
                      <a:cubicBezTo>
                        <a:pt x="64347" y="142"/>
                        <a:pt x="63923" y="100"/>
                        <a:pt x="63636" y="48"/>
                      </a:cubicBezTo>
                      <a:cubicBezTo>
                        <a:pt x="63572" y="40"/>
                        <a:pt x="63501" y="24"/>
                        <a:pt x="63437" y="0"/>
                      </a:cubicBezTo>
                      <a:lnTo>
                        <a:pt x="62659" y="0"/>
                      </a:lnTo>
                      <a:cubicBezTo>
                        <a:pt x="62882" y="8"/>
                        <a:pt x="63104" y="24"/>
                        <a:pt x="63318" y="56"/>
                      </a:cubicBezTo>
                      <a:cubicBezTo>
                        <a:pt x="63596" y="111"/>
                        <a:pt x="63882" y="151"/>
                        <a:pt x="64167" y="159"/>
                      </a:cubicBezTo>
                      <a:cubicBezTo>
                        <a:pt x="64596" y="175"/>
                        <a:pt x="64699" y="310"/>
                        <a:pt x="64707" y="310"/>
                      </a:cubicBezTo>
                      <a:cubicBezTo>
                        <a:pt x="64556" y="437"/>
                        <a:pt x="64382" y="516"/>
                        <a:pt x="64199" y="548"/>
                      </a:cubicBezTo>
                      <a:cubicBezTo>
                        <a:pt x="63667" y="651"/>
                        <a:pt x="62389" y="714"/>
                        <a:pt x="61762" y="738"/>
                      </a:cubicBezTo>
                      <a:cubicBezTo>
                        <a:pt x="61135" y="762"/>
                        <a:pt x="60588" y="762"/>
                        <a:pt x="59913" y="921"/>
                      </a:cubicBezTo>
                      <a:cubicBezTo>
                        <a:pt x="59238" y="1072"/>
                        <a:pt x="59111" y="1191"/>
                        <a:pt x="58032" y="1214"/>
                      </a:cubicBezTo>
                      <a:cubicBezTo>
                        <a:pt x="57858" y="1219"/>
                        <a:pt x="57698" y="1223"/>
                        <a:pt x="57550" y="1223"/>
                      </a:cubicBezTo>
                      <a:cubicBezTo>
                        <a:pt x="56767" y="1223"/>
                        <a:pt x="56312" y="1138"/>
                        <a:pt x="55992" y="818"/>
                      </a:cubicBezTo>
                      <a:cubicBezTo>
                        <a:pt x="55897" y="722"/>
                        <a:pt x="55809" y="627"/>
                        <a:pt x="55722" y="524"/>
                      </a:cubicBezTo>
                      <a:cubicBezTo>
                        <a:pt x="55722" y="524"/>
                        <a:pt x="55627" y="325"/>
                        <a:pt x="56230" y="318"/>
                      </a:cubicBezTo>
                      <a:cubicBezTo>
                        <a:pt x="56381" y="314"/>
                        <a:pt x="56532" y="314"/>
                        <a:pt x="56682" y="314"/>
                      </a:cubicBezTo>
                      <a:lnTo>
                        <a:pt x="56682" y="314"/>
                      </a:lnTo>
                      <a:cubicBezTo>
                        <a:pt x="57131" y="314"/>
                        <a:pt x="57565" y="314"/>
                        <a:pt x="57929" y="206"/>
                      </a:cubicBezTo>
                      <a:cubicBezTo>
                        <a:pt x="58222" y="119"/>
                        <a:pt x="58826" y="40"/>
                        <a:pt x="59524" y="0"/>
                      </a:cubicBezTo>
                      <a:lnTo>
                        <a:pt x="57873" y="0"/>
                      </a:lnTo>
                      <a:cubicBezTo>
                        <a:pt x="57794" y="222"/>
                        <a:pt x="57302" y="262"/>
                        <a:pt x="56778" y="262"/>
                      </a:cubicBezTo>
                      <a:cubicBezTo>
                        <a:pt x="56214" y="262"/>
                        <a:pt x="55460" y="262"/>
                        <a:pt x="55293" y="230"/>
                      </a:cubicBezTo>
                      <a:cubicBezTo>
                        <a:pt x="55103" y="191"/>
                        <a:pt x="54912" y="167"/>
                        <a:pt x="54714" y="167"/>
                      </a:cubicBezTo>
                      <a:cubicBezTo>
                        <a:pt x="54714" y="167"/>
                        <a:pt x="53952" y="175"/>
                        <a:pt x="53436" y="230"/>
                      </a:cubicBezTo>
                      <a:cubicBezTo>
                        <a:pt x="53436" y="230"/>
                        <a:pt x="53063" y="230"/>
                        <a:pt x="53039" y="167"/>
                      </a:cubicBezTo>
                      <a:cubicBezTo>
                        <a:pt x="53015" y="103"/>
                        <a:pt x="53047" y="64"/>
                        <a:pt x="53134" y="0"/>
                      </a:cubicBezTo>
                      <a:lnTo>
                        <a:pt x="53015" y="0"/>
                      </a:lnTo>
                      <a:cubicBezTo>
                        <a:pt x="52714" y="191"/>
                        <a:pt x="52380" y="325"/>
                        <a:pt x="52031" y="397"/>
                      </a:cubicBezTo>
                      <a:cubicBezTo>
                        <a:pt x="51928" y="413"/>
                        <a:pt x="51833" y="429"/>
                        <a:pt x="51737" y="452"/>
                      </a:cubicBezTo>
                      <a:cubicBezTo>
                        <a:pt x="51404" y="548"/>
                        <a:pt x="51428" y="619"/>
                        <a:pt x="50991" y="667"/>
                      </a:cubicBezTo>
                      <a:cubicBezTo>
                        <a:pt x="50642" y="714"/>
                        <a:pt x="50293" y="746"/>
                        <a:pt x="49936" y="754"/>
                      </a:cubicBezTo>
                      <a:cubicBezTo>
                        <a:pt x="49920" y="754"/>
                        <a:pt x="49904" y="754"/>
                        <a:pt x="49888" y="746"/>
                      </a:cubicBezTo>
                      <a:cubicBezTo>
                        <a:pt x="49197" y="691"/>
                        <a:pt x="48126" y="738"/>
                        <a:pt x="47737" y="635"/>
                      </a:cubicBezTo>
                      <a:cubicBezTo>
                        <a:pt x="47340" y="532"/>
                        <a:pt x="47157" y="357"/>
                        <a:pt x="47570" y="103"/>
                      </a:cubicBezTo>
                      <a:cubicBezTo>
                        <a:pt x="47634" y="64"/>
                        <a:pt x="47705" y="24"/>
                        <a:pt x="47777" y="0"/>
                      </a:cubicBezTo>
                      <a:lnTo>
                        <a:pt x="47348" y="0"/>
                      </a:lnTo>
                      <a:cubicBezTo>
                        <a:pt x="47324" y="24"/>
                        <a:pt x="47292" y="64"/>
                        <a:pt x="47269" y="103"/>
                      </a:cubicBezTo>
                      <a:cubicBezTo>
                        <a:pt x="47244" y="130"/>
                        <a:pt x="47140" y="142"/>
                        <a:pt x="46996" y="142"/>
                      </a:cubicBezTo>
                      <a:cubicBezTo>
                        <a:pt x="46720" y="142"/>
                        <a:pt x="46299" y="100"/>
                        <a:pt x="46022" y="48"/>
                      </a:cubicBezTo>
                      <a:cubicBezTo>
                        <a:pt x="45951" y="40"/>
                        <a:pt x="45887" y="24"/>
                        <a:pt x="45824" y="0"/>
                      </a:cubicBezTo>
                      <a:lnTo>
                        <a:pt x="45046" y="0"/>
                      </a:lnTo>
                      <a:cubicBezTo>
                        <a:pt x="45260" y="8"/>
                        <a:pt x="45483" y="24"/>
                        <a:pt x="45697" y="56"/>
                      </a:cubicBezTo>
                      <a:cubicBezTo>
                        <a:pt x="45967" y="111"/>
                        <a:pt x="46253" y="151"/>
                        <a:pt x="46530" y="159"/>
                      </a:cubicBezTo>
                      <a:cubicBezTo>
                        <a:pt x="46959" y="175"/>
                        <a:pt x="47046" y="310"/>
                        <a:pt x="47046" y="310"/>
                      </a:cubicBezTo>
                      <a:cubicBezTo>
                        <a:pt x="46888" y="437"/>
                        <a:pt x="46705" y="516"/>
                        <a:pt x="46507" y="548"/>
                      </a:cubicBezTo>
                      <a:cubicBezTo>
                        <a:pt x="45967" y="651"/>
                        <a:pt x="44681" y="714"/>
                        <a:pt x="44046" y="738"/>
                      </a:cubicBezTo>
                      <a:cubicBezTo>
                        <a:pt x="43419" y="762"/>
                        <a:pt x="42871" y="762"/>
                        <a:pt x="42181" y="921"/>
                      </a:cubicBezTo>
                      <a:cubicBezTo>
                        <a:pt x="41482" y="1072"/>
                        <a:pt x="41339" y="1191"/>
                        <a:pt x="40260" y="1214"/>
                      </a:cubicBezTo>
                      <a:cubicBezTo>
                        <a:pt x="40086" y="1219"/>
                        <a:pt x="39926" y="1223"/>
                        <a:pt x="39779" y="1223"/>
                      </a:cubicBezTo>
                      <a:cubicBezTo>
                        <a:pt x="38998" y="1223"/>
                        <a:pt x="38556" y="1138"/>
                        <a:pt x="38275" y="818"/>
                      </a:cubicBezTo>
                      <a:cubicBezTo>
                        <a:pt x="38188" y="722"/>
                        <a:pt x="38109" y="627"/>
                        <a:pt x="38037" y="524"/>
                      </a:cubicBezTo>
                      <a:cubicBezTo>
                        <a:pt x="38037" y="524"/>
                        <a:pt x="37966" y="325"/>
                        <a:pt x="38577" y="318"/>
                      </a:cubicBezTo>
                      <a:cubicBezTo>
                        <a:pt x="38728" y="314"/>
                        <a:pt x="38879" y="314"/>
                        <a:pt x="39028" y="314"/>
                      </a:cubicBezTo>
                      <a:lnTo>
                        <a:pt x="39028" y="314"/>
                      </a:lnTo>
                      <a:cubicBezTo>
                        <a:pt x="39476" y="314"/>
                        <a:pt x="39910" y="314"/>
                        <a:pt x="40291" y="206"/>
                      </a:cubicBezTo>
                      <a:cubicBezTo>
                        <a:pt x="40593" y="119"/>
                        <a:pt x="41204" y="40"/>
                        <a:pt x="41911" y="0"/>
                      </a:cubicBezTo>
                      <a:lnTo>
                        <a:pt x="40260" y="0"/>
                      </a:lnTo>
                      <a:cubicBezTo>
                        <a:pt x="40149" y="222"/>
                        <a:pt x="39656" y="262"/>
                        <a:pt x="39125" y="262"/>
                      </a:cubicBezTo>
                      <a:cubicBezTo>
                        <a:pt x="38561" y="262"/>
                        <a:pt x="37807" y="262"/>
                        <a:pt x="37648" y="230"/>
                      </a:cubicBezTo>
                      <a:cubicBezTo>
                        <a:pt x="37458" y="191"/>
                        <a:pt x="37267" y="167"/>
                        <a:pt x="37077" y="167"/>
                      </a:cubicBezTo>
                      <a:cubicBezTo>
                        <a:pt x="37077" y="167"/>
                        <a:pt x="36307" y="175"/>
                        <a:pt x="35783" y="230"/>
                      </a:cubicBezTo>
                      <a:cubicBezTo>
                        <a:pt x="35783" y="230"/>
                        <a:pt x="35418" y="230"/>
                        <a:pt x="35402" y="167"/>
                      </a:cubicBezTo>
                      <a:cubicBezTo>
                        <a:pt x="35386" y="103"/>
                        <a:pt x="35418" y="64"/>
                        <a:pt x="35513" y="0"/>
                      </a:cubicBezTo>
                      <a:lnTo>
                        <a:pt x="35394" y="0"/>
                      </a:lnTo>
                      <a:cubicBezTo>
                        <a:pt x="35077" y="183"/>
                        <a:pt x="34727" y="318"/>
                        <a:pt x="34362" y="397"/>
                      </a:cubicBezTo>
                      <a:cubicBezTo>
                        <a:pt x="34259" y="413"/>
                        <a:pt x="34156" y="429"/>
                        <a:pt x="34061" y="452"/>
                      </a:cubicBezTo>
                      <a:cubicBezTo>
                        <a:pt x="33719" y="548"/>
                        <a:pt x="33735" y="619"/>
                        <a:pt x="33291" y="667"/>
                      </a:cubicBezTo>
                      <a:cubicBezTo>
                        <a:pt x="32941" y="714"/>
                        <a:pt x="32584" y="738"/>
                        <a:pt x="32227" y="746"/>
                      </a:cubicBezTo>
                      <a:lnTo>
                        <a:pt x="32171" y="746"/>
                      </a:lnTo>
                      <a:cubicBezTo>
                        <a:pt x="31497" y="691"/>
                        <a:pt x="30417" y="730"/>
                        <a:pt x="30036" y="635"/>
                      </a:cubicBezTo>
                      <a:cubicBezTo>
                        <a:pt x="29663" y="532"/>
                        <a:pt x="29489" y="357"/>
                        <a:pt x="29933" y="95"/>
                      </a:cubicBezTo>
                      <a:cubicBezTo>
                        <a:pt x="30004" y="56"/>
                        <a:pt x="30076" y="24"/>
                        <a:pt x="30155" y="0"/>
                      </a:cubicBezTo>
                      <a:lnTo>
                        <a:pt x="29727" y="0"/>
                      </a:lnTo>
                      <a:cubicBezTo>
                        <a:pt x="29695" y="24"/>
                        <a:pt x="29663" y="64"/>
                        <a:pt x="29623" y="95"/>
                      </a:cubicBezTo>
                      <a:cubicBezTo>
                        <a:pt x="29596" y="123"/>
                        <a:pt x="29488" y="134"/>
                        <a:pt x="29341" y="134"/>
                      </a:cubicBezTo>
                      <a:cubicBezTo>
                        <a:pt x="29066" y="134"/>
                        <a:pt x="28655" y="94"/>
                        <a:pt x="28385" y="48"/>
                      </a:cubicBezTo>
                      <a:cubicBezTo>
                        <a:pt x="28322" y="40"/>
                        <a:pt x="28258" y="16"/>
                        <a:pt x="28203" y="0"/>
                      </a:cubicBezTo>
                      <a:lnTo>
                        <a:pt x="27425" y="0"/>
                      </a:lnTo>
                      <a:cubicBezTo>
                        <a:pt x="27639" y="0"/>
                        <a:pt x="27853" y="24"/>
                        <a:pt x="28068" y="56"/>
                      </a:cubicBezTo>
                      <a:cubicBezTo>
                        <a:pt x="28338" y="111"/>
                        <a:pt x="28615" y="143"/>
                        <a:pt x="28893" y="151"/>
                      </a:cubicBezTo>
                      <a:cubicBezTo>
                        <a:pt x="29314" y="175"/>
                        <a:pt x="29393" y="302"/>
                        <a:pt x="29393" y="310"/>
                      </a:cubicBezTo>
                      <a:cubicBezTo>
                        <a:pt x="29219" y="429"/>
                        <a:pt x="29028" y="508"/>
                        <a:pt x="28822" y="548"/>
                      </a:cubicBezTo>
                      <a:cubicBezTo>
                        <a:pt x="28266" y="651"/>
                        <a:pt x="26964" y="714"/>
                        <a:pt x="26337" y="738"/>
                      </a:cubicBezTo>
                      <a:cubicBezTo>
                        <a:pt x="25710" y="762"/>
                        <a:pt x="25163" y="762"/>
                        <a:pt x="24448" y="913"/>
                      </a:cubicBezTo>
                      <a:cubicBezTo>
                        <a:pt x="23734" y="1072"/>
                        <a:pt x="23575" y="1183"/>
                        <a:pt x="22488" y="1214"/>
                      </a:cubicBezTo>
                      <a:cubicBezTo>
                        <a:pt x="22332" y="1218"/>
                        <a:pt x="22188" y="1220"/>
                        <a:pt x="22053" y="1220"/>
                      </a:cubicBezTo>
                      <a:cubicBezTo>
                        <a:pt x="21245" y="1220"/>
                        <a:pt x="20796" y="1144"/>
                        <a:pt x="20551" y="818"/>
                      </a:cubicBezTo>
                      <a:cubicBezTo>
                        <a:pt x="20479" y="722"/>
                        <a:pt x="20416" y="619"/>
                        <a:pt x="20360" y="516"/>
                      </a:cubicBezTo>
                      <a:cubicBezTo>
                        <a:pt x="20360" y="516"/>
                        <a:pt x="20313" y="325"/>
                        <a:pt x="20916" y="310"/>
                      </a:cubicBezTo>
                      <a:cubicBezTo>
                        <a:pt x="20985" y="309"/>
                        <a:pt x="21054" y="308"/>
                        <a:pt x="21123" y="308"/>
                      </a:cubicBezTo>
                      <a:cubicBezTo>
                        <a:pt x="21246" y="308"/>
                        <a:pt x="21367" y="309"/>
                        <a:pt x="21488" y="309"/>
                      </a:cubicBezTo>
                      <a:cubicBezTo>
                        <a:pt x="21895" y="309"/>
                        <a:pt x="22288" y="299"/>
                        <a:pt x="22646" y="206"/>
                      </a:cubicBezTo>
                      <a:cubicBezTo>
                        <a:pt x="22964" y="119"/>
                        <a:pt x="23583" y="40"/>
                        <a:pt x="24297" y="0"/>
                      </a:cubicBezTo>
                      <a:lnTo>
                        <a:pt x="22646" y="0"/>
                      </a:lnTo>
                      <a:cubicBezTo>
                        <a:pt x="22504" y="222"/>
                        <a:pt x="22011" y="262"/>
                        <a:pt x="21480" y="262"/>
                      </a:cubicBezTo>
                      <a:cubicBezTo>
                        <a:pt x="20916" y="262"/>
                        <a:pt x="20154" y="262"/>
                        <a:pt x="20003" y="222"/>
                      </a:cubicBezTo>
                      <a:cubicBezTo>
                        <a:pt x="19821" y="183"/>
                        <a:pt x="19630" y="167"/>
                        <a:pt x="19440" y="167"/>
                      </a:cubicBezTo>
                      <a:cubicBezTo>
                        <a:pt x="19440" y="167"/>
                        <a:pt x="18670" y="175"/>
                        <a:pt x="18146" y="230"/>
                      </a:cubicBezTo>
                      <a:cubicBezTo>
                        <a:pt x="18146" y="230"/>
                        <a:pt x="17773" y="230"/>
                        <a:pt x="17765" y="167"/>
                      </a:cubicBezTo>
                      <a:cubicBezTo>
                        <a:pt x="17757" y="103"/>
                        <a:pt x="17805" y="64"/>
                        <a:pt x="17900" y="0"/>
                      </a:cubicBezTo>
                      <a:lnTo>
                        <a:pt x="17781" y="0"/>
                      </a:lnTo>
                      <a:cubicBezTo>
                        <a:pt x="17439" y="183"/>
                        <a:pt x="17066" y="318"/>
                        <a:pt x="16685" y="397"/>
                      </a:cubicBezTo>
                      <a:cubicBezTo>
                        <a:pt x="16582" y="413"/>
                        <a:pt x="16479" y="429"/>
                        <a:pt x="16384" y="452"/>
                      </a:cubicBezTo>
                      <a:cubicBezTo>
                        <a:pt x="16027" y="548"/>
                        <a:pt x="16034" y="619"/>
                        <a:pt x="15590" y="667"/>
                      </a:cubicBezTo>
                      <a:cubicBezTo>
                        <a:pt x="15225" y="714"/>
                        <a:pt x="14868" y="738"/>
                        <a:pt x="14510" y="754"/>
                      </a:cubicBezTo>
                      <a:cubicBezTo>
                        <a:pt x="14495" y="754"/>
                        <a:pt x="14479" y="754"/>
                        <a:pt x="14455" y="746"/>
                      </a:cubicBezTo>
                      <a:cubicBezTo>
                        <a:pt x="13788" y="691"/>
                        <a:pt x="12701" y="738"/>
                        <a:pt x="12336" y="635"/>
                      </a:cubicBezTo>
                      <a:cubicBezTo>
                        <a:pt x="11970" y="532"/>
                        <a:pt x="11820" y="357"/>
                        <a:pt x="12296" y="103"/>
                      </a:cubicBezTo>
                      <a:cubicBezTo>
                        <a:pt x="12375" y="64"/>
                        <a:pt x="12463" y="24"/>
                        <a:pt x="12542" y="0"/>
                      </a:cubicBezTo>
                      <a:lnTo>
                        <a:pt x="12113" y="0"/>
                      </a:lnTo>
                      <a:cubicBezTo>
                        <a:pt x="12082" y="24"/>
                        <a:pt x="12042" y="64"/>
                        <a:pt x="12002" y="103"/>
                      </a:cubicBezTo>
                      <a:cubicBezTo>
                        <a:pt x="11970" y="130"/>
                        <a:pt x="11863" y="142"/>
                        <a:pt x="11720" y="142"/>
                      </a:cubicBezTo>
                      <a:cubicBezTo>
                        <a:pt x="11445" y="142"/>
                        <a:pt x="11038" y="100"/>
                        <a:pt x="10772" y="48"/>
                      </a:cubicBezTo>
                      <a:cubicBezTo>
                        <a:pt x="10708" y="40"/>
                        <a:pt x="10645" y="24"/>
                        <a:pt x="10589" y="0"/>
                      </a:cubicBezTo>
                      <a:lnTo>
                        <a:pt x="9811" y="0"/>
                      </a:lnTo>
                      <a:cubicBezTo>
                        <a:pt x="10026" y="8"/>
                        <a:pt x="10232" y="24"/>
                        <a:pt x="10446" y="56"/>
                      </a:cubicBezTo>
                      <a:cubicBezTo>
                        <a:pt x="10716" y="111"/>
                        <a:pt x="10986" y="151"/>
                        <a:pt x="11256" y="159"/>
                      </a:cubicBezTo>
                      <a:cubicBezTo>
                        <a:pt x="11677" y="175"/>
                        <a:pt x="11732" y="310"/>
                        <a:pt x="11732" y="310"/>
                      </a:cubicBezTo>
                      <a:cubicBezTo>
                        <a:pt x="11550" y="429"/>
                        <a:pt x="11351" y="508"/>
                        <a:pt x="11137" y="548"/>
                      </a:cubicBezTo>
                      <a:cubicBezTo>
                        <a:pt x="10573" y="651"/>
                        <a:pt x="9264" y="714"/>
                        <a:pt x="8629" y="738"/>
                      </a:cubicBezTo>
                      <a:cubicBezTo>
                        <a:pt x="7994" y="762"/>
                        <a:pt x="7446" y="762"/>
                        <a:pt x="6716" y="921"/>
                      </a:cubicBezTo>
                      <a:cubicBezTo>
                        <a:pt x="5978" y="1072"/>
                        <a:pt x="5803" y="1191"/>
                        <a:pt x="4716" y="1214"/>
                      </a:cubicBezTo>
                      <a:cubicBezTo>
                        <a:pt x="4542" y="1219"/>
                        <a:pt x="4382" y="1223"/>
                        <a:pt x="4235" y="1223"/>
                      </a:cubicBezTo>
                      <a:cubicBezTo>
                        <a:pt x="3459" y="1223"/>
                        <a:pt x="3033" y="1138"/>
                        <a:pt x="2826" y="818"/>
                      </a:cubicBezTo>
                      <a:cubicBezTo>
                        <a:pt x="2771" y="722"/>
                        <a:pt x="2715" y="627"/>
                        <a:pt x="2676" y="524"/>
                      </a:cubicBezTo>
                      <a:cubicBezTo>
                        <a:pt x="2676" y="524"/>
                        <a:pt x="2652" y="325"/>
                        <a:pt x="3263" y="318"/>
                      </a:cubicBezTo>
                      <a:cubicBezTo>
                        <a:pt x="3414" y="314"/>
                        <a:pt x="3564" y="314"/>
                        <a:pt x="3713" y="314"/>
                      </a:cubicBezTo>
                      <a:lnTo>
                        <a:pt x="3713" y="314"/>
                      </a:lnTo>
                      <a:cubicBezTo>
                        <a:pt x="4160" y="314"/>
                        <a:pt x="4597" y="314"/>
                        <a:pt x="5001" y="206"/>
                      </a:cubicBezTo>
                      <a:cubicBezTo>
                        <a:pt x="5327" y="119"/>
                        <a:pt x="5962" y="40"/>
                        <a:pt x="6684" y="0"/>
                      </a:cubicBezTo>
                      <a:close/>
                    </a:path>
                  </a:pathLst>
                </a:custGeom>
                <a:solidFill>
                  <a:srgbClr val="3E4355">
                    <a:alpha val="774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977" name="Google Shape;3977;p39"/>
            <p:cNvSpPr/>
            <p:nvPr/>
          </p:nvSpPr>
          <p:spPr>
            <a:xfrm flipH="1">
              <a:off x="-225410" y="-108650"/>
              <a:ext cx="9464660" cy="1299075"/>
            </a:xfrm>
            <a:custGeom>
              <a:avLst/>
              <a:gdLst/>
              <a:ahLst/>
              <a:cxnLst/>
              <a:rect l="l" t="t" r="r" b="b"/>
              <a:pathLst>
                <a:path w="289838" h="51963" extrusionOk="0">
                  <a:moveTo>
                    <a:pt x="280610" y="6784"/>
                  </a:moveTo>
                  <a:cubicBezTo>
                    <a:pt x="280610" y="6784"/>
                    <a:pt x="280992" y="8309"/>
                    <a:pt x="281545" y="10799"/>
                  </a:cubicBezTo>
                  <a:lnTo>
                    <a:pt x="281545" y="10799"/>
                  </a:lnTo>
                  <a:cubicBezTo>
                    <a:pt x="281952" y="9346"/>
                    <a:pt x="281730" y="7767"/>
                    <a:pt x="280610" y="6784"/>
                  </a:cubicBezTo>
                  <a:close/>
                  <a:moveTo>
                    <a:pt x="186976" y="1"/>
                  </a:moveTo>
                  <a:cubicBezTo>
                    <a:pt x="184489" y="1"/>
                    <a:pt x="181990" y="152"/>
                    <a:pt x="179479" y="484"/>
                  </a:cubicBezTo>
                  <a:cubicBezTo>
                    <a:pt x="158484" y="3267"/>
                    <a:pt x="140947" y="18262"/>
                    <a:pt x="120281" y="22880"/>
                  </a:cubicBezTo>
                  <a:cubicBezTo>
                    <a:pt x="115129" y="24031"/>
                    <a:pt x="109969" y="24510"/>
                    <a:pt x="104799" y="24510"/>
                  </a:cubicBezTo>
                  <a:cubicBezTo>
                    <a:pt x="79024" y="24510"/>
                    <a:pt x="53015" y="12602"/>
                    <a:pt x="26712" y="12602"/>
                  </a:cubicBezTo>
                  <a:cubicBezTo>
                    <a:pt x="26339" y="12602"/>
                    <a:pt x="25967" y="12605"/>
                    <a:pt x="25594" y="12610"/>
                  </a:cubicBezTo>
                  <a:cubicBezTo>
                    <a:pt x="16077" y="12735"/>
                    <a:pt x="5643" y="15044"/>
                    <a:pt x="0" y="22706"/>
                  </a:cubicBezTo>
                  <a:lnTo>
                    <a:pt x="0" y="51962"/>
                  </a:lnTo>
                  <a:lnTo>
                    <a:pt x="280610" y="51962"/>
                  </a:lnTo>
                  <a:cubicBezTo>
                    <a:pt x="289837" y="51962"/>
                    <a:pt x="284001" y="21862"/>
                    <a:pt x="281545" y="10799"/>
                  </a:cubicBezTo>
                  <a:lnTo>
                    <a:pt x="281545" y="10799"/>
                  </a:lnTo>
                  <a:cubicBezTo>
                    <a:pt x="281287" y="11716"/>
                    <a:pt x="280780" y="12583"/>
                    <a:pt x="280088" y="13218"/>
                  </a:cubicBezTo>
                  <a:cubicBezTo>
                    <a:pt x="278291" y="14871"/>
                    <a:pt x="275750" y="15344"/>
                    <a:pt x="273335" y="15634"/>
                  </a:cubicBezTo>
                  <a:cubicBezTo>
                    <a:pt x="270291" y="16005"/>
                    <a:pt x="267231" y="16190"/>
                    <a:pt x="264168" y="16190"/>
                  </a:cubicBezTo>
                  <a:cubicBezTo>
                    <a:pt x="261727" y="16190"/>
                    <a:pt x="259286" y="16072"/>
                    <a:pt x="256851" y="15837"/>
                  </a:cubicBezTo>
                  <a:cubicBezTo>
                    <a:pt x="233025" y="13513"/>
                    <a:pt x="210479" y="1"/>
                    <a:pt x="1869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39"/>
            <p:cNvSpPr/>
            <p:nvPr/>
          </p:nvSpPr>
          <p:spPr>
            <a:xfrm>
              <a:off x="-171450" y="1085850"/>
              <a:ext cx="9582300" cy="154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39"/>
            <p:cNvSpPr/>
            <p:nvPr/>
          </p:nvSpPr>
          <p:spPr>
            <a:xfrm>
              <a:off x="-300" y="2551125"/>
              <a:ext cx="9144312" cy="2287525"/>
            </a:xfrm>
            <a:custGeom>
              <a:avLst/>
              <a:gdLst/>
              <a:ahLst/>
              <a:cxnLst/>
              <a:rect l="l" t="t" r="r" b="b"/>
              <a:pathLst>
                <a:path w="77094" h="36261" extrusionOk="0">
                  <a:moveTo>
                    <a:pt x="0" y="0"/>
                  </a:moveTo>
                  <a:lnTo>
                    <a:pt x="0" y="35795"/>
                  </a:lnTo>
                  <a:cubicBezTo>
                    <a:pt x="1455" y="33820"/>
                    <a:pt x="4148" y="33222"/>
                    <a:pt x="6602" y="33191"/>
                  </a:cubicBezTo>
                  <a:cubicBezTo>
                    <a:pt x="6698" y="33190"/>
                    <a:pt x="6795" y="33189"/>
                    <a:pt x="6892" y="33189"/>
                  </a:cubicBezTo>
                  <a:cubicBezTo>
                    <a:pt x="13675" y="33189"/>
                    <a:pt x="20382" y="36261"/>
                    <a:pt x="27029" y="36261"/>
                  </a:cubicBezTo>
                  <a:cubicBezTo>
                    <a:pt x="28361" y="36261"/>
                    <a:pt x="29691" y="36137"/>
                    <a:pt x="31018" y="35841"/>
                  </a:cubicBezTo>
                  <a:cubicBezTo>
                    <a:pt x="36348" y="34652"/>
                    <a:pt x="40870" y="30782"/>
                    <a:pt x="46285" y="30066"/>
                  </a:cubicBezTo>
                  <a:cubicBezTo>
                    <a:pt x="46876" y="29988"/>
                    <a:pt x="47464" y="29952"/>
                    <a:pt x="48050" y="29952"/>
                  </a:cubicBezTo>
                  <a:cubicBezTo>
                    <a:pt x="54167" y="29952"/>
                    <a:pt x="60010" y="33846"/>
                    <a:pt x="66237" y="34025"/>
                  </a:cubicBezTo>
                  <a:cubicBezTo>
                    <a:pt x="66451" y="34031"/>
                    <a:pt x="66664" y="34034"/>
                    <a:pt x="66874" y="34034"/>
                  </a:cubicBezTo>
                  <a:cubicBezTo>
                    <a:pt x="72788" y="34034"/>
                    <a:pt x="77093" y="31691"/>
                    <a:pt x="77093" y="31691"/>
                  </a:cubicBezTo>
                  <a:lnTo>
                    <a:pt x="770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80" name="Google Shape;3980;p39"/>
          <p:cNvGrpSpPr/>
          <p:nvPr/>
        </p:nvGrpSpPr>
        <p:grpSpPr>
          <a:xfrm>
            <a:off x="-174791" y="4496562"/>
            <a:ext cx="13229443" cy="2923425"/>
            <a:chOff x="-131093" y="3372421"/>
            <a:chExt cx="9922082" cy="2192569"/>
          </a:xfrm>
        </p:grpSpPr>
        <p:grpSp>
          <p:nvGrpSpPr>
            <p:cNvPr id="3981" name="Google Shape;3981;p39"/>
            <p:cNvGrpSpPr/>
            <p:nvPr/>
          </p:nvGrpSpPr>
          <p:grpSpPr>
            <a:xfrm>
              <a:off x="719994" y="4603992"/>
              <a:ext cx="835244" cy="299483"/>
              <a:chOff x="-228625" y="1370825"/>
              <a:chExt cx="7887100" cy="2827975"/>
            </a:xfrm>
          </p:grpSpPr>
          <p:sp>
            <p:nvSpPr>
              <p:cNvPr id="3982" name="Google Shape;3982;p39"/>
              <p:cNvSpPr/>
              <p:nvPr/>
            </p:nvSpPr>
            <p:spPr>
              <a:xfrm>
                <a:off x="-68725" y="1693475"/>
                <a:ext cx="7727200" cy="2505325"/>
              </a:xfrm>
              <a:custGeom>
                <a:avLst/>
                <a:gdLst/>
                <a:ahLst/>
                <a:cxnLst/>
                <a:rect l="l" t="t" r="r" b="b"/>
                <a:pathLst>
                  <a:path w="309088" h="100213" extrusionOk="0">
                    <a:moveTo>
                      <a:pt x="155129" y="0"/>
                    </a:moveTo>
                    <a:cubicBezTo>
                      <a:pt x="135734" y="0"/>
                      <a:pt x="116473" y="1545"/>
                      <a:pt x="98708" y="4554"/>
                    </a:cubicBezTo>
                    <a:lnTo>
                      <a:pt x="145901" y="47944"/>
                    </a:lnTo>
                    <a:lnTo>
                      <a:pt x="42353" y="21841"/>
                    </a:lnTo>
                    <a:lnTo>
                      <a:pt x="42353" y="21841"/>
                    </a:lnTo>
                    <a:cubicBezTo>
                      <a:pt x="0" y="44659"/>
                      <a:pt x="15731" y="75775"/>
                      <a:pt x="77791" y="91506"/>
                    </a:cubicBezTo>
                    <a:cubicBezTo>
                      <a:pt x="101215" y="97395"/>
                      <a:pt x="127883" y="100213"/>
                      <a:pt x="154290" y="100213"/>
                    </a:cubicBezTo>
                    <a:cubicBezTo>
                      <a:pt x="197650" y="100213"/>
                      <a:pt x="240305" y="92616"/>
                      <a:pt x="266735" y="78541"/>
                    </a:cubicBezTo>
                    <a:cubicBezTo>
                      <a:pt x="309088" y="55723"/>
                      <a:pt x="293184" y="24434"/>
                      <a:pt x="231297" y="8703"/>
                    </a:cubicBezTo>
                    <a:cubicBezTo>
                      <a:pt x="207925" y="2835"/>
                      <a:pt x="181405" y="0"/>
                      <a:pt x="155129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3" name="Google Shape;3983;p39"/>
              <p:cNvSpPr/>
              <p:nvPr/>
            </p:nvSpPr>
            <p:spPr>
              <a:xfrm>
                <a:off x="-228625" y="1370825"/>
                <a:ext cx="7727200" cy="2735650"/>
              </a:xfrm>
              <a:custGeom>
                <a:avLst/>
                <a:gdLst/>
                <a:ahLst/>
                <a:cxnLst/>
                <a:rect l="l" t="t" r="r" b="b"/>
                <a:pathLst>
                  <a:path w="309088" h="109426" extrusionOk="0">
                    <a:moveTo>
                      <a:pt x="231470" y="11064"/>
                    </a:moveTo>
                    <a:cubicBezTo>
                      <a:pt x="190846" y="865"/>
                      <a:pt x="140542" y="1"/>
                      <a:pt x="98708" y="6916"/>
                    </a:cubicBezTo>
                    <a:lnTo>
                      <a:pt x="145900" y="50305"/>
                    </a:lnTo>
                    <a:lnTo>
                      <a:pt x="42526" y="24202"/>
                    </a:lnTo>
                    <a:cubicBezTo>
                      <a:pt x="0" y="47021"/>
                      <a:pt x="15904" y="78137"/>
                      <a:pt x="77791" y="93867"/>
                    </a:cubicBezTo>
                    <a:cubicBezTo>
                      <a:pt x="139677" y="109425"/>
                      <a:pt x="224382" y="103721"/>
                      <a:pt x="266735" y="80902"/>
                    </a:cubicBezTo>
                    <a:cubicBezTo>
                      <a:pt x="309087" y="58084"/>
                      <a:pt x="293356" y="26795"/>
                      <a:pt x="231470" y="1106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4" name="Google Shape;3984;p39"/>
              <p:cNvSpPr/>
              <p:nvPr/>
            </p:nvSpPr>
            <p:spPr>
              <a:xfrm>
                <a:off x="242425" y="1431350"/>
                <a:ext cx="6785075" cy="2506575"/>
              </a:xfrm>
              <a:custGeom>
                <a:avLst/>
                <a:gdLst/>
                <a:ahLst/>
                <a:cxnLst/>
                <a:rect l="l" t="t" r="r" b="b"/>
                <a:pathLst>
                  <a:path w="271403" h="100263" extrusionOk="0">
                    <a:moveTo>
                      <a:pt x="117032" y="45464"/>
                    </a:moveTo>
                    <a:lnTo>
                      <a:pt x="117241" y="45513"/>
                    </a:lnTo>
                    <a:lnTo>
                      <a:pt x="117241" y="45513"/>
                    </a:lnTo>
                    <a:lnTo>
                      <a:pt x="117897" y="45637"/>
                    </a:lnTo>
                    <a:lnTo>
                      <a:pt x="117032" y="45464"/>
                    </a:lnTo>
                    <a:close/>
                    <a:moveTo>
                      <a:pt x="132590" y="0"/>
                    </a:moveTo>
                    <a:lnTo>
                      <a:pt x="126540" y="43908"/>
                    </a:lnTo>
                    <a:lnTo>
                      <a:pt x="105277" y="1383"/>
                    </a:lnTo>
                    <a:lnTo>
                      <a:pt x="102684" y="1556"/>
                    </a:lnTo>
                    <a:lnTo>
                      <a:pt x="123947" y="44081"/>
                    </a:lnTo>
                    <a:lnTo>
                      <a:pt x="112710" y="34573"/>
                    </a:lnTo>
                    <a:lnTo>
                      <a:pt x="112710" y="34573"/>
                    </a:lnTo>
                    <a:lnTo>
                      <a:pt x="127231" y="47884"/>
                    </a:lnTo>
                    <a:lnTo>
                      <a:pt x="117241" y="45513"/>
                    </a:lnTo>
                    <a:lnTo>
                      <a:pt x="117241" y="45513"/>
                    </a:lnTo>
                    <a:lnTo>
                      <a:pt x="15905" y="26449"/>
                    </a:lnTo>
                    <a:lnTo>
                      <a:pt x="14695" y="27313"/>
                    </a:lnTo>
                    <a:lnTo>
                      <a:pt x="116686" y="46501"/>
                    </a:lnTo>
                    <a:lnTo>
                      <a:pt x="5014" y="36475"/>
                    </a:lnTo>
                    <a:cubicBezTo>
                      <a:pt x="4668" y="36821"/>
                      <a:pt x="4495" y="37166"/>
                      <a:pt x="4323" y="37512"/>
                    </a:cubicBezTo>
                    <a:lnTo>
                      <a:pt x="116168" y="47365"/>
                    </a:lnTo>
                    <a:lnTo>
                      <a:pt x="1" y="47193"/>
                    </a:lnTo>
                    <a:lnTo>
                      <a:pt x="1" y="48230"/>
                    </a:lnTo>
                    <a:lnTo>
                      <a:pt x="116168" y="48403"/>
                    </a:lnTo>
                    <a:lnTo>
                      <a:pt x="1730" y="58256"/>
                    </a:lnTo>
                    <a:cubicBezTo>
                      <a:pt x="1902" y="58602"/>
                      <a:pt x="1902" y="58775"/>
                      <a:pt x="2075" y="59120"/>
                    </a:cubicBezTo>
                    <a:lnTo>
                      <a:pt x="2075" y="59120"/>
                    </a:lnTo>
                    <a:lnTo>
                      <a:pt x="116686" y="49267"/>
                    </a:lnTo>
                    <a:lnTo>
                      <a:pt x="116686" y="49267"/>
                    </a:lnTo>
                    <a:lnTo>
                      <a:pt x="9854" y="68974"/>
                    </a:lnTo>
                    <a:lnTo>
                      <a:pt x="9854" y="68974"/>
                    </a:lnTo>
                    <a:lnTo>
                      <a:pt x="10892" y="69838"/>
                    </a:lnTo>
                    <a:lnTo>
                      <a:pt x="117897" y="50131"/>
                    </a:lnTo>
                    <a:lnTo>
                      <a:pt x="24548" y="78827"/>
                    </a:lnTo>
                    <a:cubicBezTo>
                      <a:pt x="25067" y="79173"/>
                      <a:pt x="25585" y="79346"/>
                      <a:pt x="26104" y="79692"/>
                    </a:cubicBezTo>
                    <a:lnTo>
                      <a:pt x="119625" y="50823"/>
                    </a:lnTo>
                    <a:lnTo>
                      <a:pt x="45292" y="87471"/>
                    </a:lnTo>
                    <a:lnTo>
                      <a:pt x="47194" y="88162"/>
                    </a:lnTo>
                    <a:lnTo>
                      <a:pt x="121700" y="51341"/>
                    </a:lnTo>
                    <a:lnTo>
                      <a:pt x="71395" y="94212"/>
                    </a:lnTo>
                    <a:lnTo>
                      <a:pt x="73642" y="94731"/>
                    </a:lnTo>
                    <a:lnTo>
                      <a:pt x="123947" y="51860"/>
                    </a:lnTo>
                    <a:lnTo>
                      <a:pt x="123947" y="51860"/>
                    </a:lnTo>
                    <a:lnTo>
                      <a:pt x="101474" y="98534"/>
                    </a:lnTo>
                    <a:lnTo>
                      <a:pt x="103894" y="98880"/>
                    </a:lnTo>
                    <a:lnTo>
                      <a:pt x="126540" y="52033"/>
                    </a:lnTo>
                    <a:lnTo>
                      <a:pt x="134146" y="100263"/>
                    </a:lnTo>
                    <a:lnTo>
                      <a:pt x="136739" y="100263"/>
                    </a:lnTo>
                    <a:lnTo>
                      <a:pt x="129133" y="51860"/>
                    </a:lnTo>
                    <a:lnTo>
                      <a:pt x="167164" y="98707"/>
                    </a:lnTo>
                    <a:lnTo>
                      <a:pt x="169757" y="98534"/>
                    </a:lnTo>
                    <a:lnTo>
                      <a:pt x="131726" y="51687"/>
                    </a:lnTo>
                    <a:lnTo>
                      <a:pt x="198799" y="94558"/>
                    </a:lnTo>
                    <a:lnTo>
                      <a:pt x="200873" y="94039"/>
                    </a:lnTo>
                    <a:lnTo>
                      <a:pt x="133800" y="51169"/>
                    </a:lnTo>
                    <a:lnTo>
                      <a:pt x="133800" y="51169"/>
                    </a:lnTo>
                    <a:lnTo>
                      <a:pt x="226630" y="87298"/>
                    </a:lnTo>
                    <a:lnTo>
                      <a:pt x="228532" y="86779"/>
                    </a:lnTo>
                    <a:lnTo>
                      <a:pt x="135702" y="50477"/>
                    </a:lnTo>
                    <a:lnTo>
                      <a:pt x="248757" y="77790"/>
                    </a:lnTo>
                    <a:lnTo>
                      <a:pt x="250313" y="76926"/>
                    </a:lnTo>
                    <a:lnTo>
                      <a:pt x="137085" y="49786"/>
                    </a:lnTo>
                    <a:lnTo>
                      <a:pt x="263970" y="66554"/>
                    </a:lnTo>
                    <a:lnTo>
                      <a:pt x="264834" y="65689"/>
                    </a:lnTo>
                    <a:lnTo>
                      <a:pt x="138122" y="48921"/>
                    </a:lnTo>
                    <a:lnTo>
                      <a:pt x="138122" y="48921"/>
                    </a:lnTo>
                    <a:lnTo>
                      <a:pt x="271230" y="54453"/>
                    </a:lnTo>
                    <a:cubicBezTo>
                      <a:pt x="271230" y="54107"/>
                      <a:pt x="271403" y="53762"/>
                      <a:pt x="271403" y="53589"/>
                    </a:cubicBezTo>
                    <a:lnTo>
                      <a:pt x="138295" y="47884"/>
                    </a:lnTo>
                    <a:lnTo>
                      <a:pt x="270020" y="42007"/>
                    </a:lnTo>
                    <a:cubicBezTo>
                      <a:pt x="269847" y="41834"/>
                      <a:pt x="269674" y="41488"/>
                      <a:pt x="269501" y="41142"/>
                    </a:cubicBezTo>
                    <a:lnTo>
                      <a:pt x="137949" y="47020"/>
                    </a:lnTo>
                    <a:lnTo>
                      <a:pt x="260685" y="30252"/>
                    </a:lnTo>
                    <a:lnTo>
                      <a:pt x="259648" y="29387"/>
                    </a:lnTo>
                    <a:lnTo>
                      <a:pt x="137085" y="45983"/>
                    </a:lnTo>
                    <a:lnTo>
                      <a:pt x="244090" y="19880"/>
                    </a:lnTo>
                    <a:lnTo>
                      <a:pt x="242534" y="19015"/>
                    </a:lnTo>
                    <a:lnTo>
                      <a:pt x="135702" y="45464"/>
                    </a:lnTo>
                    <a:lnTo>
                      <a:pt x="221790" y="11236"/>
                    </a:lnTo>
                    <a:lnTo>
                      <a:pt x="219715" y="10718"/>
                    </a:lnTo>
                    <a:lnTo>
                      <a:pt x="133800" y="44600"/>
                    </a:lnTo>
                    <a:lnTo>
                      <a:pt x="194995" y="5013"/>
                    </a:lnTo>
                    <a:lnTo>
                      <a:pt x="192748" y="4667"/>
                    </a:lnTo>
                    <a:lnTo>
                      <a:pt x="131726" y="44081"/>
                    </a:lnTo>
                    <a:lnTo>
                      <a:pt x="165608" y="1210"/>
                    </a:lnTo>
                    <a:lnTo>
                      <a:pt x="163015" y="1037"/>
                    </a:lnTo>
                    <a:lnTo>
                      <a:pt x="129133" y="43908"/>
                    </a:lnTo>
                    <a:lnTo>
                      <a:pt x="135183" y="0"/>
                    </a:lnTo>
                    <a:close/>
                  </a:path>
                </a:pathLst>
              </a:custGeom>
              <a:solidFill>
                <a:srgbClr val="B8C165">
                  <a:alpha val="52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3985" name="Google Shape;3985;p39"/>
            <p:cNvGrpSpPr/>
            <p:nvPr/>
          </p:nvGrpSpPr>
          <p:grpSpPr>
            <a:xfrm>
              <a:off x="7596630" y="3714099"/>
              <a:ext cx="2194359" cy="1779797"/>
              <a:chOff x="598400" y="238125"/>
              <a:chExt cx="6364150" cy="5161825"/>
            </a:xfrm>
          </p:grpSpPr>
          <p:sp>
            <p:nvSpPr>
              <p:cNvPr id="3986" name="Google Shape;3986;p39"/>
              <p:cNvSpPr/>
              <p:nvPr/>
            </p:nvSpPr>
            <p:spPr>
              <a:xfrm>
                <a:off x="1927750" y="2079200"/>
                <a:ext cx="4385325" cy="1277500"/>
              </a:xfrm>
              <a:custGeom>
                <a:avLst/>
                <a:gdLst/>
                <a:ahLst/>
                <a:cxnLst/>
                <a:rect l="l" t="t" r="r" b="b"/>
                <a:pathLst>
                  <a:path w="175413" h="51100" extrusionOk="0">
                    <a:moveTo>
                      <a:pt x="173265" y="0"/>
                    </a:moveTo>
                    <a:cubicBezTo>
                      <a:pt x="173265" y="0"/>
                      <a:pt x="100195" y="12882"/>
                      <a:pt x="44945" y="31204"/>
                    </a:cubicBezTo>
                    <a:cubicBezTo>
                      <a:pt x="29343" y="36356"/>
                      <a:pt x="14314" y="43012"/>
                      <a:pt x="1" y="51028"/>
                    </a:cubicBezTo>
                    <a:cubicBezTo>
                      <a:pt x="2291" y="51099"/>
                      <a:pt x="4652" y="51099"/>
                      <a:pt x="7014" y="51099"/>
                    </a:cubicBezTo>
                    <a:cubicBezTo>
                      <a:pt x="41510" y="51099"/>
                      <a:pt x="75290" y="44730"/>
                      <a:pt x="116512" y="30559"/>
                    </a:cubicBezTo>
                    <a:cubicBezTo>
                      <a:pt x="144495" y="20969"/>
                      <a:pt x="163532" y="9948"/>
                      <a:pt x="175412" y="1503"/>
                    </a:cubicBezTo>
                    <a:lnTo>
                      <a:pt x="173265" y="0"/>
                    </a:lnTo>
                    <a:close/>
                  </a:path>
                </a:pathLst>
              </a:custGeom>
              <a:solidFill>
                <a:srgbClr val="3E43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7" name="Google Shape;3987;p39"/>
              <p:cNvSpPr/>
              <p:nvPr/>
            </p:nvSpPr>
            <p:spPr>
              <a:xfrm>
                <a:off x="779100" y="2209800"/>
                <a:ext cx="6183450" cy="2101475"/>
              </a:xfrm>
              <a:custGeom>
                <a:avLst/>
                <a:gdLst/>
                <a:ahLst/>
                <a:cxnLst/>
                <a:rect l="l" t="t" r="r" b="b"/>
                <a:pathLst>
                  <a:path w="247338" h="84059" extrusionOk="0">
                    <a:moveTo>
                      <a:pt x="226869" y="1"/>
                    </a:moveTo>
                    <a:cubicBezTo>
                      <a:pt x="214774" y="8803"/>
                      <a:pt x="194878" y="20612"/>
                      <a:pt x="164963" y="30918"/>
                    </a:cubicBezTo>
                    <a:cubicBezTo>
                      <a:pt x="127497" y="43781"/>
                      <a:pt x="92373" y="51687"/>
                      <a:pt x="53840" y="51687"/>
                    </a:cubicBezTo>
                    <a:cubicBezTo>
                      <a:pt x="48210" y="51687"/>
                      <a:pt x="42508" y="51518"/>
                      <a:pt x="36714" y="51171"/>
                    </a:cubicBezTo>
                    <a:cubicBezTo>
                      <a:pt x="32778" y="53605"/>
                      <a:pt x="29200" y="55895"/>
                      <a:pt x="25979" y="58185"/>
                    </a:cubicBezTo>
                    <a:cubicBezTo>
                      <a:pt x="23618" y="59759"/>
                      <a:pt x="21471" y="61334"/>
                      <a:pt x="19395" y="62837"/>
                    </a:cubicBezTo>
                    <a:cubicBezTo>
                      <a:pt x="6585" y="72355"/>
                      <a:pt x="0" y="79441"/>
                      <a:pt x="0" y="79441"/>
                    </a:cubicBezTo>
                    <a:cubicBezTo>
                      <a:pt x="15805" y="82653"/>
                      <a:pt x="31508" y="84058"/>
                      <a:pt x="47009" y="84058"/>
                    </a:cubicBezTo>
                    <a:cubicBezTo>
                      <a:pt x="88149" y="84058"/>
                      <a:pt x="127860" y="74155"/>
                      <a:pt x="164248" y="61835"/>
                    </a:cubicBezTo>
                    <a:cubicBezTo>
                      <a:pt x="216492" y="44158"/>
                      <a:pt x="247337" y="14099"/>
                      <a:pt x="247337" y="14099"/>
                    </a:cubicBezTo>
                    <a:lnTo>
                      <a:pt x="235958" y="6227"/>
                    </a:lnTo>
                    <a:lnTo>
                      <a:pt x="233954" y="4867"/>
                    </a:lnTo>
                    <a:lnTo>
                      <a:pt x="226869" y="1"/>
                    </a:ln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8" name="Google Shape;3988;p39"/>
              <p:cNvSpPr/>
              <p:nvPr/>
            </p:nvSpPr>
            <p:spPr>
              <a:xfrm>
                <a:off x="1689800" y="1787550"/>
                <a:ext cx="4694825" cy="1567350"/>
              </a:xfrm>
              <a:custGeom>
                <a:avLst/>
                <a:gdLst/>
                <a:ahLst/>
                <a:cxnLst/>
                <a:rect l="l" t="t" r="r" b="b"/>
                <a:pathLst>
                  <a:path w="187793" h="62694" extrusionOk="0">
                    <a:moveTo>
                      <a:pt x="171619" y="1"/>
                    </a:moveTo>
                    <a:lnTo>
                      <a:pt x="170688" y="72"/>
                    </a:lnTo>
                    <a:lnTo>
                      <a:pt x="170116" y="5010"/>
                    </a:lnTo>
                    <a:cubicBezTo>
                      <a:pt x="86597" y="16175"/>
                      <a:pt x="26695" y="46448"/>
                      <a:pt x="0" y="62264"/>
                    </a:cubicBezTo>
                    <a:cubicBezTo>
                      <a:pt x="3149" y="62408"/>
                      <a:pt x="6370" y="62551"/>
                      <a:pt x="9519" y="62622"/>
                    </a:cubicBezTo>
                    <a:cubicBezTo>
                      <a:pt x="11809" y="62694"/>
                      <a:pt x="14170" y="62694"/>
                      <a:pt x="16532" y="62694"/>
                    </a:cubicBezTo>
                    <a:cubicBezTo>
                      <a:pt x="51028" y="62694"/>
                      <a:pt x="84808" y="56396"/>
                      <a:pt x="126030" y="42225"/>
                    </a:cubicBezTo>
                    <a:cubicBezTo>
                      <a:pt x="154013" y="32635"/>
                      <a:pt x="173050" y="21542"/>
                      <a:pt x="184930" y="13169"/>
                    </a:cubicBezTo>
                    <a:cubicBezTo>
                      <a:pt x="185932" y="12453"/>
                      <a:pt x="186863" y="11738"/>
                      <a:pt x="187793" y="11094"/>
                    </a:cubicBezTo>
                    <a:lnTo>
                      <a:pt x="1716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9" name="Google Shape;3989;p39"/>
              <p:cNvSpPr/>
              <p:nvPr/>
            </p:nvSpPr>
            <p:spPr>
              <a:xfrm>
                <a:off x="1154825" y="2157925"/>
                <a:ext cx="5528600" cy="1598000"/>
              </a:xfrm>
              <a:custGeom>
                <a:avLst/>
                <a:gdLst/>
                <a:ahLst/>
                <a:cxnLst/>
                <a:rect l="l" t="t" r="r" b="b"/>
                <a:pathLst>
                  <a:path w="221144" h="63920" extrusionOk="0">
                    <a:moveTo>
                      <a:pt x="214631" y="0"/>
                    </a:moveTo>
                    <a:cubicBezTo>
                      <a:pt x="213701" y="644"/>
                      <a:pt x="212770" y="1360"/>
                      <a:pt x="211840" y="2076"/>
                    </a:cubicBezTo>
                    <a:cubicBezTo>
                      <a:pt x="199745" y="10878"/>
                      <a:pt x="179778" y="22687"/>
                      <a:pt x="149863" y="32993"/>
                    </a:cubicBezTo>
                    <a:cubicBezTo>
                      <a:pt x="112396" y="45856"/>
                      <a:pt x="77327" y="53762"/>
                      <a:pt x="38760" y="53762"/>
                    </a:cubicBezTo>
                    <a:cubicBezTo>
                      <a:pt x="33125" y="53762"/>
                      <a:pt x="27416" y="53593"/>
                      <a:pt x="21614" y="53246"/>
                    </a:cubicBezTo>
                    <a:cubicBezTo>
                      <a:pt x="18751" y="53103"/>
                      <a:pt x="15888" y="52889"/>
                      <a:pt x="12954" y="52602"/>
                    </a:cubicBezTo>
                    <a:cubicBezTo>
                      <a:pt x="10736" y="52388"/>
                      <a:pt x="8445" y="52173"/>
                      <a:pt x="6227" y="51958"/>
                    </a:cubicBezTo>
                    <a:cubicBezTo>
                      <a:pt x="4652" y="53390"/>
                      <a:pt x="3364" y="54606"/>
                      <a:pt x="2434" y="55608"/>
                    </a:cubicBezTo>
                    <a:cubicBezTo>
                      <a:pt x="788" y="57254"/>
                      <a:pt x="0" y="58185"/>
                      <a:pt x="0" y="58185"/>
                    </a:cubicBezTo>
                    <a:cubicBezTo>
                      <a:pt x="3722" y="58972"/>
                      <a:pt x="7372" y="59616"/>
                      <a:pt x="10950" y="60260"/>
                    </a:cubicBezTo>
                    <a:cubicBezTo>
                      <a:pt x="25996" y="62757"/>
                      <a:pt x="40221" y="63920"/>
                      <a:pt x="53956" y="63920"/>
                    </a:cubicBezTo>
                    <a:cubicBezTo>
                      <a:pt x="88239" y="63920"/>
                      <a:pt x="119461" y="56677"/>
                      <a:pt x="152725" y="44873"/>
                    </a:cubicBezTo>
                    <a:cubicBezTo>
                      <a:pt x="192660" y="30631"/>
                      <a:pt x="212627" y="13240"/>
                      <a:pt x="218854" y="6942"/>
                    </a:cubicBezTo>
                    <a:cubicBezTo>
                      <a:pt x="220428" y="5368"/>
                      <a:pt x="221144" y="4509"/>
                      <a:pt x="221144" y="4509"/>
                    </a:cubicBezTo>
                    <a:lnTo>
                      <a:pt x="214631" y="0"/>
                    </a:lnTo>
                    <a:close/>
                  </a:path>
                </a:pathLst>
              </a:custGeom>
              <a:solidFill>
                <a:srgbClr val="A676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0" name="Google Shape;3990;p39"/>
              <p:cNvSpPr/>
              <p:nvPr/>
            </p:nvSpPr>
            <p:spPr>
              <a:xfrm>
                <a:off x="5944475" y="1356350"/>
                <a:ext cx="885675" cy="887475"/>
              </a:xfrm>
              <a:custGeom>
                <a:avLst/>
                <a:gdLst/>
                <a:ahLst/>
                <a:cxnLst/>
                <a:rect l="l" t="t" r="r" b="b"/>
                <a:pathLst>
                  <a:path w="35427" h="35499" extrusionOk="0">
                    <a:moveTo>
                      <a:pt x="3650" y="1"/>
                    </a:moveTo>
                    <a:lnTo>
                      <a:pt x="2720" y="2362"/>
                    </a:lnTo>
                    <a:lnTo>
                      <a:pt x="2147" y="1933"/>
                    </a:lnTo>
                    <a:lnTo>
                      <a:pt x="0" y="22258"/>
                    </a:lnTo>
                    <a:lnTo>
                      <a:pt x="12954" y="31634"/>
                    </a:lnTo>
                    <a:lnTo>
                      <a:pt x="18322" y="35498"/>
                    </a:lnTo>
                    <a:cubicBezTo>
                      <a:pt x="18966" y="34997"/>
                      <a:pt x="19610" y="34568"/>
                      <a:pt x="20254" y="34139"/>
                    </a:cubicBezTo>
                    <a:cubicBezTo>
                      <a:pt x="21256" y="33423"/>
                      <a:pt x="22115" y="32707"/>
                      <a:pt x="23045" y="32063"/>
                    </a:cubicBezTo>
                    <a:cubicBezTo>
                      <a:pt x="24906" y="30560"/>
                      <a:pt x="26624" y="29272"/>
                      <a:pt x="28055" y="27984"/>
                    </a:cubicBezTo>
                    <a:cubicBezTo>
                      <a:pt x="30631" y="25837"/>
                      <a:pt x="33136" y="23547"/>
                      <a:pt x="35426" y="21042"/>
                    </a:cubicBezTo>
                    <a:lnTo>
                      <a:pt x="36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1" name="Google Shape;3991;p39"/>
              <p:cNvSpPr/>
              <p:nvPr/>
            </p:nvSpPr>
            <p:spPr>
              <a:xfrm>
                <a:off x="6400725" y="2057725"/>
                <a:ext cx="245125" cy="329225"/>
              </a:xfrm>
              <a:custGeom>
                <a:avLst/>
                <a:gdLst/>
                <a:ahLst/>
                <a:cxnLst/>
                <a:rect l="l" t="t" r="r" b="b"/>
                <a:pathLst>
                  <a:path w="9805" h="13169" extrusionOk="0">
                    <a:moveTo>
                      <a:pt x="9805" y="0"/>
                    </a:moveTo>
                    <a:lnTo>
                      <a:pt x="9805" y="0"/>
                    </a:lnTo>
                    <a:cubicBezTo>
                      <a:pt x="8374" y="1217"/>
                      <a:pt x="6656" y="2577"/>
                      <a:pt x="4795" y="4008"/>
                    </a:cubicBezTo>
                    <a:cubicBezTo>
                      <a:pt x="3865" y="4652"/>
                      <a:pt x="2934" y="5368"/>
                      <a:pt x="2004" y="6084"/>
                    </a:cubicBezTo>
                    <a:cubicBezTo>
                      <a:pt x="1360" y="6584"/>
                      <a:pt x="716" y="7014"/>
                      <a:pt x="0" y="7443"/>
                    </a:cubicBezTo>
                    <a:lnTo>
                      <a:pt x="7873" y="13169"/>
                    </a:lnTo>
                    <a:lnTo>
                      <a:pt x="9805" y="0"/>
                    </a:ln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2" name="Google Shape;3992;p39"/>
              <p:cNvSpPr/>
              <p:nvPr/>
            </p:nvSpPr>
            <p:spPr>
              <a:xfrm>
                <a:off x="938325" y="3406775"/>
                <a:ext cx="540375" cy="186100"/>
              </a:xfrm>
              <a:custGeom>
                <a:avLst/>
                <a:gdLst/>
                <a:ahLst/>
                <a:cxnLst/>
                <a:rect l="l" t="t" r="r" b="b"/>
                <a:pathLst>
                  <a:path w="21615" h="7444" extrusionOk="0">
                    <a:moveTo>
                      <a:pt x="1" y="0"/>
                    </a:moveTo>
                    <a:lnTo>
                      <a:pt x="11094" y="5654"/>
                    </a:lnTo>
                    <a:lnTo>
                      <a:pt x="14529" y="7443"/>
                    </a:lnTo>
                    <a:cubicBezTo>
                      <a:pt x="14529" y="7443"/>
                      <a:pt x="16962" y="5654"/>
                      <a:pt x="21614" y="2648"/>
                    </a:cubicBezTo>
                    <a:cubicBezTo>
                      <a:pt x="19396" y="2505"/>
                      <a:pt x="17105" y="2219"/>
                      <a:pt x="14887" y="2004"/>
                    </a:cubicBezTo>
                    <a:cubicBezTo>
                      <a:pt x="10020" y="1503"/>
                      <a:pt x="5082" y="788"/>
                      <a:pt x="1" y="0"/>
                    </a:cubicBez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3" name="Google Shape;3993;p39"/>
              <p:cNvSpPr/>
              <p:nvPr/>
            </p:nvSpPr>
            <p:spPr>
              <a:xfrm>
                <a:off x="5985625" y="1449400"/>
                <a:ext cx="125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289" extrusionOk="0">
                    <a:moveTo>
                      <a:pt x="501" y="0"/>
                    </a:moveTo>
                    <a:lnTo>
                      <a:pt x="0" y="1074"/>
                    </a:lnTo>
                    <a:lnTo>
                      <a:pt x="287" y="1288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4" name="Google Shape;3994;p39"/>
              <p:cNvSpPr/>
              <p:nvPr/>
            </p:nvSpPr>
            <p:spPr>
              <a:xfrm>
                <a:off x="601975" y="1356350"/>
                <a:ext cx="5433775" cy="1987825"/>
              </a:xfrm>
              <a:custGeom>
                <a:avLst/>
                <a:gdLst/>
                <a:ahLst/>
                <a:cxnLst/>
                <a:rect l="l" t="t" r="r" b="b"/>
                <a:pathLst>
                  <a:path w="217351" h="79513" extrusionOk="0">
                    <a:moveTo>
                      <a:pt x="217350" y="1"/>
                    </a:moveTo>
                    <a:lnTo>
                      <a:pt x="217350" y="1"/>
                    </a:lnTo>
                    <a:cubicBezTo>
                      <a:pt x="217350" y="1"/>
                      <a:pt x="201605" y="1933"/>
                      <a:pt x="178060" y="6513"/>
                    </a:cubicBezTo>
                    <a:cubicBezTo>
                      <a:pt x="154586" y="11022"/>
                      <a:pt x="123239" y="17964"/>
                      <a:pt x="92107" y="27984"/>
                    </a:cubicBezTo>
                    <a:cubicBezTo>
                      <a:pt x="28126" y="48452"/>
                      <a:pt x="1789" y="77509"/>
                      <a:pt x="0" y="79512"/>
                    </a:cubicBezTo>
                    <a:lnTo>
                      <a:pt x="5081" y="77723"/>
                    </a:lnTo>
                    <a:lnTo>
                      <a:pt x="10735" y="75791"/>
                    </a:lnTo>
                    <a:cubicBezTo>
                      <a:pt x="18751" y="77151"/>
                      <a:pt x="26695" y="78153"/>
                      <a:pt x="34496" y="78868"/>
                    </a:cubicBezTo>
                    <a:cubicBezTo>
                      <a:pt x="37501" y="79083"/>
                      <a:pt x="40579" y="79298"/>
                      <a:pt x="43513" y="79512"/>
                    </a:cubicBezTo>
                    <a:cubicBezTo>
                      <a:pt x="70208" y="63696"/>
                      <a:pt x="130110" y="33423"/>
                      <a:pt x="213700" y="22258"/>
                    </a:cubicBezTo>
                    <a:lnTo>
                      <a:pt x="214201" y="17320"/>
                    </a:lnTo>
                    <a:lnTo>
                      <a:pt x="215633" y="5010"/>
                    </a:lnTo>
                    <a:lnTo>
                      <a:pt x="215346" y="4796"/>
                    </a:lnTo>
                    <a:lnTo>
                      <a:pt x="215847" y="3722"/>
                    </a:lnTo>
                    <a:lnTo>
                      <a:pt x="21735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5" name="Google Shape;3995;p39"/>
              <p:cNvSpPr/>
              <p:nvPr/>
            </p:nvSpPr>
            <p:spPr>
              <a:xfrm>
                <a:off x="3088925" y="2084550"/>
                <a:ext cx="1760600" cy="1069975"/>
              </a:xfrm>
              <a:custGeom>
                <a:avLst/>
                <a:gdLst/>
                <a:ahLst/>
                <a:cxnLst/>
                <a:rect l="l" t="t" r="r" b="b"/>
                <a:pathLst>
                  <a:path w="70424" h="42799" extrusionOk="0">
                    <a:moveTo>
                      <a:pt x="18036" y="1"/>
                    </a:moveTo>
                    <a:lnTo>
                      <a:pt x="1" y="5368"/>
                    </a:lnTo>
                    <a:lnTo>
                      <a:pt x="52388" y="42798"/>
                    </a:lnTo>
                    <a:lnTo>
                      <a:pt x="70423" y="37431"/>
                    </a:lnTo>
                    <a:lnTo>
                      <a:pt x="1803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6" name="Google Shape;3996;p39"/>
              <p:cNvSpPr/>
              <p:nvPr/>
            </p:nvSpPr>
            <p:spPr>
              <a:xfrm>
                <a:off x="2621950" y="2868225"/>
                <a:ext cx="569000" cy="799250"/>
              </a:xfrm>
              <a:custGeom>
                <a:avLst/>
                <a:gdLst/>
                <a:ahLst/>
                <a:cxnLst/>
                <a:rect l="l" t="t" r="r" b="b"/>
                <a:pathLst>
                  <a:path w="22760" h="31970" extrusionOk="0">
                    <a:moveTo>
                      <a:pt x="21328" y="0"/>
                    </a:moveTo>
                    <a:lnTo>
                      <a:pt x="11881" y="1790"/>
                    </a:lnTo>
                    <a:cubicBezTo>
                      <a:pt x="11881" y="1790"/>
                      <a:pt x="13742" y="18608"/>
                      <a:pt x="13670" y="19896"/>
                    </a:cubicBezTo>
                    <a:cubicBezTo>
                      <a:pt x="13455" y="21399"/>
                      <a:pt x="12453" y="22616"/>
                      <a:pt x="11094" y="23117"/>
                    </a:cubicBezTo>
                    <a:cubicBezTo>
                      <a:pt x="9519" y="23832"/>
                      <a:pt x="3007" y="25979"/>
                      <a:pt x="2005" y="26194"/>
                    </a:cubicBezTo>
                    <a:cubicBezTo>
                      <a:pt x="1003" y="26409"/>
                      <a:pt x="1" y="26767"/>
                      <a:pt x="502" y="28341"/>
                    </a:cubicBezTo>
                    <a:cubicBezTo>
                      <a:pt x="1003" y="29916"/>
                      <a:pt x="2577" y="31490"/>
                      <a:pt x="5583" y="31848"/>
                    </a:cubicBezTo>
                    <a:cubicBezTo>
                      <a:pt x="6293" y="31933"/>
                      <a:pt x="7055" y="31969"/>
                      <a:pt x="7845" y="31969"/>
                    </a:cubicBezTo>
                    <a:cubicBezTo>
                      <a:pt x="10397" y="31969"/>
                      <a:pt x="13235" y="31587"/>
                      <a:pt x="15531" y="31204"/>
                    </a:cubicBezTo>
                    <a:cubicBezTo>
                      <a:pt x="18537" y="30774"/>
                      <a:pt x="20326" y="30631"/>
                      <a:pt x="20898" y="30202"/>
                    </a:cubicBezTo>
                    <a:cubicBezTo>
                      <a:pt x="21543" y="29773"/>
                      <a:pt x="22759" y="28985"/>
                      <a:pt x="22187" y="26624"/>
                    </a:cubicBezTo>
                    <a:cubicBezTo>
                      <a:pt x="21399" y="23976"/>
                      <a:pt x="20898" y="21184"/>
                      <a:pt x="20755" y="18393"/>
                    </a:cubicBezTo>
                    <a:cubicBezTo>
                      <a:pt x="20684" y="15387"/>
                      <a:pt x="21328" y="1"/>
                      <a:pt x="213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7" name="Google Shape;3997;p39"/>
              <p:cNvSpPr/>
              <p:nvPr/>
            </p:nvSpPr>
            <p:spPr>
              <a:xfrm>
                <a:off x="2804450" y="2157925"/>
                <a:ext cx="1331175" cy="856200"/>
              </a:xfrm>
              <a:custGeom>
                <a:avLst/>
                <a:gdLst/>
                <a:ahLst/>
                <a:cxnLst/>
                <a:rect l="l" t="t" r="r" b="b"/>
                <a:pathLst>
                  <a:path w="53247" h="34248" extrusionOk="0">
                    <a:moveTo>
                      <a:pt x="30846" y="0"/>
                    </a:moveTo>
                    <a:cubicBezTo>
                      <a:pt x="30846" y="0"/>
                      <a:pt x="8231" y="6656"/>
                      <a:pt x="4509" y="8731"/>
                    </a:cubicBezTo>
                    <a:cubicBezTo>
                      <a:pt x="859" y="10878"/>
                      <a:pt x="1" y="11880"/>
                      <a:pt x="430" y="15888"/>
                    </a:cubicBezTo>
                    <a:cubicBezTo>
                      <a:pt x="859" y="19967"/>
                      <a:pt x="1861" y="32850"/>
                      <a:pt x="1861" y="32850"/>
                    </a:cubicBezTo>
                    <a:cubicBezTo>
                      <a:pt x="1861" y="32850"/>
                      <a:pt x="5614" y="34248"/>
                      <a:pt x="10218" y="34248"/>
                    </a:cubicBezTo>
                    <a:cubicBezTo>
                      <a:pt x="12035" y="34248"/>
                      <a:pt x="13985" y="34030"/>
                      <a:pt x="15889" y="33422"/>
                    </a:cubicBezTo>
                    <a:lnTo>
                      <a:pt x="15531" y="22544"/>
                    </a:lnTo>
                    <a:cubicBezTo>
                      <a:pt x="15531" y="22544"/>
                      <a:pt x="35283" y="22401"/>
                      <a:pt x="41367" y="21828"/>
                    </a:cubicBezTo>
                    <a:cubicBezTo>
                      <a:pt x="47450" y="21256"/>
                      <a:pt x="52173" y="17033"/>
                      <a:pt x="53247" y="8731"/>
                    </a:cubicBezTo>
                    <a:lnTo>
                      <a:pt x="308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8" name="Google Shape;3998;p39"/>
              <p:cNvSpPr/>
              <p:nvPr/>
            </p:nvSpPr>
            <p:spPr>
              <a:xfrm>
                <a:off x="2985150" y="2982725"/>
                <a:ext cx="570775" cy="851975"/>
              </a:xfrm>
              <a:custGeom>
                <a:avLst/>
                <a:gdLst/>
                <a:ahLst/>
                <a:cxnLst/>
                <a:rect l="l" t="t" r="r" b="b"/>
                <a:pathLst>
                  <a:path w="22831" h="34079" extrusionOk="0">
                    <a:moveTo>
                      <a:pt x="16461" y="1"/>
                    </a:moveTo>
                    <a:lnTo>
                      <a:pt x="7444" y="3364"/>
                    </a:lnTo>
                    <a:cubicBezTo>
                      <a:pt x="7444" y="3364"/>
                      <a:pt x="12167" y="19610"/>
                      <a:pt x="12239" y="20970"/>
                    </a:cubicBezTo>
                    <a:cubicBezTo>
                      <a:pt x="12311" y="22401"/>
                      <a:pt x="11595" y="23761"/>
                      <a:pt x="10307" y="24548"/>
                    </a:cubicBezTo>
                    <a:cubicBezTo>
                      <a:pt x="8875" y="25479"/>
                      <a:pt x="2864" y="28699"/>
                      <a:pt x="1933" y="29129"/>
                    </a:cubicBezTo>
                    <a:cubicBezTo>
                      <a:pt x="1003" y="29487"/>
                      <a:pt x="1" y="29988"/>
                      <a:pt x="788" y="31490"/>
                    </a:cubicBezTo>
                    <a:cubicBezTo>
                      <a:pt x="1465" y="32913"/>
                      <a:pt x="3168" y="34078"/>
                      <a:pt x="5895" y="34078"/>
                    </a:cubicBezTo>
                    <a:cubicBezTo>
                      <a:pt x="6050" y="34078"/>
                      <a:pt x="6209" y="34075"/>
                      <a:pt x="6370" y="34067"/>
                    </a:cubicBezTo>
                    <a:cubicBezTo>
                      <a:pt x="9448" y="33924"/>
                      <a:pt x="13169" y="32707"/>
                      <a:pt x="16104" y="31705"/>
                    </a:cubicBezTo>
                    <a:cubicBezTo>
                      <a:pt x="18966" y="30775"/>
                      <a:pt x="20684" y="30345"/>
                      <a:pt x="21185" y="29844"/>
                    </a:cubicBezTo>
                    <a:cubicBezTo>
                      <a:pt x="21757" y="29272"/>
                      <a:pt x="22831" y="28270"/>
                      <a:pt x="21901" y="26123"/>
                    </a:cubicBezTo>
                    <a:cubicBezTo>
                      <a:pt x="20612" y="23618"/>
                      <a:pt x="19682" y="20970"/>
                      <a:pt x="19038" y="18250"/>
                    </a:cubicBezTo>
                    <a:cubicBezTo>
                      <a:pt x="18465" y="15316"/>
                      <a:pt x="16461" y="1"/>
                      <a:pt x="164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99" name="Google Shape;3999;p39"/>
              <p:cNvSpPr/>
              <p:nvPr/>
            </p:nvSpPr>
            <p:spPr>
              <a:xfrm>
                <a:off x="2970850" y="2211600"/>
                <a:ext cx="1309700" cy="941725"/>
              </a:xfrm>
              <a:custGeom>
                <a:avLst/>
                <a:gdLst/>
                <a:ahLst/>
                <a:cxnLst/>
                <a:rect l="l" t="t" r="r" b="b"/>
                <a:pathLst>
                  <a:path w="52388" h="37669" extrusionOk="0">
                    <a:moveTo>
                      <a:pt x="28341" y="0"/>
                    </a:moveTo>
                    <a:cubicBezTo>
                      <a:pt x="28341" y="0"/>
                      <a:pt x="7229" y="10521"/>
                      <a:pt x="3937" y="13240"/>
                    </a:cubicBezTo>
                    <a:cubicBezTo>
                      <a:pt x="644" y="15888"/>
                      <a:pt x="0" y="17033"/>
                      <a:pt x="1145" y="20969"/>
                    </a:cubicBezTo>
                    <a:cubicBezTo>
                      <a:pt x="2291" y="24906"/>
                      <a:pt x="5511" y="37358"/>
                      <a:pt x="5511" y="37358"/>
                    </a:cubicBezTo>
                    <a:cubicBezTo>
                      <a:pt x="5511" y="37358"/>
                      <a:pt x="7152" y="37668"/>
                      <a:pt x="9542" y="37668"/>
                    </a:cubicBezTo>
                    <a:cubicBezTo>
                      <a:pt x="12289" y="37668"/>
                      <a:pt x="16026" y="37259"/>
                      <a:pt x="19395" y="35498"/>
                    </a:cubicBezTo>
                    <a:lnTo>
                      <a:pt x="17177" y="24834"/>
                    </a:lnTo>
                    <a:cubicBezTo>
                      <a:pt x="17177" y="24834"/>
                      <a:pt x="36643" y="21256"/>
                      <a:pt x="42511" y="19681"/>
                    </a:cubicBezTo>
                    <a:cubicBezTo>
                      <a:pt x="48452" y="18107"/>
                      <a:pt x="52388" y="13025"/>
                      <a:pt x="51958" y="4724"/>
                    </a:cubicBezTo>
                    <a:lnTo>
                      <a:pt x="2834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0" name="Google Shape;4000;p39"/>
              <p:cNvSpPr/>
              <p:nvPr/>
            </p:nvSpPr>
            <p:spPr>
              <a:xfrm>
                <a:off x="3523700" y="978050"/>
                <a:ext cx="878525" cy="1437675"/>
              </a:xfrm>
              <a:custGeom>
                <a:avLst/>
                <a:gdLst/>
                <a:ahLst/>
                <a:cxnLst/>
                <a:rect l="l" t="t" r="r" b="b"/>
                <a:pathLst>
                  <a:path w="35141" h="57507" extrusionOk="0">
                    <a:moveTo>
                      <a:pt x="13228" y="0"/>
                    </a:moveTo>
                    <a:cubicBezTo>
                      <a:pt x="9035" y="0"/>
                      <a:pt x="3396" y="3015"/>
                      <a:pt x="1861" y="9765"/>
                    </a:cubicBezTo>
                    <a:cubicBezTo>
                      <a:pt x="1" y="17638"/>
                      <a:pt x="1861" y="26941"/>
                      <a:pt x="1861" y="35100"/>
                    </a:cubicBezTo>
                    <a:cubicBezTo>
                      <a:pt x="1861" y="43187"/>
                      <a:pt x="931" y="45692"/>
                      <a:pt x="1003" y="46479"/>
                    </a:cubicBezTo>
                    <a:cubicBezTo>
                      <a:pt x="1146" y="47195"/>
                      <a:pt x="3436" y="54137"/>
                      <a:pt x="15388" y="56570"/>
                    </a:cubicBezTo>
                    <a:cubicBezTo>
                      <a:pt x="18873" y="57255"/>
                      <a:pt x="21594" y="57507"/>
                      <a:pt x="23707" y="57507"/>
                    </a:cubicBezTo>
                    <a:cubicBezTo>
                      <a:pt x="28884" y="57507"/>
                      <a:pt x="30408" y="55996"/>
                      <a:pt x="30560" y="55640"/>
                    </a:cubicBezTo>
                    <a:cubicBezTo>
                      <a:pt x="30775" y="55211"/>
                      <a:pt x="35140" y="35029"/>
                      <a:pt x="33494" y="23936"/>
                    </a:cubicBezTo>
                    <a:cubicBezTo>
                      <a:pt x="31848" y="12843"/>
                      <a:pt x="23904" y="2608"/>
                      <a:pt x="15173" y="247"/>
                    </a:cubicBezTo>
                    <a:cubicBezTo>
                      <a:pt x="14582" y="84"/>
                      <a:pt x="13925" y="0"/>
                      <a:pt x="132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1" name="Google Shape;4001;p39"/>
              <p:cNvSpPr/>
              <p:nvPr/>
            </p:nvSpPr>
            <p:spPr>
              <a:xfrm>
                <a:off x="3697250" y="955575"/>
                <a:ext cx="293450" cy="342050"/>
              </a:xfrm>
              <a:custGeom>
                <a:avLst/>
                <a:gdLst/>
                <a:ahLst/>
                <a:cxnLst/>
                <a:rect l="l" t="t" r="r" b="b"/>
                <a:pathLst>
                  <a:path w="11738" h="13682" extrusionOk="0">
                    <a:moveTo>
                      <a:pt x="11666" y="1"/>
                    </a:moveTo>
                    <a:lnTo>
                      <a:pt x="1" y="5798"/>
                    </a:lnTo>
                    <a:cubicBezTo>
                      <a:pt x="1" y="5798"/>
                      <a:pt x="144" y="10163"/>
                      <a:pt x="144" y="11094"/>
                    </a:cubicBezTo>
                    <a:cubicBezTo>
                      <a:pt x="144" y="11952"/>
                      <a:pt x="215" y="13455"/>
                      <a:pt x="2148" y="13670"/>
                    </a:cubicBezTo>
                    <a:cubicBezTo>
                      <a:pt x="2219" y="13678"/>
                      <a:pt x="2296" y="13682"/>
                      <a:pt x="2376" y="13682"/>
                    </a:cubicBezTo>
                    <a:cubicBezTo>
                      <a:pt x="4487" y="13682"/>
                      <a:pt x="9707" y="11012"/>
                      <a:pt x="10879" y="7014"/>
                    </a:cubicBezTo>
                    <a:cubicBezTo>
                      <a:pt x="11523" y="4724"/>
                      <a:pt x="11738" y="2362"/>
                      <a:pt x="1166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2" name="Google Shape;4002;p39"/>
              <p:cNvSpPr/>
              <p:nvPr/>
            </p:nvSpPr>
            <p:spPr>
              <a:xfrm>
                <a:off x="3448550" y="377900"/>
                <a:ext cx="704975" cy="807825"/>
              </a:xfrm>
              <a:custGeom>
                <a:avLst/>
                <a:gdLst/>
                <a:ahLst/>
                <a:cxnLst/>
                <a:rect l="l" t="t" r="r" b="b"/>
                <a:pathLst>
                  <a:path w="28199" h="32313" extrusionOk="0">
                    <a:moveTo>
                      <a:pt x="14220" y="0"/>
                    </a:moveTo>
                    <a:cubicBezTo>
                      <a:pt x="12411" y="0"/>
                      <a:pt x="10584" y="286"/>
                      <a:pt x="8875" y="850"/>
                    </a:cubicBezTo>
                    <a:cubicBezTo>
                      <a:pt x="1933" y="3140"/>
                      <a:pt x="1" y="9796"/>
                      <a:pt x="1504" y="17311"/>
                    </a:cubicBezTo>
                    <a:cubicBezTo>
                      <a:pt x="1862" y="19100"/>
                      <a:pt x="1218" y="21748"/>
                      <a:pt x="1647" y="24825"/>
                    </a:cubicBezTo>
                    <a:cubicBezTo>
                      <a:pt x="2148" y="27831"/>
                      <a:pt x="5011" y="31624"/>
                      <a:pt x="7372" y="32197"/>
                    </a:cubicBezTo>
                    <a:cubicBezTo>
                      <a:pt x="7649" y="32272"/>
                      <a:pt x="8021" y="32312"/>
                      <a:pt x="8467" y="32312"/>
                    </a:cubicBezTo>
                    <a:cubicBezTo>
                      <a:pt x="11819" y="32312"/>
                      <a:pt x="19353" y="30043"/>
                      <a:pt x="22258" y="23537"/>
                    </a:cubicBezTo>
                    <a:cubicBezTo>
                      <a:pt x="25407" y="21032"/>
                      <a:pt x="28198" y="15808"/>
                      <a:pt x="26481" y="8293"/>
                    </a:cubicBezTo>
                    <a:cubicBezTo>
                      <a:pt x="25132" y="2683"/>
                      <a:pt x="19758" y="0"/>
                      <a:pt x="142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3" name="Google Shape;4003;p39"/>
              <p:cNvSpPr/>
              <p:nvPr/>
            </p:nvSpPr>
            <p:spPr>
              <a:xfrm>
                <a:off x="3997850" y="770725"/>
                <a:ext cx="141350" cy="19562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7825" extrusionOk="0">
                    <a:moveTo>
                      <a:pt x="2843" y="1"/>
                    </a:moveTo>
                    <a:cubicBezTo>
                      <a:pt x="591" y="1"/>
                      <a:pt x="0" y="3745"/>
                      <a:pt x="0" y="3745"/>
                    </a:cubicBezTo>
                    <a:lnTo>
                      <a:pt x="286" y="7824"/>
                    </a:lnTo>
                    <a:cubicBezTo>
                      <a:pt x="1646" y="7538"/>
                      <a:pt x="2863" y="6822"/>
                      <a:pt x="3722" y="5749"/>
                    </a:cubicBezTo>
                    <a:cubicBezTo>
                      <a:pt x="5010" y="3745"/>
                      <a:pt x="5654" y="453"/>
                      <a:pt x="3149" y="23"/>
                    </a:cubicBezTo>
                    <a:cubicBezTo>
                      <a:pt x="3044" y="8"/>
                      <a:pt x="2942" y="1"/>
                      <a:pt x="28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4" name="Google Shape;4004;p39"/>
              <p:cNvSpPr/>
              <p:nvPr/>
            </p:nvSpPr>
            <p:spPr>
              <a:xfrm>
                <a:off x="3008425" y="485025"/>
                <a:ext cx="1595975" cy="341750"/>
              </a:xfrm>
              <a:custGeom>
                <a:avLst/>
                <a:gdLst/>
                <a:ahLst/>
                <a:cxnLst/>
                <a:rect l="l" t="t" r="r" b="b"/>
                <a:pathLst>
                  <a:path w="63839" h="13670" extrusionOk="0">
                    <a:moveTo>
                      <a:pt x="31919" y="0"/>
                    </a:moveTo>
                    <a:cubicBezTo>
                      <a:pt x="14314" y="0"/>
                      <a:pt x="0" y="3722"/>
                      <a:pt x="0" y="7443"/>
                    </a:cubicBezTo>
                    <a:cubicBezTo>
                      <a:pt x="0" y="11236"/>
                      <a:pt x="14314" y="13670"/>
                      <a:pt x="31919" y="13670"/>
                    </a:cubicBezTo>
                    <a:cubicBezTo>
                      <a:pt x="49525" y="13670"/>
                      <a:pt x="63838" y="11236"/>
                      <a:pt x="63838" y="7443"/>
                    </a:cubicBezTo>
                    <a:cubicBezTo>
                      <a:pt x="63838" y="3722"/>
                      <a:pt x="49525" y="0"/>
                      <a:pt x="3191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5" name="Google Shape;4005;p39"/>
              <p:cNvSpPr/>
              <p:nvPr/>
            </p:nvSpPr>
            <p:spPr>
              <a:xfrm>
                <a:off x="3405625" y="238125"/>
                <a:ext cx="808725" cy="465200"/>
              </a:xfrm>
              <a:custGeom>
                <a:avLst/>
                <a:gdLst/>
                <a:ahLst/>
                <a:cxnLst/>
                <a:rect l="l" t="t" r="r" b="b"/>
                <a:pathLst>
                  <a:path w="32349" h="18608" extrusionOk="0">
                    <a:moveTo>
                      <a:pt x="16031" y="0"/>
                    </a:moveTo>
                    <a:cubicBezTo>
                      <a:pt x="7730" y="0"/>
                      <a:pt x="0" y="5582"/>
                      <a:pt x="0" y="15459"/>
                    </a:cubicBezTo>
                    <a:cubicBezTo>
                      <a:pt x="5726" y="18536"/>
                      <a:pt x="11236" y="18608"/>
                      <a:pt x="16031" y="18608"/>
                    </a:cubicBezTo>
                    <a:cubicBezTo>
                      <a:pt x="20755" y="18608"/>
                      <a:pt x="26266" y="18536"/>
                      <a:pt x="31991" y="15459"/>
                    </a:cubicBezTo>
                    <a:cubicBezTo>
                      <a:pt x="32349" y="5869"/>
                      <a:pt x="24333" y="0"/>
                      <a:pt x="1603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6" name="Google Shape;4006;p39"/>
              <p:cNvSpPr/>
              <p:nvPr/>
            </p:nvSpPr>
            <p:spPr>
              <a:xfrm>
                <a:off x="3407400" y="485025"/>
                <a:ext cx="801600" cy="216525"/>
              </a:xfrm>
              <a:custGeom>
                <a:avLst/>
                <a:gdLst/>
                <a:ahLst/>
                <a:cxnLst/>
                <a:rect l="l" t="t" r="r" b="b"/>
                <a:pathLst>
                  <a:path w="32064" h="8661" extrusionOk="0">
                    <a:moveTo>
                      <a:pt x="931" y="0"/>
                    </a:moveTo>
                    <a:cubicBezTo>
                      <a:pt x="287" y="1790"/>
                      <a:pt x="1" y="3722"/>
                      <a:pt x="1" y="5583"/>
                    </a:cubicBezTo>
                    <a:cubicBezTo>
                      <a:pt x="5726" y="8660"/>
                      <a:pt x="11237" y="8660"/>
                      <a:pt x="15960" y="8660"/>
                    </a:cubicBezTo>
                    <a:cubicBezTo>
                      <a:pt x="20755" y="8660"/>
                      <a:pt x="26266" y="8660"/>
                      <a:pt x="31991" y="5583"/>
                    </a:cubicBezTo>
                    <a:cubicBezTo>
                      <a:pt x="32063" y="3650"/>
                      <a:pt x="31705" y="1790"/>
                      <a:pt x="31061" y="0"/>
                    </a:cubicBezTo>
                    <a:cubicBezTo>
                      <a:pt x="25694" y="2648"/>
                      <a:pt x="20469" y="2720"/>
                      <a:pt x="15960" y="2720"/>
                    </a:cubicBezTo>
                    <a:cubicBezTo>
                      <a:pt x="11452" y="2720"/>
                      <a:pt x="6299" y="2648"/>
                      <a:pt x="93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7" name="Google Shape;4007;p39"/>
              <p:cNvSpPr/>
              <p:nvPr/>
            </p:nvSpPr>
            <p:spPr>
              <a:xfrm>
                <a:off x="607325" y="1882375"/>
                <a:ext cx="6222825" cy="2127650"/>
              </a:xfrm>
              <a:custGeom>
                <a:avLst/>
                <a:gdLst/>
                <a:ahLst/>
                <a:cxnLst/>
                <a:rect l="l" t="t" r="r" b="b"/>
                <a:pathLst>
                  <a:path w="248913" h="85106" extrusionOk="0">
                    <a:moveTo>
                      <a:pt x="248841" y="1"/>
                    </a:moveTo>
                    <a:cubicBezTo>
                      <a:pt x="248626" y="287"/>
                      <a:pt x="244761" y="4653"/>
                      <a:pt x="236531" y="11022"/>
                    </a:cubicBezTo>
                    <a:cubicBezTo>
                      <a:pt x="235601" y="11666"/>
                      <a:pt x="234670" y="12382"/>
                      <a:pt x="233740" y="13098"/>
                    </a:cubicBezTo>
                    <a:cubicBezTo>
                      <a:pt x="221645" y="21900"/>
                      <a:pt x="201678" y="33709"/>
                      <a:pt x="171763" y="44015"/>
                    </a:cubicBezTo>
                    <a:cubicBezTo>
                      <a:pt x="134358" y="56878"/>
                      <a:pt x="99243" y="64784"/>
                      <a:pt x="60663" y="64784"/>
                    </a:cubicBezTo>
                    <a:cubicBezTo>
                      <a:pt x="55027" y="64784"/>
                      <a:pt x="49316" y="64615"/>
                      <a:pt x="43514" y="64268"/>
                    </a:cubicBezTo>
                    <a:cubicBezTo>
                      <a:pt x="40651" y="64125"/>
                      <a:pt x="37788" y="63911"/>
                      <a:pt x="34854" y="63624"/>
                    </a:cubicBezTo>
                    <a:cubicBezTo>
                      <a:pt x="32636" y="63481"/>
                      <a:pt x="30345" y="63195"/>
                      <a:pt x="28127" y="62980"/>
                    </a:cubicBezTo>
                    <a:cubicBezTo>
                      <a:pt x="23260" y="62408"/>
                      <a:pt x="18322" y="61764"/>
                      <a:pt x="13241" y="60976"/>
                    </a:cubicBezTo>
                    <a:cubicBezTo>
                      <a:pt x="8875" y="60261"/>
                      <a:pt x="4510" y="59545"/>
                      <a:pt x="1" y="58615"/>
                    </a:cubicBezTo>
                    <a:lnTo>
                      <a:pt x="1" y="58615"/>
                    </a:lnTo>
                    <a:cubicBezTo>
                      <a:pt x="1862" y="60189"/>
                      <a:pt x="14314" y="70280"/>
                      <a:pt x="26266" y="75934"/>
                    </a:cubicBezTo>
                    <a:cubicBezTo>
                      <a:pt x="27984" y="76721"/>
                      <a:pt x="29630" y="77437"/>
                      <a:pt x="31419" y="78081"/>
                    </a:cubicBezTo>
                    <a:cubicBezTo>
                      <a:pt x="39768" y="81102"/>
                      <a:pt x="53895" y="85106"/>
                      <a:pt x="75720" y="85106"/>
                    </a:cubicBezTo>
                    <a:cubicBezTo>
                      <a:pt x="91126" y="85106"/>
                      <a:pt x="110367" y="83111"/>
                      <a:pt x="134118" y="77365"/>
                    </a:cubicBezTo>
                    <a:cubicBezTo>
                      <a:pt x="191515" y="63481"/>
                      <a:pt x="228301" y="36071"/>
                      <a:pt x="232094" y="33280"/>
                    </a:cubicBezTo>
                    <a:cubicBezTo>
                      <a:pt x="235815" y="30488"/>
                      <a:pt x="239680" y="28055"/>
                      <a:pt x="240467" y="26266"/>
                    </a:cubicBezTo>
                    <a:cubicBezTo>
                      <a:pt x="240754" y="25693"/>
                      <a:pt x="241684" y="22902"/>
                      <a:pt x="242829" y="19324"/>
                    </a:cubicBezTo>
                    <a:cubicBezTo>
                      <a:pt x="245262" y="11738"/>
                      <a:pt x="248698" y="502"/>
                      <a:pt x="2489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8" name="Google Shape;4008;p39"/>
              <p:cNvSpPr/>
              <p:nvPr/>
            </p:nvSpPr>
            <p:spPr>
              <a:xfrm>
                <a:off x="5985625" y="1449400"/>
                <a:ext cx="12550" cy="322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289" extrusionOk="0">
                    <a:moveTo>
                      <a:pt x="501" y="0"/>
                    </a:moveTo>
                    <a:lnTo>
                      <a:pt x="0" y="1074"/>
                    </a:lnTo>
                    <a:lnTo>
                      <a:pt x="287" y="1288"/>
                    </a:lnTo>
                    <a:lnTo>
                      <a:pt x="501" y="0"/>
                    </a:lnTo>
                    <a:close/>
                  </a:path>
                </a:pathLst>
              </a:custGeom>
              <a:solidFill>
                <a:srgbClr val="7446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09" name="Google Shape;4009;p39"/>
              <p:cNvSpPr/>
              <p:nvPr/>
            </p:nvSpPr>
            <p:spPr>
              <a:xfrm>
                <a:off x="598400" y="2147175"/>
                <a:ext cx="5802350" cy="1354800"/>
              </a:xfrm>
              <a:custGeom>
                <a:avLst/>
                <a:gdLst/>
                <a:ahLst/>
                <a:cxnLst/>
                <a:rect l="l" t="t" r="r" b="b"/>
                <a:pathLst>
                  <a:path w="232094" h="54192" extrusionOk="0">
                    <a:moveTo>
                      <a:pt x="226797" y="1"/>
                    </a:moveTo>
                    <a:cubicBezTo>
                      <a:pt x="214845" y="8231"/>
                      <a:pt x="196238" y="18680"/>
                      <a:pt x="169686" y="27840"/>
                    </a:cubicBezTo>
                    <a:cubicBezTo>
                      <a:pt x="128464" y="42011"/>
                      <a:pt x="94684" y="48309"/>
                      <a:pt x="60188" y="48309"/>
                    </a:cubicBezTo>
                    <a:cubicBezTo>
                      <a:pt x="57826" y="48309"/>
                      <a:pt x="55536" y="48309"/>
                      <a:pt x="53175" y="48237"/>
                    </a:cubicBezTo>
                    <a:cubicBezTo>
                      <a:pt x="50026" y="48166"/>
                      <a:pt x="46805" y="48023"/>
                      <a:pt x="43656" y="47808"/>
                    </a:cubicBezTo>
                    <a:cubicBezTo>
                      <a:pt x="40650" y="47665"/>
                      <a:pt x="37644" y="47450"/>
                      <a:pt x="34567" y="47164"/>
                    </a:cubicBezTo>
                    <a:cubicBezTo>
                      <a:pt x="26838" y="46448"/>
                      <a:pt x="18894" y="45446"/>
                      <a:pt x="10807" y="44086"/>
                    </a:cubicBezTo>
                    <a:lnTo>
                      <a:pt x="5224" y="46090"/>
                    </a:lnTo>
                    <a:lnTo>
                      <a:pt x="143" y="47879"/>
                    </a:lnTo>
                    <a:lnTo>
                      <a:pt x="0" y="48023"/>
                    </a:lnTo>
                    <a:lnTo>
                      <a:pt x="358" y="48023"/>
                    </a:lnTo>
                    <a:cubicBezTo>
                      <a:pt x="4867" y="48953"/>
                      <a:pt x="9232" y="49669"/>
                      <a:pt x="13598" y="50384"/>
                    </a:cubicBezTo>
                    <a:cubicBezTo>
                      <a:pt x="18679" y="51172"/>
                      <a:pt x="23617" y="51816"/>
                      <a:pt x="28484" y="52388"/>
                    </a:cubicBezTo>
                    <a:cubicBezTo>
                      <a:pt x="30702" y="52603"/>
                      <a:pt x="32993" y="52818"/>
                      <a:pt x="35211" y="53032"/>
                    </a:cubicBezTo>
                    <a:cubicBezTo>
                      <a:pt x="38145" y="53319"/>
                      <a:pt x="41008" y="53533"/>
                      <a:pt x="43871" y="53676"/>
                    </a:cubicBezTo>
                    <a:cubicBezTo>
                      <a:pt x="49673" y="54023"/>
                      <a:pt x="55382" y="54192"/>
                      <a:pt x="61017" y="54192"/>
                    </a:cubicBezTo>
                    <a:cubicBezTo>
                      <a:pt x="99584" y="54192"/>
                      <a:pt x="134653" y="46286"/>
                      <a:pt x="172120" y="33423"/>
                    </a:cubicBezTo>
                    <a:cubicBezTo>
                      <a:pt x="200460" y="23690"/>
                      <a:pt x="219855" y="12525"/>
                      <a:pt x="232093" y="3865"/>
                    </a:cubicBezTo>
                    <a:lnTo>
                      <a:pt x="22679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0" name="Google Shape;4010;p39"/>
              <p:cNvSpPr/>
              <p:nvPr/>
            </p:nvSpPr>
            <p:spPr>
              <a:xfrm>
                <a:off x="3343000" y="1791125"/>
                <a:ext cx="3084575" cy="2949425"/>
              </a:xfrm>
              <a:custGeom>
                <a:avLst/>
                <a:gdLst/>
                <a:ahLst/>
                <a:cxnLst/>
                <a:rect l="l" t="t" r="r" b="b"/>
                <a:pathLst>
                  <a:path w="123383" h="117977" extrusionOk="0">
                    <a:moveTo>
                      <a:pt x="1790" y="1"/>
                    </a:moveTo>
                    <a:lnTo>
                      <a:pt x="859" y="931"/>
                    </a:lnTo>
                    <a:lnTo>
                      <a:pt x="0" y="1790"/>
                    </a:lnTo>
                    <a:cubicBezTo>
                      <a:pt x="0" y="1790"/>
                      <a:pt x="73930" y="86741"/>
                      <a:pt x="79369" y="92681"/>
                    </a:cubicBezTo>
                    <a:cubicBezTo>
                      <a:pt x="83877" y="97547"/>
                      <a:pt x="86740" y="110430"/>
                      <a:pt x="89603" y="117443"/>
                    </a:cubicBezTo>
                    <a:cubicBezTo>
                      <a:pt x="92901" y="117798"/>
                      <a:pt x="96210" y="117976"/>
                      <a:pt x="99518" y="117976"/>
                    </a:cubicBezTo>
                    <a:cubicBezTo>
                      <a:pt x="107553" y="117976"/>
                      <a:pt x="115575" y="116924"/>
                      <a:pt x="123383" y="114795"/>
                    </a:cubicBezTo>
                    <a:cubicBezTo>
                      <a:pt x="119160" y="108855"/>
                      <a:pt x="114795" y="103058"/>
                      <a:pt x="112862" y="101269"/>
                    </a:cubicBezTo>
                    <a:cubicBezTo>
                      <a:pt x="108640" y="97261"/>
                      <a:pt x="91034" y="92752"/>
                      <a:pt x="85595" y="86812"/>
                    </a:cubicBezTo>
                    <a:cubicBezTo>
                      <a:pt x="80156" y="80872"/>
                      <a:pt x="1790" y="1"/>
                      <a:pt x="17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1" name="Google Shape;4011;p39"/>
              <p:cNvSpPr/>
              <p:nvPr/>
            </p:nvSpPr>
            <p:spPr>
              <a:xfrm>
                <a:off x="5581275" y="4661000"/>
                <a:ext cx="1109325" cy="738950"/>
              </a:xfrm>
              <a:custGeom>
                <a:avLst/>
                <a:gdLst/>
                <a:ahLst/>
                <a:cxnLst/>
                <a:rect l="l" t="t" r="r" b="b"/>
                <a:pathLst>
                  <a:path w="44373" h="29558" extrusionOk="0">
                    <a:moveTo>
                      <a:pt x="33852" y="0"/>
                    </a:moveTo>
                    <a:cubicBezTo>
                      <a:pt x="26153" y="2050"/>
                      <a:pt x="18211" y="3087"/>
                      <a:pt x="10267" y="3087"/>
                    </a:cubicBezTo>
                    <a:cubicBezTo>
                      <a:pt x="6839" y="3087"/>
                      <a:pt x="3410" y="2893"/>
                      <a:pt x="0" y="2505"/>
                    </a:cubicBezTo>
                    <a:lnTo>
                      <a:pt x="0" y="2505"/>
                    </a:lnTo>
                    <a:cubicBezTo>
                      <a:pt x="501" y="3793"/>
                      <a:pt x="1145" y="5081"/>
                      <a:pt x="1933" y="6155"/>
                    </a:cubicBezTo>
                    <a:cubicBezTo>
                      <a:pt x="5511" y="10807"/>
                      <a:pt x="28627" y="29558"/>
                      <a:pt x="28627" y="29558"/>
                    </a:cubicBezTo>
                    <a:lnTo>
                      <a:pt x="36500" y="22329"/>
                    </a:lnTo>
                    <a:lnTo>
                      <a:pt x="44372" y="15101"/>
                    </a:lnTo>
                    <a:cubicBezTo>
                      <a:pt x="44372" y="15101"/>
                      <a:pt x="39219" y="7443"/>
                      <a:pt x="338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2" name="Google Shape;4012;p39"/>
              <p:cNvSpPr/>
              <p:nvPr/>
            </p:nvSpPr>
            <p:spPr>
              <a:xfrm>
                <a:off x="3926275" y="1801875"/>
                <a:ext cx="869575" cy="947400"/>
              </a:xfrm>
              <a:custGeom>
                <a:avLst/>
                <a:gdLst/>
                <a:ahLst/>
                <a:cxnLst/>
                <a:rect l="l" t="t" r="r" b="b"/>
                <a:pathLst>
                  <a:path w="34783" h="37896" extrusionOk="0">
                    <a:moveTo>
                      <a:pt x="26051" y="0"/>
                    </a:moveTo>
                    <a:lnTo>
                      <a:pt x="16604" y="8230"/>
                    </a:lnTo>
                    <a:lnTo>
                      <a:pt x="21757" y="15172"/>
                    </a:lnTo>
                    <a:cubicBezTo>
                      <a:pt x="20755" y="16389"/>
                      <a:pt x="19896" y="17677"/>
                      <a:pt x="19180" y="19037"/>
                    </a:cubicBezTo>
                    <a:cubicBezTo>
                      <a:pt x="18107" y="21113"/>
                      <a:pt x="12382" y="29200"/>
                      <a:pt x="9805" y="30416"/>
                    </a:cubicBezTo>
                    <a:cubicBezTo>
                      <a:pt x="8088" y="28985"/>
                      <a:pt x="6298" y="27697"/>
                      <a:pt x="4294" y="26623"/>
                    </a:cubicBezTo>
                    <a:cubicBezTo>
                      <a:pt x="4211" y="26595"/>
                      <a:pt x="4098" y="26576"/>
                      <a:pt x="3963" y="26576"/>
                    </a:cubicBezTo>
                    <a:cubicBezTo>
                      <a:pt x="3405" y="26576"/>
                      <a:pt x="2481" y="26914"/>
                      <a:pt x="1790" y="28412"/>
                    </a:cubicBezTo>
                    <a:cubicBezTo>
                      <a:pt x="859" y="30273"/>
                      <a:pt x="0" y="30846"/>
                      <a:pt x="358" y="31991"/>
                    </a:cubicBezTo>
                    <a:cubicBezTo>
                      <a:pt x="788" y="33136"/>
                      <a:pt x="5082" y="36929"/>
                      <a:pt x="6012" y="37573"/>
                    </a:cubicBezTo>
                    <a:cubicBezTo>
                      <a:pt x="6334" y="37788"/>
                      <a:pt x="6692" y="37895"/>
                      <a:pt x="7050" y="37895"/>
                    </a:cubicBezTo>
                    <a:cubicBezTo>
                      <a:pt x="7408" y="37895"/>
                      <a:pt x="7765" y="37788"/>
                      <a:pt x="8088" y="37573"/>
                    </a:cubicBezTo>
                    <a:cubicBezTo>
                      <a:pt x="8517" y="37430"/>
                      <a:pt x="9877" y="35784"/>
                      <a:pt x="10592" y="35784"/>
                    </a:cubicBezTo>
                    <a:cubicBezTo>
                      <a:pt x="11140" y="35784"/>
                      <a:pt x="11946" y="36663"/>
                      <a:pt x="12879" y="36663"/>
                    </a:cubicBezTo>
                    <a:cubicBezTo>
                      <a:pt x="13043" y="36663"/>
                      <a:pt x="13212" y="36636"/>
                      <a:pt x="13383" y="36571"/>
                    </a:cubicBezTo>
                    <a:cubicBezTo>
                      <a:pt x="14457" y="36142"/>
                      <a:pt x="15387" y="34496"/>
                      <a:pt x="16604" y="33494"/>
                    </a:cubicBezTo>
                    <a:cubicBezTo>
                      <a:pt x="17749" y="32563"/>
                      <a:pt x="28484" y="25263"/>
                      <a:pt x="30918" y="21971"/>
                    </a:cubicBezTo>
                    <a:cubicBezTo>
                      <a:pt x="32063" y="20397"/>
                      <a:pt x="33065" y="18679"/>
                      <a:pt x="33780" y="16890"/>
                    </a:cubicBezTo>
                    <a:cubicBezTo>
                      <a:pt x="34353" y="15745"/>
                      <a:pt x="34782" y="15029"/>
                      <a:pt x="34281" y="13813"/>
                    </a:cubicBezTo>
                    <a:cubicBezTo>
                      <a:pt x="33852" y="12668"/>
                      <a:pt x="26051" y="0"/>
                      <a:pt x="260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3" name="Google Shape;4013;p39"/>
              <p:cNvSpPr/>
              <p:nvPr/>
            </p:nvSpPr>
            <p:spPr>
              <a:xfrm>
                <a:off x="4012150" y="1331300"/>
                <a:ext cx="633400" cy="747925"/>
              </a:xfrm>
              <a:custGeom>
                <a:avLst/>
                <a:gdLst/>
                <a:ahLst/>
                <a:cxnLst/>
                <a:rect l="l" t="t" r="r" b="b"/>
                <a:pathLst>
                  <a:path w="25336" h="29917" extrusionOk="0">
                    <a:moveTo>
                      <a:pt x="10807" y="1"/>
                    </a:moveTo>
                    <a:cubicBezTo>
                      <a:pt x="1" y="2148"/>
                      <a:pt x="2935" y="17320"/>
                      <a:pt x="5153" y="20398"/>
                    </a:cubicBezTo>
                    <a:cubicBezTo>
                      <a:pt x="7014" y="23046"/>
                      <a:pt x="10736" y="28055"/>
                      <a:pt x="11595" y="28914"/>
                    </a:cubicBezTo>
                    <a:cubicBezTo>
                      <a:pt x="12024" y="29415"/>
                      <a:pt x="12525" y="29701"/>
                      <a:pt x="13169" y="29916"/>
                    </a:cubicBezTo>
                    <a:cubicBezTo>
                      <a:pt x="17964" y="27697"/>
                      <a:pt x="25192" y="19396"/>
                      <a:pt x="25264" y="19109"/>
                    </a:cubicBezTo>
                    <a:cubicBezTo>
                      <a:pt x="25335" y="18823"/>
                      <a:pt x="10807" y="1"/>
                      <a:pt x="108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4" name="Google Shape;4014;p39"/>
            <p:cNvGrpSpPr/>
            <p:nvPr/>
          </p:nvGrpSpPr>
          <p:grpSpPr>
            <a:xfrm>
              <a:off x="4304415" y="4695910"/>
              <a:ext cx="1127633" cy="447717"/>
              <a:chOff x="70025" y="1263450"/>
              <a:chExt cx="7552800" cy="2998775"/>
            </a:xfrm>
          </p:grpSpPr>
          <p:sp>
            <p:nvSpPr>
              <p:cNvPr id="4015" name="Google Shape;4015;p39"/>
              <p:cNvSpPr/>
              <p:nvPr/>
            </p:nvSpPr>
            <p:spPr>
              <a:xfrm>
                <a:off x="70025" y="1634700"/>
                <a:ext cx="7552800" cy="2627525"/>
              </a:xfrm>
              <a:custGeom>
                <a:avLst/>
                <a:gdLst/>
                <a:ahLst/>
                <a:cxnLst/>
                <a:rect l="l" t="t" r="r" b="b"/>
                <a:pathLst>
                  <a:path w="302112" h="105101" extrusionOk="0">
                    <a:moveTo>
                      <a:pt x="146505" y="0"/>
                    </a:moveTo>
                    <a:cubicBezTo>
                      <a:pt x="112073" y="0"/>
                      <a:pt x="77626" y="4721"/>
                      <a:pt x="50651" y="14285"/>
                    </a:cubicBezTo>
                    <a:cubicBezTo>
                      <a:pt x="13672" y="27284"/>
                      <a:pt x="0" y="46110"/>
                      <a:pt x="9862" y="63591"/>
                    </a:cubicBezTo>
                    <a:lnTo>
                      <a:pt x="139178" y="55299"/>
                    </a:lnTo>
                    <a:lnTo>
                      <a:pt x="44824" y="88692"/>
                    </a:lnTo>
                    <a:cubicBezTo>
                      <a:pt x="72441" y="99600"/>
                      <a:pt x="109551" y="105100"/>
                      <a:pt x="146758" y="105100"/>
                    </a:cubicBezTo>
                    <a:cubicBezTo>
                      <a:pt x="181415" y="105100"/>
                      <a:pt x="216156" y="100329"/>
                      <a:pt x="243392" y="90709"/>
                    </a:cubicBezTo>
                    <a:cubicBezTo>
                      <a:pt x="299646" y="70763"/>
                      <a:pt x="302111" y="37594"/>
                      <a:pt x="248995" y="16527"/>
                    </a:cubicBezTo>
                    <a:cubicBezTo>
                      <a:pt x="221233" y="5562"/>
                      <a:pt x="183878" y="0"/>
                      <a:pt x="14650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6" name="Google Shape;4016;p39"/>
              <p:cNvSpPr/>
              <p:nvPr/>
            </p:nvSpPr>
            <p:spPr>
              <a:xfrm>
                <a:off x="70025" y="1263450"/>
                <a:ext cx="7552800" cy="2907950"/>
              </a:xfrm>
              <a:custGeom>
                <a:avLst/>
                <a:gdLst/>
                <a:ahLst/>
                <a:cxnLst/>
                <a:rect l="l" t="t" r="r" b="b"/>
                <a:pathLst>
                  <a:path w="302112" h="116318" extrusionOk="0">
                    <a:moveTo>
                      <a:pt x="50651" y="19947"/>
                    </a:moveTo>
                    <a:cubicBezTo>
                      <a:pt x="13672" y="32945"/>
                      <a:pt x="0" y="51771"/>
                      <a:pt x="9862" y="69028"/>
                    </a:cubicBezTo>
                    <a:lnTo>
                      <a:pt x="139178" y="60960"/>
                    </a:lnTo>
                    <a:lnTo>
                      <a:pt x="44824" y="94129"/>
                    </a:lnTo>
                    <a:cubicBezTo>
                      <a:pt x="98164" y="115196"/>
                      <a:pt x="186915" y="116317"/>
                      <a:pt x="243392" y="96371"/>
                    </a:cubicBezTo>
                    <a:cubicBezTo>
                      <a:pt x="299646" y="76424"/>
                      <a:pt x="302111" y="43031"/>
                      <a:pt x="248995" y="21964"/>
                    </a:cubicBezTo>
                    <a:cubicBezTo>
                      <a:pt x="195655" y="1121"/>
                      <a:pt x="106905" y="0"/>
                      <a:pt x="50651" y="1994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17" name="Google Shape;4017;p39"/>
              <p:cNvSpPr/>
              <p:nvPr/>
            </p:nvSpPr>
            <p:spPr>
              <a:xfrm>
                <a:off x="238125" y="1403525"/>
                <a:ext cx="7014900" cy="2622175"/>
              </a:xfrm>
              <a:custGeom>
                <a:avLst/>
                <a:gdLst/>
                <a:ahLst/>
                <a:cxnLst/>
                <a:rect l="l" t="t" r="r" b="b"/>
                <a:pathLst>
                  <a:path w="280596" h="104887" extrusionOk="0">
                    <a:moveTo>
                      <a:pt x="144780" y="0"/>
                    </a:moveTo>
                    <a:lnTo>
                      <a:pt x="132229" y="51099"/>
                    </a:lnTo>
                    <a:lnTo>
                      <a:pt x="113404" y="896"/>
                    </a:lnTo>
                    <a:lnTo>
                      <a:pt x="110714" y="1121"/>
                    </a:lnTo>
                    <a:lnTo>
                      <a:pt x="129540" y="51099"/>
                    </a:lnTo>
                    <a:lnTo>
                      <a:pt x="81355" y="4931"/>
                    </a:lnTo>
                    <a:lnTo>
                      <a:pt x="78889" y="5379"/>
                    </a:lnTo>
                    <a:lnTo>
                      <a:pt x="127075" y="51547"/>
                    </a:lnTo>
                    <a:lnTo>
                      <a:pt x="52892" y="11430"/>
                    </a:lnTo>
                    <a:lnTo>
                      <a:pt x="50875" y="12102"/>
                    </a:lnTo>
                    <a:lnTo>
                      <a:pt x="124834" y="51995"/>
                    </a:lnTo>
                    <a:lnTo>
                      <a:pt x="124834" y="51995"/>
                    </a:lnTo>
                    <a:lnTo>
                      <a:pt x="29808" y="20171"/>
                    </a:lnTo>
                    <a:lnTo>
                      <a:pt x="28239" y="20843"/>
                    </a:lnTo>
                    <a:lnTo>
                      <a:pt x="123041" y="52892"/>
                    </a:lnTo>
                    <a:lnTo>
                      <a:pt x="123041" y="52892"/>
                    </a:lnTo>
                    <a:lnTo>
                      <a:pt x="12999" y="30480"/>
                    </a:lnTo>
                    <a:lnTo>
                      <a:pt x="11878" y="31376"/>
                    </a:lnTo>
                    <a:lnTo>
                      <a:pt x="121696" y="53788"/>
                    </a:lnTo>
                    <a:lnTo>
                      <a:pt x="121696" y="53788"/>
                    </a:lnTo>
                    <a:lnTo>
                      <a:pt x="3138" y="41686"/>
                    </a:lnTo>
                    <a:cubicBezTo>
                      <a:pt x="2914" y="42134"/>
                      <a:pt x="2914" y="42358"/>
                      <a:pt x="2465" y="42582"/>
                    </a:cubicBezTo>
                    <a:lnTo>
                      <a:pt x="121024" y="54685"/>
                    </a:lnTo>
                    <a:lnTo>
                      <a:pt x="0" y="53340"/>
                    </a:lnTo>
                    <a:lnTo>
                      <a:pt x="0" y="54236"/>
                    </a:lnTo>
                    <a:lnTo>
                      <a:pt x="120799" y="55805"/>
                    </a:lnTo>
                    <a:lnTo>
                      <a:pt x="92561" y="57822"/>
                    </a:lnTo>
                    <a:lnTo>
                      <a:pt x="92561" y="57822"/>
                    </a:lnTo>
                    <a:lnTo>
                      <a:pt x="132229" y="55357"/>
                    </a:lnTo>
                    <a:lnTo>
                      <a:pt x="132229" y="55357"/>
                    </a:lnTo>
                    <a:lnTo>
                      <a:pt x="123265" y="58495"/>
                    </a:lnTo>
                    <a:lnTo>
                      <a:pt x="124385" y="58271"/>
                    </a:lnTo>
                    <a:lnTo>
                      <a:pt x="124385" y="58271"/>
                    </a:lnTo>
                    <a:lnTo>
                      <a:pt x="49306" y="92561"/>
                    </a:lnTo>
                    <a:lnTo>
                      <a:pt x="51547" y="93233"/>
                    </a:lnTo>
                    <a:lnTo>
                      <a:pt x="126178" y="58943"/>
                    </a:lnTo>
                    <a:lnTo>
                      <a:pt x="74407" y="98836"/>
                    </a:lnTo>
                    <a:lnTo>
                      <a:pt x="76872" y="99508"/>
                    </a:lnTo>
                    <a:lnTo>
                      <a:pt x="128644" y="59391"/>
                    </a:lnTo>
                    <a:lnTo>
                      <a:pt x="102646" y="103094"/>
                    </a:lnTo>
                    <a:lnTo>
                      <a:pt x="105335" y="103318"/>
                    </a:lnTo>
                    <a:lnTo>
                      <a:pt x="131333" y="59615"/>
                    </a:lnTo>
                    <a:lnTo>
                      <a:pt x="133126" y="104887"/>
                    </a:lnTo>
                    <a:lnTo>
                      <a:pt x="135815" y="104887"/>
                    </a:lnTo>
                    <a:lnTo>
                      <a:pt x="134022" y="59615"/>
                    </a:lnTo>
                    <a:lnTo>
                      <a:pt x="164278" y="104439"/>
                    </a:lnTo>
                    <a:lnTo>
                      <a:pt x="166968" y="104215"/>
                    </a:lnTo>
                    <a:lnTo>
                      <a:pt x="136488" y="59391"/>
                    </a:lnTo>
                    <a:lnTo>
                      <a:pt x="136488" y="59391"/>
                    </a:lnTo>
                    <a:lnTo>
                      <a:pt x="194758" y="100853"/>
                    </a:lnTo>
                    <a:lnTo>
                      <a:pt x="197224" y="100405"/>
                    </a:lnTo>
                    <a:lnTo>
                      <a:pt x="138953" y="58943"/>
                    </a:lnTo>
                    <a:lnTo>
                      <a:pt x="222997" y="95026"/>
                    </a:lnTo>
                    <a:lnTo>
                      <a:pt x="225014" y="94353"/>
                    </a:lnTo>
                    <a:lnTo>
                      <a:pt x="140970" y="58271"/>
                    </a:lnTo>
                    <a:lnTo>
                      <a:pt x="140970" y="58271"/>
                    </a:lnTo>
                    <a:lnTo>
                      <a:pt x="246978" y="86733"/>
                    </a:lnTo>
                    <a:lnTo>
                      <a:pt x="248546" y="85837"/>
                    </a:lnTo>
                    <a:lnTo>
                      <a:pt x="142539" y="57374"/>
                    </a:lnTo>
                    <a:lnTo>
                      <a:pt x="142539" y="57374"/>
                    </a:lnTo>
                    <a:lnTo>
                      <a:pt x="265579" y="76200"/>
                    </a:lnTo>
                    <a:lnTo>
                      <a:pt x="266700" y="75303"/>
                    </a:lnTo>
                    <a:lnTo>
                      <a:pt x="143435" y="56478"/>
                    </a:lnTo>
                    <a:lnTo>
                      <a:pt x="143435" y="56478"/>
                    </a:lnTo>
                    <a:lnTo>
                      <a:pt x="277009" y="64546"/>
                    </a:lnTo>
                    <a:cubicBezTo>
                      <a:pt x="277234" y="64098"/>
                      <a:pt x="277458" y="63874"/>
                      <a:pt x="277682" y="63425"/>
                    </a:cubicBezTo>
                    <a:lnTo>
                      <a:pt x="143884" y="55581"/>
                    </a:lnTo>
                    <a:lnTo>
                      <a:pt x="280595" y="51547"/>
                    </a:lnTo>
                    <a:cubicBezTo>
                      <a:pt x="280595" y="51099"/>
                      <a:pt x="280595" y="50875"/>
                      <a:pt x="280595" y="50426"/>
                    </a:cubicBezTo>
                    <a:lnTo>
                      <a:pt x="143659" y="54461"/>
                    </a:lnTo>
                    <a:lnTo>
                      <a:pt x="143659" y="54461"/>
                    </a:lnTo>
                    <a:lnTo>
                      <a:pt x="275665" y="38548"/>
                    </a:lnTo>
                    <a:lnTo>
                      <a:pt x="274768" y="37652"/>
                    </a:lnTo>
                    <a:lnTo>
                      <a:pt x="142987" y="53564"/>
                    </a:lnTo>
                    <a:lnTo>
                      <a:pt x="262218" y="26446"/>
                    </a:lnTo>
                    <a:lnTo>
                      <a:pt x="260873" y="25774"/>
                    </a:lnTo>
                    <a:lnTo>
                      <a:pt x="141418" y="52668"/>
                    </a:lnTo>
                    <a:lnTo>
                      <a:pt x="241151" y="15912"/>
                    </a:lnTo>
                    <a:lnTo>
                      <a:pt x="239134" y="15240"/>
                    </a:lnTo>
                    <a:lnTo>
                      <a:pt x="139625" y="51995"/>
                    </a:lnTo>
                    <a:lnTo>
                      <a:pt x="139625" y="51995"/>
                    </a:lnTo>
                    <a:lnTo>
                      <a:pt x="213808" y="7844"/>
                    </a:lnTo>
                    <a:lnTo>
                      <a:pt x="211343" y="7172"/>
                    </a:lnTo>
                    <a:lnTo>
                      <a:pt x="137384" y="51323"/>
                    </a:lnTo>
                    <a:lnTo>
                      <a:pt x="137384" y="51323"/>
                    </a:lnTo>
                    <a:lnTo>
                      <a:pt x="181759" y="2465"/>
                    </a:lnTo>
                    <a:lnTo>
                      <a:pt x="179294" y="2017"/>
                    </a:lnTo>
                    <a:lnTo>
                      <a:pt x="134919" y="51099"/>
                    </a:lnTo>
                    <a:lnTo>
                      <a:pt x="147694" y="0"/>
                    </a:lnTo>
                    <a:close/>
                  </a:path>
                </a:pathLst>
              </a:custGeom>
              <a:solidFill>
                <a:srgbClr val="B8C165">
                  <a:alpha val="52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18" name="Google Shape;4018;p39"/>
            <p:cNvGrpSpPr/>
            <p:nvPr/>
          </p:nvGrpSpPr>
          <p:grpSpPr>
            <a:xfrm>
              <a:off x="6198131" y="4402190"/>
              <a:ext cx="632424" cy="403600"/>
              <a:chOff x="-245250" y="327975"/>
              <a:chExt cx="7564875" cy="4827750"/>
            </a:xfrm>
          </p:grpSpPr>
          <p:sp>
            <p:nvSpPr>
              <p:cNvPr id="4019" name="Google Shape;4019;p39"/>
              <p:cNvSpPr/>
              <p:nvPr/>
            </p:nvSpPr>
            <p:spPr>
              <a:xfrm>
                <a:off x="-245250" y="766075"/>
                <a:ext cx="7333550" cy="4289875"/>
              </a:xfrm>
              <a:custGeom>
                <a:avLst/>
                <a:gdLst/>
                <a:ahLst/>
                <a:cxnLst/>
                <a:rect l="l" t="t" r="r" b="b"/>
                <a:pathLst>
                  <a:path w="293342" h="171595" extrusionOk="0">
                    <a:moveTo>
                      <a:pt x="158675" y="0"/>
                    </a:moveTo>
                    <a:cubicBezTo>
                      <a:pt x="104792" y="0"/>
                      <a:pt x="52998" y="19444"/>
                      <a:pt x="30604" y="51749"/>
                    </a:cubicBezTo>
                    <a:cubicBezTo>
                      <a:pt x="0" y="95993"/>
                      <a:pt x="33569" y="148778"/>
                      <a:pt x="110671" y="166215"/>
                    </a:cubicBezTo>
                    <a:cubicBezTo>
                      <a:pt x="126877" y="169875"/>
                      <a:pt x="143240" y="171594"/>
                      <a:pt x="159188" y="171594"/>
                    </a:cubicBezTo>
                    <a:cubicBezTo>
                      <a:pt x="221800" y="171594"/>
                      <a:pt x="278027" y="145094"/>
                      <a:pt x="293342" y="105483"/>
                    </a:cubicBezTo>
                    <a:lnTo>
                      <a:pt x="168319" y="79980"/>
                    </a:lnTo>
                    <a:lnTo>
                      <a:pt x="290139" y="59340"/>
                    </a:lnTo>
                    <a:cubicBezTo>
                      <a:pt x="276380" y="33245"/>
                      <a:pt x="242811" y="11893"/>
                      <a:pt x="198210" y="3590"/>
                    </a:cubicBezTo>
                    <a:cubicBezTo>
                      <a:pt x="185174" y="1165"/>
                      <a:pt x="171862" y="0"/>
                      <a:pt x="15867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0" name="Google Shape;4020;p39"/>
              <p:cNvSpPr/>
              <p:nvPr/>
            </p:nvSpPr>
            <p:spPr>
              <a:xfrm>
                <a:off x="-13950" y="327975"/>
                <a:ext cx="7333575" cy="4827750"/>
              </a:xfrm>
              <a:custGeom>
                <a:avLst/>
                <a:gdLst/>
                <a:ahLst/>
                <a:cxnLst/>
                <a:rect l="l" t="t" r="r" b="b"/>
                <a:pathLst>
                  <a:path w="293343" h="193110" extrusionOk="0">
                    <a:moveTo>
                      <a:pt x="30722" y="60732"/>
                    </a:moveTo>
                    <a:cubicBezTo>
                      <a:pt x="58598" y="20403"/>
                      <a:pt x="131903" y="0"/>
                      <a:pt x="198448" y="12455"/>
                    </a:cubicBezTo>
                    <a:cubicBezTo>
                      <a:pt x="242930" y="20758"/>
                      <a:pt x="276498" y="42110"/>
                      <a:pt x="290377" y="68205"/>
                    </a:cubicBezTo>
                    <a:lnTo>
                      <a:pt x="168319" y="88845"/>
                    </a:lnTo>
                    <a:lnTo>
                      <a:pt x="293342" y="114348"/>
                    </a:lnTo>
                    <a:cubicBezTo>
                      <a:pt x="274245" y="164048"/>
                      <a:pt x="190501" y="193110"/>
                      <a:pt x="110671" y="175080"/>
                    </a:cubicBezTo>
                    <a:cubicBezTo>
                      <a:pt x="33569" y="157643"/>
                      <a:pt x="0" y="104858"/>
                      <a:pt x="30722" y="60732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1" name="Google Shape;4021;p39"/>
              <p:cNvSpPr/>
              <p:nvPr/>
            </p:nvSpPr>
            <p:spPr>
              <a:xfrm>
                <a:off x="478325" y="547425"/>
                <a:ext cx="6728600" cy="4285075"/>
              </a:xfrm>
              <a:custGeom>
                <a:avLst/>
                <a:gdLst/>
                <a:ahLst/>
                <a:cxnLst/>
                <a:rect l="l" t="t" r="r" b="b"/>
                <a:pathLst>
                  <a:path w="269144" h="171403" extrusionOk="0">
                    <a:moveTo>
                      <a:pt x="138308" y="0"/>
                    </a:moveTo>
                    <a:lnTo>
                      <a:pt x="146611" y="73187"/>
                    </a:lnTo>
                    <a:lnTo>
                      <a:pt x="110196" y="1779"/>
                    </a:lnTo>
                    <a:lnTo>
                      <a:pt x="107824" y="2135"/>
                    </a:lnTo>
                    <a:lnTo>
                      <a:pt x="144002" y="73661"/>
                    </a:lnTo>
                    <a:lnTo>
                      <a:pt x="80541" y="7829"/>
                    </a:lnTo>
                    <a:lnTo>
                      <a:pt x="78406" y="8422"/>
                    </a:lnTo>
                    <a:lnTo>
                      <a:pt x="141748" y="74492"/>
                    </a:lnTo>
                    <a:lnTo>
                      <a:pt x="53378" y="18030"/>
                    </a:lnTo>
                    <a:lnTo>
                      <a:pt x="51480" y="18979"/>
                    </a:lnTo>
                    <a:lnTo>
                      <a:pt x="139969" y="75678"/>
                    </a:lnTo>
                    <a:lnTo>
                      <a:pt x="139969" y="75678"/>
                    </a:lnTo>
                    <a:lnTo>
                      <a:pt x="30248" y="32145"/>
                    </a:lnTo>
                    <a:lnTo>
                      <a:pt x="28706" y="33332"/>
                    </a:lnTo>
                    <a:lnTo>
                      <a:pt x="138545" y="76983"/>
                    </a:lnTo>
                    <a:lnTo>
                      <a:pt x="138545" y="76983"/>
                    </a:lnTo>
                    <a:lnTo>
                      <a:pt x="12811" y="49463"/>
                    </a:lnTo>
                    <a:lnTo>
                      <a:pt x="11743" y="51006"/>
                    </a:lnTo>
                    <a:lnTo>
                      <a:pt x="137597" y="78525"/>
                    </a:lnTo>
                    <a:lnTo>
                      <a:pt x="137597" y="78525"/>
                    </a:lnTo>
                    <a:lnTo>
                      <a:pt x="2254" y="69391"/>
                    </a:lnTo>
                    <a:cubicBezTo>
                      <a:pt x="2135" y="69984"/>
                      <a:pt x="2017" y="70459"/>
                      <a:pt x="1779" y="71052"/>
                    </a:cubicBezTo>
                    <a:lnTo>
                      <a:pt x="137359" y="80067"/>
                    </a:lnTo>
                    <a:lnTo>
                      <a:pt x="0" y="90742"/>
                    </a:lnTo>
                    <a:cubicBezTo>
                      <a:pt x="119" y="91335"/>
                      <a:pt x="237" y="91810"/>
                      <a:pt x="237" y="92403"/>
                    </a:cubicBezTo>
                    <a:lnTo>
                      <a:pt x="137597" y="81727"/>
                    </a:lnTo>
                    <a:lnTo>
                      <a:pt x="6524" y="112094"/>
                    </a:lnTo>
                    <a:cubicBezTo>
                      <a:pt x="6880" y="112568"/>
                      <a:pt x="7117" y="113161"/>
                      <a:pt x="7354" y="113636"/>
                    </a:cubicBezTo>
                    <a:lnTo>
                      <a:pt x="138545" y="83269"/>
                    </a:lnTo>
                    <a:lnTo>
                      <a:pt x="21707" y="131784"/>
                    </a:lnTo>
                    <a:lnTo>
                      <a:pt x="23249" y="133326"/>
                    </a:lnTo>
                    <a:lnTo>
                      <a:pt x="23249" y="133326"/>
                    </a:lnTo>
                    <a:lnTo>
                      <a:pt x="140088" y="84574"/>
                    </a:lnTo>
                    <a:lnTo>
                      <a:pt x="44600" y="148746"/>
                    </a:lnTo>
                    <a:cubicBezTo>
                      <a:pt x="45312" y="149102"/>
                      <a:pt x="46024" y="149577"/>
                      <a:pt x="46735" y="149932"/>
                    </a:cubicBezTo>
                    <a:lnTo>
                      <a:pt x="141985" y="85760"/>
                    </a:lnTo>
                    <a:lnTo>
                      <a:pt x="73662" y="161438"/>
                    </a:lnTo>
                    <a:lnTo>
                      <a:pt x="76271" y="162269"/>
                    </a:lnTo>
                    <a:lnTo>
                      <a:pt x="144358" y="86591"/>
                    </a:lnTo>
                    <a:lnTo>
                      <a:pt x="106756" y="169149"/>
                    </a:lnTo>
                    <a:lnTo>
                      <a:pt x="109603" y="169504"/>
                    </a:lnTo>
                    <a:lnTo>
                      <a:pt x="146849" y="86947"/>
                    </a:lnTo>
                    <a:lnTo>
                      <a:pt x="141392" y="171402"/>
                    </a:lnTo>
                    <a:lnTo>
                      <a:pt x="144358" y="171402"/>
                    </a:lnTo>
                    <a:lnTo>
                      <a:pt x="149577" y="87065"/>
                    </a:lnTo>
                    <a:lnTo>
                      <a:pt x="175436" y="168437"/>
                    </a:lnTo>
                    <a:lnTo>
                      <a:pt x="178164" y="167962"/>
                    </a:lnTo>
                    <a:lnTo>
                      <a:pt x="152187" y="86828"/>
                    </a:lnTo>
                    <a:lnTo>
                      <a:pt x="206513" y="160608"/>
                    </a:lnTo>
                    <a:lnTo>
                      <a:pt x="208886" y="159659"/>
                    </a:lnTo>
                    <a:lnTo>
                      <a:pt x="154559" y="86116"/>
                    </a:lnTo>
                    <a:lnTo>
                      <a:pt x="232965" y="148628"/>
                    </a:lnTo>
                    <a:cubicBezTo>
                      <a:pt x="233677" y="148272"/>
                      <a:pt x="234389" y="147916"/>
                      <a:pt x="235100" y="147442"/>
                    </a:cubicBezTo>
                    <a:lnTo>
                      <a:pt x="156694" y="85167"/>
                    </a:lnTo>
                    <a:lnTo>
                      <a:pt x="253842" y="133801"/>
                    </a:lnTo>
                    <a:lnTo>
                      <a:pt x="255265" y="132258"/>
                    </a:lnTo>
                    <a:lnTo>
                      <a:pt x="158355" y="83863"/>
                    </a:lnTo>
                    <a:lnTo>
                      <a:pt x="158355" y="83863"/>
                    </a:lnTo>
                    <a:lnTo>
                      <a:pt x="268195" y="116601"/>
                    </a:lnTo>
                    <a:cubicBezTo>
                      <a:pt x="268550" y="116008"/>
                      <a:pt x="268788" y="115533"/>
                      <a:pt x="269144" y="114940"/>
                    </a:cubicBezTo>
                    <a:lnTo>
                      <a:pt x="159422" y="82321"/>
                    </a:lnTo>
                    <a:lnTo>
                      <a:pt x="159422" y="82321"/>
                    </a:lnTo>
                    <a:lnTo>
                      <a:pt x="160727" y="82558"/>
                    </a:lnTo>
                    <a:lnTo>
                      <a:pt x="148628" y="80067"/>
                    </a:lnTo>
                    <a:lnTo>
                      <a:pt x="186586" y="73661"/>
                    </a:lnTo>
                    <a:lnTo>
                      <a:pt x="159185" y="77694"/>
                    </a:lnTo>
                    <a:lnTo>
                      <a:pt x="159185" y="77694"/>
                    </a:lnTo>
                    <a:lnTo>
                      <a:pt x="261196" y="45905"/>
                    </a:lnTo>
                    <a:lnTo>
                      <a:pt x="259891" y="44482"/>
                    </a:lnTo>
                    <a:lnTo>
                      <a:pt x="157999" y="76271"/>
                    </a:lnTo>
                    <a:lnTo>
                      <a:pt x="244827" y="30841"/>
                    </a:lnTo>
                    <a:cubicBezTo>
                      <a:pt x="244234" y="30485"/>
                      <a:pt x="243759" y="30010"/>
                      <a:pt x="243166" y="29654"/>
                    </a:cubicBezTo>
                    <a:lnTo>
                      <a:pt x="156338" y="74966"/>
                    </a:lnTo>
                    <a:lnTo>
                      <a:pt x="223713" y="18148"/>
                    </a:lnTo>
                    <a:cubicBezTo>
                      <a:pt x="223001" y="17793"/>
                      <a:pt x="222408" y="17555"/>
                      <a:pt x="221696" y="17200"/>
                    </a:cubicBezTo>
                    <a:lnTo>
                      <a:pt x="154203" y="74017"/>
                    </a:lnTo>
                    <a:lnTo>
                      <a:pt x="154203" y="74017"/>
                    </a:lnTo>
                    <a:lnTo>
                      <a:pt x="198685" y="8540"/>
                    </a:lnTo>
                    <a:lnTo>
                      <a:pt x="196550" y="7829"/>
                    </a:lnTo>
                    <a:lnTo>
                      <a:pt x="151712" y="73424"/>
                    </a:lnTo>
                    <a:lnTo>
                      <a:pt x="170572" y="2254"/>
                    </a:lnTo>
                    <a:lnTo>
                      <a:pt x="168200" y="2016"/>
                    </a:lnTo>
                    <a:lnTo>
                      <a:pt x="149221" y="73187"/>
                    </a:lnTo>
                    <a:lnTo>
                      <a:pt x="140681" y="0"/>
                    </a:lnTo>
                    <a:close/>
                  </a:path>
                </a:pathLst>
              </a:custGeom>
              <a:solidFill>
                <a:srgbClr val="B8C165">
                  <a:alpha val="52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2" name="Google Shape;4022;p39"/>
            <p:cNvGrpSpPr/>
            <p:nvPr/>
          </p:nvGrpSpPr>
          <p:grpSpPr>
            <a:xfrm>
              <a:off x="2524270" y="4770062"/>
              <a:ext cx="472660" cy="299397"/>
              <a:chOff x="238125" y="348350"/>
              <a:chExt cx="7478800" cy="4737300"/>
            </a:xfrm>
          </p:grpSpPr>
          <p:sp>
            <p:nvSpPr>
              <p:cNvPr id="4023" name="Google Shape;4023;p39"/>
              <p:cNvSpPr/>
              <p:nvPr/>
            </p:nvSpPr>
            <p:spPr>
              <a:xfrm>
                <a:off x="468675" y="774050"/>
                <a:ext cx="7248250" cy="4213375"/>
              </a:xfrm>
              <a:custGeom>
                <a:avLst/>
                <a:gdLst/>
                <a:ahLst/>
                <a:cxnLst/>
                <a:rect l="l" t="t" r="r" b="b"/>
                <a:pathLst>
                  <a:path w="289930" h="168535" extrusionOk="0">
                    <a:moveTo>
                      <a:pt x="133189" y="1"/>
                    </a:moveTo>
                    <a:cubicBezTo>
                      <a:pt x="120106" y="1"/>
                      <a:pt x="106895" y="1161"/>
                      <a:pt x="93953" y="3578"/>
                    </a:cubicBezTo>
                    <a:cubicBezTo>
                      <a:pt x="49859" y="11792"/>
                      <a:pt x="16716" y="32686"/>
                      <a:pt x="3171" y="58336"/>
                    </a:cubicBezTo>
                    <a:lnTo>
                      <a:pt x="123638" y="78654"/>
                    </a:lnTo>
                    <a:lnTo>
                      <a:pt x="0" y="103728"/>
                    </a:lnTo>
                    <a:cubicBezTo>
                      <a:pt x="15041" y="142535"/>
                      <a:pt x="70607" y="168535"/>
                      <a:pt x="132514" y="168535"/>
                    </a:cubicBezTo>
                    <a:cubicBezTo>
                      <a:pt x="148305" y="168535"/>
                      <a:pt x="164509" y="166843"/>
                      <a:pt x="180558" y="163241"/>
                    </a:cubicBezTo>
                    <a:cubicBezTo>
                      <a:pt x="256642" y="146237"/>
                      <a:pt x="289929" y="94361"/>
                      <a:pt x="259668" y="50987"/>
                    </a:cubicBezTo>
                    <a:cubicBezTo>
                      <a:pt x="237462" y="19182"/>
                      <a:pt x="186387" y="1"/>
                      <a:pt x="133189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4" name="Google Shape;4024;p39"/>
              <p:cNvSpPr/>
              <p:nvPr/>
            </p:nvSpPr>
            <p:spPr>
              <a:xfrm>
                <a:off x="238125" y="348350"/>
                <a:ext cx="7248225" cy="4737300"/>
              </a:xfrm>
              <a:custGeom>
                <a:avLst/>
                <a:gdLst/>
                <a:ahLst/>
                <a:cxnLst/>
                <a:rect l="l" t="t" r="r" b="b"/>
                <a:pathLst>
                  <a:path w="289929" h="189492" extrusionOk="0">
                    <a:moveTo>
                      <a:pt x="259668" y="59513"/>
                    </a:moveTo>
                    <a:cubicBezTo>
                      <a:pt x="232001" y="19886"/>
                      <a:pt x="159519" y="0"/>
                      <a:pt x="93953" y="12104"/>
                    </a:cubicBezTo>
                    <a:cubicBezTo>
                      <a:pt x="49859" y="20318"/>
                      <a:pt x="16716" y="41213"/>
                      <a:pt x="3170" y="66862"/>
                    </a:cubicBezTo>
                    <a:lnTo>
                      <a:pt x="123494" y="87180"/>
                    </a:lnTo>
                    <a:lnTo>
                      <a:pt x="0" y="112254"/>
                    </a:lnTo>
                    <a:cubicBezTo>
                      <a:pt x="18877" y="161103"/>
                      <a:pt x="101590" y="189491"/>
                      <a:pt x="180557" y="171767"/>
                    </a:cubicBezTo>
                    <a:cubicBezTo>
                      <a:pt x="256786" y="154763"/>
                      <a:pt x="289929" y="102887"/>
                      <a:pt x="259668" y="5951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5" name="Google Shape;4025;p39"/>
              <p:cNvSpPr/>
              <p:nvPr/>
            </p:nvSpPr>
            <p:spPr>
              <a:xfrm>
                <a:off x="349800" y="560900"/>
                <a:ext cx="6646625" cy="4211325"/>
              </a:xfrm>
              <a:custGeom>
                <a:avLst/>
                <a:gdLst/>
                <a:ahLst/>
                <a:cxnLst/>
                <a:rect l="l" t="t" r="r" b="b"/>
                <a:pathLst>
                  <a:path w="265865" h="168453" extrusionOk="0">
                    <a:moveTo>
                      <a:pt x="108507" y="80840"/>
                    </a:moveTo>
                    <a:lnTo>
                      <a:pt x="107210" y="81128"/>
                    </a:lnTo>
                    <a:lnTo>
                      <a:pt x="108260" y="80913"/>
                    </a:lnTo>
                    <a:lnTo>
                      <a:pt x="108260" y="80913"/>
                    </a:lnTo>
                    <a:lnTo>
                      <a:pt x="108507" y="80840"/>
                    </a:lnTo>
                    <a:close/>
                    <a:moveTo>
                      <a:pt x="127096" y="0"/>
                    </a:moveTo>
                    <a:lnTo>
                      <a:pt x="118594" y="71906"/>
                    </a:lnTo>
                    <a:lnTo>
                      <a:pt x="99717" y="2017"/>
                    </a:lnTo>
                    <a:lnTo>
                      <a:pt x="97412" y="2306"/>
                    </a:lnTo>
                    <a:lnTo>
                      <a:pt x="116000" y="72050"/>
                    </a:lnTo>
                    <a:lnTo>
                      <a:pt x="71906" y="7781"/>
                    </a:lnTo>
                    <a:lnTo>
                      <a:pt x="69600" y="8358"/>
                    </a:lnTo>
                    <a:lnTo>
                      <a:pt x="113695" y="72770"/>
                    </a:lnTo>
                    <a:lnTo>
                      <a:pt x="46833" y="16860"/>
                    </a:lnTo>
                    <a:lnTo>
                      <a:pt x="44815" y="17868"/>
                    </a:lnTo>
                    <a:lnTo>
                      <a:pt x="111533" y="73635"/>
                    </a:lnTo>
                    <a:lnTo>
                      <a:pt x="25650" y="29108"/>
                    </a:lnTo>
                    <a:lnTo>
                      <a:pt x="24065" y="30261"/>
                    </a:lnTo>
                    <a:lnTo>
                      <a:pt x="109804" y="74932"/>
                    </a:lnTo>
                    <a:lnTo>
                      <a:pt x="9078" y="43662"/>
                    </a:lnTo>
                    <a:lnTo>
                      <a:pt x="7926" y="45103"/>
                    </a:lnTo>
                    <a:lnTo>
                      <a:pt x="108651" y="76373"/>
                    </a:lnTo>
                    <a:lnTo>
                      <a:pt x="81561" y="72338"/>
                    </a:lnTo>
                    <a:lnTo>
                      <a:pt x="81561" y="72338"/>
                    </a:lnTo>
                    <a:lnTo>
                      <a:pt x="119171" y="78678"/>
                    </a:lnTo>
                    <a:lnTo>
                      <a:pt x="108260" y="80913"/>
                    </a:lnTo>
                    <a:lnTo>
                      <a:pt x="108260" y="80913"/>
                    </a:lnTo>
                    <a:lnTo>
                      <a:pt x="0" y="112974"/>
                    </a:lnTo>
                    <a:lnTo>
                      <a:pt x="0" y="112974"/>
                    </a:lnTo>
                    <a:cubicBezTo>
                      <a:pt x="288" y="113406"/>
                      <a:pt x="576" y="113983"/>
                      <a:pt x="1009" y="114415"/>
                    </a:cubicBezTo>
                    <a:lnTo>
                      <a:pt x="109516" y="82425"/>
                    </a:lnTo>
                    <a:lnTo>
                      <a:pt x="13690" y="129978"/>
                    </a:lnTo>
                    <a:cubicBezTo>
                      <a:pt x="14122" y="130410"/>
                      <a:pt x="14698" y="130842"/>
                      <a:pt x="15131" y="131275"/>
                    </a:cubicBezTo>
                    <a:lnTo>
                      <a:pt x="111245" y="83578"/>
                    </a:lnTo>
                    <a:lnTo>
                      <a:pt x="111245" y="83578"/>
                    </a:lnTo>
                    <a:lnTo>
                      <a:pt x="33719" y="144820"/>
                    </a:lnTo>
                    <a:lnTo>
                      <a:pt x="33719" y="144820"/>
                    </a:lnTo>
                    <a:lnTo>
                      <a:pt x="35737" y="145973"/>
                    </a:lnTo>
                    <a:lnTo>
                      <a:pt x="113263" y="84731"/>
                    </a:lnTo>
                    <a:lnTo>
                      <a:pt x="59513" y="156924"/>
                    </a:lnTo>
                    <a:cubicBezTo>
                      <a:pt x="60378" y="157213"/>
                      <a:pt x="61098" y="157501"/>
                      <a:pt x="61963" y="157789"/>
                    </a:cubicBezTo>
                    <a:lnTo>
                      <a:pt x="115568" y="85307"/>
                    </a:lnTo>
                    <a:lnTo>
                      <a:pt x="89918" y="164994"/>
                    </a:lnTo>
                    <a:lnTo>
                      <a:pt x="92656" y="165426"/>
                    </a:lnTo>
                    <a:lnTo>
                      <a:pt x="118162" y="85595"/>
                    </a:lnTo>
                    <a:lnTo>
                      <a:pt x="123350" y="168452"/>
                    </a:lnTo>
                    <a:lnTo>
                      <a:pt x="126232" y="168452"/>
                    </a:lnTo>
                    <a:lnTo>
                      <a:pt x="120756" y="85451"/>
                    </a:lnTo>
                    <a:lnTo>
                      <a:pt x="157645" y="166579"/>
                    </a:lnTo>
                    <a:cubicBezTo>
                      <a:pt x="158654" y="166435"/>
                      <a:pt x="159519" y="166291"/>
                      <a:pt x="160527" y="166147"/>
                    </a:cubicBezTo>
                    <a:lnTo>
                      <a:pt x="123494" y="85019"/>
                    </a:lnTo>
                    <a:lnTo>
                      <a:pt x="190788" y="159374"/>
                    </a:lnTo>
                    <a:lnTo>
                      <a:pt x="193238" y="158654"/>
                    </a:lnTo>
                    <a:lnTo>
                      <a:pt x="125655" y="84298"/>
                    </a:lnTo>
                    <a:lnTo>
                      <a:pt x="219896" y="147270"/>
                    </a:lnTo>
                    <a:lnTo>
                      <a:pt x="221914" y="146117"/>
                    </a:lnTo>
                    <a:lnTo>
                      <a:pt x="127528" y="83001"/>
                    </a:lnTo>
                    <a:lnTo>
                      <a:pt x="243097" y="130987"/>
                    </a:lnTo>
                    <a:cubicBezTo>
                      <a:pt x="243529" y="130554"/>
                      <a:pt x="244105" y="129978"/>
                      <a:pt x="244538" y="129546"/>
                    </a:cubicBezTo>
                    <a:lnTo>
                      <a:pt x="128969" y="81849"/>
                    </a:lnTo>
                    <a:lnTo>
                      <a:pt x="258659" y="111677"/>
                    </a:lnTo>
                    <a:cubicBezTo>
                      <a:pt x="259092" y="111101"/>
                      <a:pt x="259236" y="110669"/>
                      <a:pt x="259524" y="110092"/>
                    </a:cubicBezTo>
                    <a:lnTo>
                      <a:pt x="129978" y="80263"/>
                    </a:lnTo>
                    <a:lnTo>
                      <a:pt x="265720" y="90783"/>
                    </a:lnTo>
                    <a:cubicBezTo>
                      <a:pt x="265720" y="90206"/>
                      <a:pt x="265864" y="89630"/>
                      <a:pt x="265864" y="89198"/>
                    </a:cubicBezTo>
                    <a:lnTo>
                      <a:pt x="130266" y="78678"/>
                    </a:lnTo>
                    <a:lnTo>
                      <a:pt x="264279" y="69744"/>
                    </a:lnTo>
                    <a:cubicBezTo>
                      <a:pt x="264135" y="69312"/>
                      <a:pt x="263991" y="68736"/>
                      <a:pt x="263703" y="68159"/>
                    </a:cubicBezTo>
                    <a:lnTo>
                      <a:pt x="129978" y="77093"/>
                    </a:lnTo>
                    <a:lnTo>
                      <a:pt x="254480" y="50147"/>
                    </a:lnTo>
                    <a:lnTo>
                      <a:pt x="253472" y="48706"/>
                    </a:lnTo>
                    <a:lnTo>
                      <a:pt x="129114" y="75652"/>
                    </a:lnTo>
                    <a:lnTo>
                      <a:pt x="237621" y="32855"/>
                    </a:lnTo>
                    <a:lnTo>
                      <a:pt x="236180" y="31558"/>
                    </a:lnTo>
                    <a:lnTo>
                      <a:pt x="127673" y="74355"/>
                    </a:lnTo>
                    <a:lnTo>
                      <a:pt x="215141" y="18589"/>
                    </a:lnTo>
                    <a:lnTo>
                      <a:pt x="213268" y="17724"/>
                    </a:lnTo>
                    <a:lnTo>
                      <a:pt x="125799" y="73203"/>
                    </a:lnTo>
                    <a:lnTo>
                      <a:pt x="188483" y="8358"/>
                    </a:lnTo>
                    <a:lnTo>
                      <a:pt x="186321" y="7781"/>
                    </a:lnTo>
                    <a:lnTo>
                      <a:pt x="123638" y="72482"/>
                    </a:lnTo>
                    <a:lnTo>
                      <a:pt x="159519" y="2017"/>
                    </a:lnTo>
                    <a:cubicBezTo>
                      <a:pt x="158654" y="2017"/>
                      <a:pt x="157934" y="1873"/>
                      <a:pt x="157069" y="1873"/>
                    </a:cubicBezTo>
                    <a:lnTo>
                      <a:pt x="121044" y="72050"/>
                    </a:lnTo>
                    <a:lnTo>
                      <a:pt x="129402" y="0"/>
                    </a:lnTo>
                    <a:close/>
                  </a:path>
                </a:pathLst>
              </a:custGeom>
              <a:solidFill>
                <a:srgbClr val="B8C165">
                  <a:alpha val="52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26" name="Google Shape;4026;p39"/>
            <p:cNvGrpSpPr/>
            <p:nvPr/>
          </p:nvGrpSpPr>
          <p:grpSpPr>
            <a:xfrm>
              <a:off x="5555963" y="4770050"/>
              <a:ext cx="297475" cy="164900"/>
              <a:chOff x="2547738" y="5819350"/>
              <a:chExt cx="297475" cy="164900"/>
            </a:xfrm>
          </p:grpSpPr>
          <p:sp>
            <p:nvSpPr>
              <p:cNvPr id="4027" name="Google Shape;4027;p39"/>
              <p:cNvSpPr/>
              <p:nvPr/>
            </p:nvSpPr>
            <p:spPr>
              <a:xfrm>
                <a:off x="2547738" y="5819350"/>
                <a:ext cx="297475" cy="164900"/>
              </a:xfrm>
              <a:custGeom>
                <a:avLst/>
                <a:gdLst/>
                <a:ahLst/>
                <a:cxnLst/>
                <a:rect l="l" t="t" r="r" b="b"/>
                <a:pathLst>
                  <a:path w="11899" h="6596" extrusionOk="0">
                    <a:moveTo>
                      <a:pt x="5948" y="1"/>
                    </a:moveTo>
                    <a:cubicBezTo>
                      <a:pt x="4802" y="1"/>
                      <a:pt x="3656" y="903"/>
                      <a:pt x="5363" y="2707"/>
                    </a:cubicBezTo>
                    <a:cubicBezTo>
                      <a:pt x="4337" y="1638"/>
                      <a:pt x="3259" y="1264"/>
                      <a:pt x="2439" y="1264"/>
                    </a:cubicBezTo>
                    <a:cubicBezTo>
                      <a:pt x="529" y="1264"/>
                      <a:pt x="17" y="3292"/>
                      <a:pt x="4826" y="3292"/>
                    </a:cubicBezTo>
                    <a:cubicBezTo>
                      <a:pt x="0" y="3292"/>
                      <a:pt x="533" y="5358"/>
                      <a:pt x="2459" y="5358"/>
                    </a:cubicBezTo>
                    <a:cubicBezTo>
                      <a:pt x="3277" y="5358"/>
                      <a:pt x="4346" y="4986"/>
                      <a:pt x="5363" y="3926"/>
                    </a:cubicBezTo>
                    <a:lnTo>
                      <a:pt x="5363" y="3926"/>
                    </a:lnTo>
                    <a:cubicBezTo>
                      <a:pt x="3656" y="5705"/>
                      <a:pt x="4802" y="6595"/>
                      <a:pt x="5948" y="6595"/>
                    </a:cubicBezTo>
                    <a:cubicBezTo>
                      <a:pt x="7093" y="6595"/>
                      <a:pt x="8239" y="5705"/>
                      <a:pt x="6533" y="3926"/>
                    </a:cubicBezTo>
                    <a:lnTo>
                      <a:pt x="6533" y="3926"/>
                    </a:lnTo>
                    <a:cubicBezTo>
                      <a:pt x="7548" y="4970"/>
                      <a:pt x="8615" y="5337"/>
                      <a:pt x="9433" y="5337"/>
                    </a:cubicBezTo>
                    <a:cubicBezTo>
                      <a:pt x="11362" y="5337"/>
                      <a:pt x="11898" y="3292"/>
                      <a:pt x="7069" y="3292"/>
                    </a:cubicBezTo>
                    <a:cubicBezTo>
                      <a:pt x="11876" y="3292"/>
                      <a:pt x="11367" y="1242"/>
                      <a:pt x="9460" y="1242"/>
                    </a:cubicBezTo>
                    <a:cubicBezTo>
                      <a:pt x="8639" y="1242"/>
                      <a:pt x="7559" y="1622"/>
                      <a:pt x="6533" y="2707"/>
                    </a:cubicBezTo>
                    <a:cubicBezTo>
                      <a:pt x="8239" y="903"/>
                      <a:pt x="7093" y="1"/>
                      <a:pt x="59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28" name="Google Shape;4028;p39"/>
              <p:cNvSpPr/>
              <p:nvPr/>
            </p:nvSpPr>
            <p:spPr>
              <a:xfrm>
                <a:off x="2672038" y="5887000"/>
                <a:ext cx="48775" cy="30500"/>
              </a:xfrm>
              <a:custGeom>
                <a:avLst/>
                <a:gdLst/>
                <a:ahLst/>
                <a:cxnLst/>
                <a:rect l="l" t="t" r="r" b="b"/>
                <a:pathLst>
                  <a:path w="1951" h="1220" extrusionOk="0">
                    <a:moveTo>
                      <a:pt x="976" y="1"/>
                    </a:moveTo>
                    <a:cubicBezTo>
                      <a:pt x="439" y="1"/>
                      <a:pt x="1" y="245"/>
                      <a:pt x="1" y="586"/>
                    </a:cubicBezTo>
                    <a:cubicBezTo>
                      <a:pt x="1" y="927"/>
                      <a:pt x="439" y="1220"/>
                      <a:pt x="976" y="1220"/>
                    </a:cubicBezTo>
                    <a:cubicBezTo>
                      <a:pt x="1512" y="1220"/>
                      <a:pt x="1951" y="927"/>
                      <a:pt x="1951" y="586"/>
                    </a:cubicBezTo>
                    <a:cubicBezTo>
                      <a:pt x="1951" y="245"/>
                      <a:pt x="1512" y="1"/>
                      <a:pt x="9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29" name="Google Shape;4029;p39"/>
            <p:cNvSpPr/>
            <p:nvPr/>
          </p:nvSpPr>
          <p:spPr>
            <a:xfrm>
              <a:off x="2962463" y="4594225"/>
              <a:ext cx="297775" cy="163975"/>
            </a:xfrm>
            <a:custGeom>
              <a:avLst/>
              <a:gdLst/>
              <a:ahLst/>
              <a:cxnLst/>
              <a:rect l="l" t="t" r="r" b="b"/>
              <a:pathLst>
                <a:path w="11911" h="6559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7"/>
                    <a:pt x="2473" y="1237"/>
                  </a:cubicBezTo>
                  <a:cubicBezTo>
                    <a:pt x="543" y="1237"/>
                    <a:pt x="0" y="3304"/>
                    <a:pt x="4792" y="3304"/>
                  </a:cubicBezTo>
                  <a:cubicBezTo>
                    <a:pt x="17" y="3304"/>
                    <a:pt x="539" y="5332"/>
                    <a:pt x="2453" y="5332"/>
                  </a:cubicBezTo>
                  <a:cubicBezTo>
                    <a:pt x="3274" y="5332"/>
                    <a:pt x="4352" y="4958"/>
                    <a:pt x="5377" y="3889"/>
                  </a:cubicBezTo>
                  <a:lnTo>
                    <a:pt x="5377" y="3889"/>
                  </a:lnTo>
                  <a:cubicBezTo>
                    <a:pt x="3671" y="5669"/>
                    <a:pt x="4817" y="6558"/>
                    <a:pt x="5963" y="6558"/>
                  </a:cubicBezTo>
                  <a:cubicBezTo>
                    <a:pt x="7108" y="6558"/>
                    <a:pt x="8254" y="5669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7"/>
                    <a:pt x="9451" y="1237"/>
                  </a:cubicBezTo>
                  <a:cubicBezTo>
                    <a:pt x="8633" y="1237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0" name="Google Shape;4030;p39"/>
            <p:cNvSpPr/>
            <p:nvPr/>
          </p:nvSpPr>
          <p:spPr>
            <a:xfrm>
              <a:off x="3085913" y="4660975"/>
              <a:ext cx="50000" cy="30475"/>
            </a:xfrm>
            <a:custGeom>
              <a:avLst/>
              <a:gdLst/>
              <a:ahLst/>
              <a:cxnLst/>
              <a:rect l="l" t="t" r="r" b="b"/>
              <a:pathLst>
                <a:path w="2000" h="1219" extrusionOk="0">
                  <a:moveTo>
                    <a:pt x="1025" y="0"/>
                  </a:moveTo>
                  <a:cubicBezTo>
                    <a:pt x="488" y="0"/>
                    <a:pt x="1" y="293"/>
                    <a:pt x="1" y="634"/>
                  </a:cubicBezTo>
                  <a:cubicBezTo>
                    <a:pt x="1" y="975"/>
                    <a:pt x="488" y="1219"/>
                    <a:pt x="1025" y="1219"/>
                  </a:cubicBezTo>
                  <a:cubicBezTo>
                    <a:pt x="1561" y="1219"/>
                    <a:pt x="2000" y="975"/>
                    <a:pt x="2000" y="634"/>
                  </a:cubicBezTo>
                  <a:cubicBezTo>
                    <a:pt x="2000" y="293"/>
                    <a:pt x="1561" y="0"/>
                    <a:pt x="10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1" name="Google Shape;4031;p39"/>
            <p:cNvSpPr/>
            <p:nvPr/>
          </p:nvSpPr>
          <p:spPr>
            <a:xfrm>
              <a:off x="202238" y="4593763"/>
              <a:ext cx="297775" cy="164900"/>
            </a:xfrm>
            <a:custGeom>
              <a:avLst/>
              <a:gdLst/>
              <a:ahLst/>
              <a:cxnLst/>
              <a:rect l="l" t="t" r="r" b="b"/>
              <a:pathLst>
                <a:path w="11911" h="6596" extrusionOk="0">
                  <a:moveTo>
                    <a:pt x="5963" y="1"/>
                  </a:moveTo>
                  <a:cubicBezTo>
                    <a:pt x="4817" y="1"/>
                    <a:pt x="3671" y="891"/>
                    <a:pt x="5377" y="2670"/>
                  </a:cubicBezTo>
                  <a:cubicBezTo>
                    <a:pt x="4361" y="1610"/>
                    <a:pt x="3292" y="1238"/>
                    <a:pt x="2473" y="1238"/>
                  </a:cubicBezTo>
                  <a:cubicBezTo>
                    <a:pt x="543" y="1238"/>
                    <a:pt x="0" y="3304"/>
                    <a:pt x="4792" y="3304"/>
                  </a:cubicBezTo>
                  <a:cubicBezTo>
                    <a:pt x="20" y="3304"/>
                    <a:pt x="539" y="5354"/>
                    <a:pt x="2449" y="5354"/>
                  </a:cubicBezTo>
                  <a:cubicBezTo>
                    <a:pt x="3271" y="5354"/>
                    <a:pt x="4351" y="4974"/>
                    <a:pt x="5377" y="3889"/>
                  </a:cubicBezTo>
                  <a:lnTo>
                    <a:pt x="5377" y="3889"/>
                  </a:lnTo>
                  <a:cubicBezTo>
                    <a:pt x="3671" y="5693"/>
                    <a:pt x="4817" y="6595"/>
                    <a:pt x="5963" y="6595"/>
                  </a:cubicBezTo>
                  <a:cubicBezTo>
                    <a:pt x="7108" y="6595"/>
                    <a:pt x="8254" y="5693"/>
                    <a:pt x="6548" y="3889"/>
                  </a:cubicBezTo>
                  <a:lnTo>
                    <a:pt x="6548" y="3889"/>
                  </a:lnTo>
                  <a:cubicBezTo>
                    <a:pt x="7573" y="4958"/>
                    <a:pt x="8651" y="5332"/>
                    <a:pt x="9471" y="5332"/>
                  </a:cubicBezTo>
                  <a:cubicBezTo>
                    <a:pt x="11381" y="5332"/>
                    <a:pt x="11893" y="3304"/>
                    <a:pt x="7084" y="3304"/>
                  </a:cubicBezTo>
                  <a:cubicBezTo>
                    <a:pt x="11910" y="3304"/>
                    <a:pt x="11378" y="1238"/>
                    <a:pt x="9451" y="1238"/>
                  </a:cubicBezTo>
                  <a:cubicBezTo>
                    <a:pt x="8633" y="1238"/>
                    <a:pt x="7564" y="1610"/>
                    <a:pt x="6548" y="2670"/>
                  </a:cubicBezTo>
                  <a:cubicBezTo>
                    <a:pt x="8254" y="891"/>
                    <a:pt x="7108" y="1"/>
                    <a:pt x="59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2" name="Google Shape;4032;p39"/>
            <p:cNvSpPr/>
            <p:nvPr/>
          </p:nvSpPr>
          <p:spPr>
            <a:xfrm>
              <a:off x="326913" y="4661738"/>
              <a:ext cx="48775" cy="30475"/>
            </a:xfrm>
            <a:custGeom>
              <a:avLst/>
              <a:gdLst/>
              <a:ahLst/>
              <a:cxnLst/>
              <a:rect l="l" t="t" r="r" b="b"/>
              <a:pathLst>
                <a:path w="1951" h="1219" extrusionOk="0">
                  <a:moveTo>
                    <a:pt x="976" y="0"/>
                  </a:moveTo>
                  <a:cubicBezTo>
                    <a:pt x="439" y="0"/>
                    <a:pt x="0" y="244"/>
                    <a:pt x="0" y="585"/>
                  </a:cubicBezTo>
                  <a:cubicBezTo>
                    <a:pt x="0" y="926"/>
                    <a:pt x="439" y="1219"/>
                    <a:pt x="976" y="1219"/>
                  </a:cubicBezTo>
                  <a:cubicBezTo>
                    <a:pt x="1512" y="1219"/>
                    <a:pt x="1951" y="926"/>
                    <a:pt x="1951" y="585"/>
                  </a:cubicBezTo>
                  <a:cubicBezTo>
                    <a:pt x="1951" y="244"/>
                    <a:pt x="1512" y="0"/>
                    <a:pt x="9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3" name="Google Shape;4033;p39"/>
            <p:cNvSpPr/>
            <p:nvPr/>
          </p:nvSpPr>
          <p:spPr>
            <a:xfrm>
              <a:off x="1679688" y="5035775"/>
              <a:ext cx="171175" cy="92950"/>
            </a:xfrm>
            <a:custGeom>
              <a:avLst/>
              <a:gdLst/>
              <a:ahLst/>
              <a:cxnLst/>
              <a:rect l="l" t="t" r="r" b="b"/>
              <a:pathLst>
                <a:path w="6847" h="3718" extrusionOk="0">
                  <a:moveTo>
                    <a:pt x="3405" y="0"/>
                  </a:moveTo>
                  <a:cubicBezTo>
                    <a:pt x="2753" y="0"/>
                    <a:pt x="2107" y="512"/>
                    <a:pt x="3107" y="1536"/>
                  </a:cubicBezTo>
                  <a:cubicBezTo>
                    <a:pt x="2507" y="922"/>
                    <a:pt x="1885" y="707"/>
                    <a:pt x="1414" y="707"/>
                  </a:cubicBezTo>
                  <a:cubicBezTo>
                    <a:pt x="315" y="707"/>
                    <a:pt x="35" y="1877"/>
                    <a:pt x="2765" y="1877"/>
                  </a:cubicBezTo>
                  <a:cubicBezTo>
                    <a:pt x="1" y="1877"/>
                    <a:pt x="294" y="3048"/>
                    <a:pt x="1405" y="3048"/>
                  </a:cubicBezTo>
                  <a:cubicBezTo>
                    <a:pt x="1881" y="3048"/>
                    <a:pt x="2507" y="2833"/>
                    <a:pt x="3107" y="2219"/>
                  </a:cubicBezTo>
                  <a:lnTo>
                    <a:pt x="3107" y="2219"/>
                  </a:lnTo>
                  <a:cubicBezTo>
                    <a:pt x="2131" y="3218"/>
                    <a:pt x="2777" y="3718"/>
                    <a:pt x="3423" y="3718"/>
                  </a:cubicBezTo>
                  <a:cubicBezTo>
                    <a:pt x="4063" y="3718"/>
                    <a:pt x="4702" y="3228"/>
                    <a:pt x="3770" y="2250"/>
                  </a:cubicBezTo>
                  <a:lnTo>
                    <a:pt x="3770" y="2250"/>
                  </a:lnTo>
                  <a:cubicBezTo>
                    <a:pt x="4346" y="2840"/>
                    <a:pt x="4949" y="3048"/>
                    <a:pt x="5411" y="3048"/>
                  </a:cubicBezTo>
                  <a:cubicBezTo>
                    <a:pt x="6508" y="3048"/>
                    <a:pt x="6812" y="1877"/>
                    <a:pt x="4082" y="1877"/>
                  </a:cubicBezTo>
                  <a:cubicBezTo>
                    <a:pt x="6846" y="1877"/>
                    <a:pt x="6529" y="707"/>
                    <a:pt x="5420" y="707"/>
                  </a:cubicBezTo>
                  <a:cubicBezTo>
                    <a:pt x="4946" y="707"/>
                    <a:pt x="4325" y="922"/>
                    <a:pt x="3740" y="1536"/>
                  </a:cubicBezTo>
                  <a:cubicBezTo>
                    <a:pt x="4715" y="512"/>
                    <a:pt x="4057" y="0"/>
                    <a:pt x="34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4" name="Google Shape;4034;p39"/>
            <p:cNvSpPr/>
            <p:nvPr/>
          </p:nvSpPr>
          <p:spPr>
            <a:xfrm>
              <a:off x="1751238" y="5072950"/>
              <a:ext cx="28075" cy="17075"/>
            </a:xfrm>
            <a:custGeom>
              <a:avLst/>
              <a:gdLst/>
              <a:ahLst/>
              <a:cxnLst/>
              <a:rect l="l" t="t" r="r" b="b"/>
              <a:pathLst>
                <a:path w="1123" h="683" extrusionOk="0">
                  <a:moveTo>
                    <a:pt x="537" y="0"/>
                  </a:moveTo>
                  <a:cubicBezTo>
                    <a:pt x="245" y="0"/>
                    <a:pt x="1" y="195"/>
                    <a:pt x="1" y="342"/>
                  </a:cubicBezTo>
                  <a:cubicBezTo>
                    <a:pt x="1" y="537"/>
                    <a:pt x="245" y="683"/>
                    <a:pt x="537" y="683"/>
                  </a:cubicBezTo>
                  <a:cubicBezTo>
                    <a:pt x="878" y="683"/>
                    <a:pt x="1122" y="537"/>
                    <a:pt x="1122" y="342"/>
                  </a:cubicBezTo>
                  <a:cubicBezTo>
                    <a:pt x="1122" y="195"/>
                    <a:pt x="878" y="0"/>
                    <a:pt x="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35" name="Google Shape;4035;p39"/>
            <p:cNvGrpSpPr/>
            <p:nvPr/>
          </p:nvGrpSpPr>
          <p:grpSpPr>
            <a:xfrm>
              <a:off x="7508938" y="4934938"/>
              <a:ext cx="171150" cy="93875"/>
              <a:chOff x="3670363" y="5663463"/>
              <a:chExt cx="171150" cy="93875"/>
            </a:xfrm>
          </p:grpSpPr>
          <p:sp>
            <p:nvSpPr>
              <p:cNvPr id="4036" name="Google Shape;4036;p39"/>
              <p:cNvSpPr/>
              <p:nvPr/>
            </p:nvSpPr>
            <p:spPr>
              <a:xfrm>
                <a:off x="3670363" y="5663463"/>
                <a:ext cx="171150" cy="93875"/>
              </a:xfrm>
              <a:custGeom>
                <a:avLst/>
                <a:gdLst/>
                <a:ahLst/>
                <a:cxnLst/>
                <a:rect l="l" t="t" r="r" b="b"/>
                <a:pathLst>
                  <a:path w="6846" h="3755" extrusionOk="0">
                    <a:moveTo>
                      <a:pt x="3423" y="0"/>
                    </a:moveTo>
                    <a:cubicBezTo>
                      <a:pt x="2777" y="0"/>
                      <a:pt x="2131" y="512"/>
                      <a:pt x="3106" y="1536"/>
                    </a:cubicBezTo>
                    <a:cubicBezTo>
                      <a:pt x="2521" y="922"/>
                      <a:pt x="1905" y="707"/>
                      <a:pt x="1435" y="707"/>
                    </a:cubicBezTo>
                    <a:cubicBezTo>
                      <a:pt x="338" y="707"/>
                      <a:pt x="35" y="1877"/>
                      <a:pt x="2765" y="1877"/>
                    </a:cubicBezTo>
                    <a:cubicBezTo>
                      <a:pt x="1" y="1877"/>
                      <a:pt x="318" y="3048"/>
                      <a:pt x="1426" y="3048"/>
                    </a:cubicBezTo>
                    <a:cubicBezTo>
                      <a:pt x="1901" y="3048"/>
                      <a:pt x="2521" y="2833"/>
                      <a:pt x="3106" y="2219"/>
                    </a:cubicBezTo>
                    <a:lnTo>
                      <a:pt x="3106" y="2219"/>
                    </a:lnTo>
                    <a:cubicBezTo>
                      <a:pt x="2131" y="3243"/>
                      <a:pt x="2777" y="3755"/>
                      <a:pt x="3423" y="3755"/>
                    </a:cubicBezTo>
                    <a:cubicBezTo>
                      <a:pt x="4069" y="3755"/>
                      <a:pt x="4715" y="3243"/>
                      <a:pt x="3740" y="2219"/>
                    </a:cubicBezTo>
                    <a:lnTo>
                      <a:pt x="3740" y="2219"/>
                    </a:lnTo>
                    <a:cubicBezTo>
                      <a:pt x="4325" y="2833"/>
                      <a:pt x="4941" y="3048"/>
                      <a:pt x="5411" y="3048"/>
                    </a:cubicBezTo>
                    <a:cubicBezTo>
                      <a:pt x="6508" y="3048"/>
                      <a:pt x="6812" y="1877"/>
                      <a:pt x="4081" y="1877"/>
                    </a:cubicBezTo>
                    <a:cubicBezTo>
                      <a:pt x="6846" y="1877"/>
                      <a:pt x="6528" y="707"/>
                      <a:pt x="5420" y="707"/>
                    </a:cubicBezTo>
                    <a:cubicBezTo>
                      <a:pt x="4945" y="707"/>
                      <a:pt x="4325" y="922"/>
                      <a:pt x="3740" y="1536"/>
                    </a:cubicBezTo>
                    <a:cubicBezTo>
                      <a:pt x="4715" y="512"/>
                      <a:pt x="4069" y="0"/>
                      <a:pt x="34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7" name="Google Shape;4037;p39"/>
              <p:cNvSpPr/>
              <p:nvPr/>
            </p:nvSpPr>
            <p:spPr>
              <a:xfrm>
                <a:off x="3741913" y="5701863"/>
                <a:ext cx="28050" cy="17075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83" extrusionOk="0">
                    <a:moveTo>
                      <a:pt x="537" y="0"/>
                    </a:moveTo>
                    <a:cubicBezTo>
                      <a:pt x="244" y="0"/>
                      <a:pt x="1" y="195"/>
                      <a:pt x="1" y="341"/>
                    </a:cubicBezTo>
                    <a:cubicBezTo>
                      <a:pt x="1" y="536"/>
                      <a:pt x="244" y="683"/>
                      <a:pt x="537" y="683"/>
                    </a:cubicBezTo>
                    <a:cubicBezTo>
                      <a:pt x="878" y="683"/>
                      <a:pt x="1122" y="536"/>
                      <a:pt x="1122" y="341"/>
                    </a:cubicBezTo>
                    <a:cubicBezTo>
                      <a:pt x="1122" y="195"/>
                      <a:pt x="878" y="0"/>
                      <a:pt x="5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38" name="Google Shape;4038;p39"/>
            <p:cNvGrpSpPr/>
            <p:nvPr/>
          </p:nvGrpSpPr>
          <p:grpSpPr>
            <a:xfrm>
              <a:off x="6227488" y="4890300"/>
              <a:ext cx="170300" cy="93875"/>
              <a:chOff x="5617888" y="5423700"/>
              <a:chExt cx="170300" cy="93875"/>
            </a:xfrm>
          </p:grpSpPr>
          <p:sp>
            <p:nvSpPr>
              <p:cNvPr id="4039" name="Google Shape;4039;p39"/>
              <p:cNvSpPr/>
              <p:nvPr/>
            </p:nvSpPr>
            <p:spPr>
              <a:xfrm>
                <a:off x="5617888" y="5423700"/>
                <a:ext cx="170300" cy="93875"/>
              </a:xfrm>
              <a:custGeom>
                <a:avLst/>
                <a:gdLst/>
                <a:ahLst/>
                <a:cxnLst/>
                <a:rect l="l" t="t" r="r" b="b"/>
                <a:pathLst>
                  <a:path w="6812" h="3755" extrusionOk="0">
                    <a:moveTo>
                      <a:pt x="3405" y="1"/>
                    </a:moveTo>
                    <a:cubicBezTo>
                      <a:pt x="2753" y="1"/>
                      <a:pt x="2107" y="513"/>
                      <a:pt x="3106" y="1537"/>
                    </a:cubicBezTo>
                    <a:cubicBezTo>
                      <a:pt x="2506" y="922"/>
                      <a:pt x="1885" y="707"/>
                      <a:pt x="1414" y="707"/>
                    </a:cubicBezTo>
                    <a:cubicBezTo>
                      <a:pt x="314" y="707"/>
                      <a:pt x="35" y="1878"/>
                      <a:pt x="2765" y="1878"/>
                    </a:cubicBezTo>
                    <a:cubicBezTo>
                      <a:pt x="0" y="1878"/>
                      <a:pt x="294" y="3048"/>
                      <a:pt x="1404" y="3048"/>
                    </a:cubicBezTo>
                    <a:cubicBezTo>
                      <a:pt x="1880" y="3048"/>
                      <a:pt x="2506" y="2833"/>
                      <a:pt x="3106" y="2219"/>
                    </a:cubicBezTo>
                    <a:lnTo>
                      <a:pt x="3106" y="2219"/>
                    </a:lnTo>
                    <a:cubicBezTo>
                      <a:pt x="2107" y="3243"/>
                      <a:pt x="2753" y="3755"/>
                      <a:pt x="3405" y="3755"/>
                    </a:cubicBezTo>
                    <a:cubicBezTo>
                      <a:pt x="4057" y="3755"/>
                      <a:pt x="4715" y="3243"/>
                      <a:pt x="3740" y="2219"/>
                    </a:cubicBezTo>
                    <a:lnTo>
                      <a:pt x="3740" y="2219"/>
                    </a:lnTo>
                    <a:cubicBezTo>
                      <a:pt x="4325" y="2833"/>
                      <a:pt x="4941" y="3048"/>
                      <a:pt x="5411" y="3048"/>
                    </a:cubicBezTo>
                    <a:cubicBezTo>
                      <a:pt x="6508" y="3048"/>
                      <a:pt x="6812" y="1878"/>
                      <a:pt x="4081" y="1878"/>
                    </a:cubicBezTo>
                    <a:cubicBezTo>
                      <a:pt x="6812" y="1878"/>
                      <a:pt x="6508" y="707"/>
                      <a:pt x="5411" y="707"/>
                    </a:cubicBezTo>
                    <a:cubicBezTo>
                      <a:pt x="4941" y="707"/>
                      <a:pt x="4325" y="922"/>
                      <a:pt x="3740" y="1537"/>
                    </a:cubicBezTo>
                    <a:cubicBezTo>
                      <a:pt x="4715" y="513"/>
                      <a:pt x="4057" y="1"/>
                      <a:pt x="3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0" name="Google Shape;4040;p39"/>
              <p:cNvSpPr/>
              <p:nvPr/>
            </p:nvSpPr>
            <p:spPr>
              <a:xfrm>
                <a:off x="5689438" y="5462100"/>
                <a:ext cx="28050" cy="17100"/>
              </a:xfrm>
              <a:custGeom>
                <a:avLst/>
                <a:gdLst/>
                <a:ahLst/>
                <a:cxnLst/>
                <a:rect l="l" t="t" r="r" b="b"/>
                <a:pathLst>
                  <a:path w="1122" h="684" extrusionOk="0">
                    <a:moveTo>
                      <a:pt x="537" y="1"/>
                    </a:moveTo>
                    <a:cubicBezTo>
                      <a:pt x="244" y="1"/>
                      <a:pt x="0" y="147"/>
                      <a:pt x="0" y="342"/>
                    </a:cubicBezTo>
                    <a:cubicBezTo>
                      <a:pt x="0" y="537"/>
                      <a:pt x="244" y="683"/>
                      <a:pt x="537" y="683"/>
                    </a:cubicBezTo>
                    <a:cubicBezTo>
                      <a:pt x="878" y="683"/>
                      <a:pt x="1122" y="537"/>
                      <a:pt x="1122" y="342"/>
                    </a:cubicBezTo>
                    <a:cubicBezTo>
                      <a:pt x="1122" y="147"/>
                      <a:pt x="878" y="1"/>
                      <a:pt x="5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041" name="Google Shape;4041;p39"/>
            <p:cNvSpPr/>
            <p:nvPr/>
          </p:nvSpPr>
          <p:spPr>
            <a:xfrm>
              <a:off x="3312463" y="5090025"/>
              <a:ext cx="170300" cy="93875"/>
            </a:xfrm>
            <a:custGeom>
              <a:avLst/>
              <a:gdLst/>
              <a:ahLst/>
              <a:cxnLst/>
              <a:rect l="l" t="t" r="r" b="b"/>
              <a:pathLst>
                <a:path w="6812" h="3755" extrusionOk="0">
                  <a:moveTo>
                    <a:pt x="3413" y="1"/>
                  </a:moveTo>
                  <a:cubicBezTo>
                    <a:pt x="2755" y="1"/>
                    <a:pt x="2097" y="513"/>
                    <a:pt x="3072" y="1537"/>
                  </a:cubicBezTo>
                  <a:cubicBezTo>
                    <a:pt x="2487" y="922"/>
                    <a:pt x="1871" y="707"/>
                    <a:pt x="1401" y="707"/>
                  </a:cubicBezTo>
                  <a:cubicBezTo>
                    <a:pt x="304" y="707"/>
                    <a:pt x="1" y="1878"/>
                    <a:pt x="2731" y="1878"/>
                  </a:cubicBezTo>
                  <a:cubicBezTo>
                    <a:pt x="1" y="1878"/>
                    <a:pt x="304" y="3049"/>
                    <a:pt x="1401" y="3049"/>
                  </a:cubicBezTo>
                  <a:cubicBezTo>
                    <a:pt x="1871" y="3049"/>
                    <a:pt x="2487" y="2834"/>
                    <a:pt x="3072" y="2219"/>
                  </a:cubicBezTo>
                  <a:lnTo>
                    <a:pt x="3072" y="2219"/>
                  </a:lnTo>
                  <a:cubicBezTo>
                    <a:pt x="2097" y="3243"/>
                    <a:pt x="2755" y="3755"/>
                    <a:pt x="3413" y="3755"/>
                  </a:cubicBezTo>
                  <a:cubicBezTo>
                    <a:pt x="4072" y="3755"/>
                    <a:pt x="4730" y="3243"/>
                    <a:pt x="3755" y="2219"/>
                  </a:cubicBezTo>
                  <a:lnTo>
                    <a:pt x="3755" y="2219"/>
                  </a:lnTo>
                  <a:cubicBezTo>
                    <a:pt x="4340" y="2834"/>
                    <a:pt x="4956" y="3049"/>
                    <a:pt x="5424" y="3049"/>
                  </a:cubicBezTo>
                  <a:cubicBezTo>
                    <a:pt x="6518" y="3049"/>
                    <a:pt x="6812" y="1878"/>
                    <a:pt x="4047" y="1878"/>
                  </a:cubicBezTo>
                  <a:cubicBezTo>
                    <a:pt x="6812" y="1878"/>
                    <a:pt x="6518" y="707"/>
                    <a:pt x="5424" y="707"/>
                  </a:cubicBezTo>
                  <a:cubicBezTo>
                    <a:pt x="4956" y="707"/>
                    <a:pt x="4340" y="922"/>
                    <a:pt x="3755" y="1537"/>
                  </a:cubicBezTo>
                  <a:cubicBezTo>
                    <a:pt x="4730" y="513"/>
                    <a:pt x="4072" y="1"/>
                    <a:pt x="34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2" name="Google Shape;4042;p39"/>
            <p:cNvSpPr/>
            <p:nvPr/>
          </p:nvSpPr>
          <p:spPr>
            <a:xfrm>
              <a:off x="3383163" y="5128425"/>
              <a:ext cx="29275" cy="17100"/>
            </a:xfrm>
            <a:custGeom>
              <a:avLst/>
              <a:gdLst/>
              <a:ahLst/>
              <a:cxnLst/>
              <a:rect l="l" t="t" r="r" b="b"/>
              <a:pathLst>
                <a:path w="1171" h="684" extrusionOk="0">
                  <a:moveTo>
                    <a:pt x="585" y="1"/>
                  </a:moveTo>
                  <a:cubicBezTo>
                    <a:pt x="293" y="1"/>
                    <a:pt x="0" y="147"/>
                    <a:pt x="0" y="342"/>
                  </a:cubicBezTo>
                  <a:cubicBezTo>
                    <a:pt x="0" y="537"/>
                    <a:pt x="293" y="683"/>
                    <a:pt x="585" y="683"/>
                  </a:cubicBezTo>
                  <a:cubicBezTo>
                    <a:pt x="878" y="683"/>
                    <a:pt x="1171" y="537"/>
                    <a:pt x="1171" y="342"/>
                  </a:cubicBezTo>
                  <a:cubicBezTo>
                    <a:pt x="1171" y="147"/>
                    <a:pt x="878" y="1"/>
                    <a:pt x="5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4043" name="Google Shape;4043;p39"/>
            <p:cNvGrpSpPr/>
            <p:nvPr/>
          </p:nvGrpSpPr>
          <p:grpSpPr>
            <a:xfrm>
              <a:off x="-131093" y="3372421"/>
              <a:ext cx="1460031" cy="2192569"/>
              <a:chOff x="2079925" y="238125"/>
              <a:chExt cx="3458150" cy="5193200"/>
            </a:xfrm>
          </p:grpSpPr>
          <p:sp>
            <p:nvSpPr>
              <p:cNvPr id="4044" name="Google Shape;4044;p39"/>
              <p:cNvSpPr/>
              <p:nvPr/>
            </p:nvSpPr>
            <p:spPr>
              <a:xfrm>
                <a:off x="3206875" y="1660200"/>
                <a:ext cx="2331200" cy="1925200"/>
              </a:xfrm>
              <a:custGeom>
                <a:avLst/>
                <a:gdLst/>
                <a:ahLst/>
                <a:cxnLst/>
                <a:rect l="l" t="t" r="r" b="b"/>
                <a:pathLst>
                  <a:path w="93248" h="77008" extrusionOk="0">
                    <a:moveTo>
                      <a:pt x="93248" y="77007"/>
                    </a:moveTo>
                    <a:cubicBezTo>
                      <a:pt x="93248" y="77007"/>
                      <a:pt x="87227" y="18618"/>
                      <a:pt x="50070" y="1"/>
                    </a:cubicBezTo>
                    <a:lnTo>
                      <a:pt x="1" y="10617"/>
                    </a:lnTo>
                    <a:cubicBezTo>
                      <a:pt x="1" y="10617"/>
                      <a:pt x="55854" y="14419"/>
                      <a:pt x="93248" y="7700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5" name="Google Shape;4045;p39"/>
              <p:cNvSpPr/>
              <p:nvPr/>
            </p:nvSpPr>
            <p:spPr>
              <a:xfrm>
                <a:off x="2079925" y="2937700"/>
                <a:ext cx="2572825" cy="2398575"/>
              </a:xfrm>
              <a:custGeom>
                <a:avLst/>
                <a:gdLst/>
                <a:ahLst/>
                <a:cxnLst/>
                <a:rect l="l" t="t" r="r" b="b"/>
                <a:pathLst>
                  <a:path w="102913" h="95943" extrusionOk="0">
                    <a:moveTo>
                      <a:pt x="0" y="95942"/>
                    </a:moveTo>
                    <a:cubicBezTo>
                      <a:pt x="0" y="95942"/>
                      <a:pt x="59498" y="51972"/>
                      <a:pt x="102912" y="1"/>
                    </a:cubicBezTo>
                    <a:cubicBezTo>
                      <a:pt x="102912" y="1"/>
                      <a:pt x="48010" y="159"/>
                      <a:pt x="0" y="534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6" name="Google Shape;4046;p39"/>
              <p:cNvSpPr/>
              <p:nvPr/>
            </p:nvSpPr>
            <p:spPr>
              <a:xfrm>
                <a:off x="2079925" y="1468075"/>
                <a:ext cx="2378725" cy="3963250"/>
              </a:xfrm>
              <a:custGeom>
                <a:avLst/>
                <a:gdLst/>
                <a:ahLst/>
                <a:cxnLst/>
                <a:rect l="l" t="t" r="r" b="b"/>
                <a:pathLst>
                  <a:path w="95149" h="158530" extrusionOk="0">
                    <a:moveTo>
                      <a:pt x="0" y="158530"/>
                    </a:moveTo>
                    <a:cubicBezTo>
                      <a:pt x="0" y="158530"/>
                      <a:pt x="17509" y="72808"/>
                      <a:pt x="95148" y="7686"/>
                    </a:cubicBezTo>
                    <a:cubicBezTo>
                      <a:pt x="95148" y="7686"/>
                      <a:pt x="69401" y="1"/>
                      <a:pt x="39771" y="16400"/>
                    </a:cubicBezTo>
                    <a:cubicBezTo>
                      <a:pt x="39771" y="16400"/>
                      <a:pt x="11725" y="36920"/>
                      <a:pt x="0" y="6330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7" name="Google Shape;4047;p39"/>
              <p:cNvSpPr/>
              <p:nvPr/>
            </p:nvSpPr>
            <p:spPr>
              <a:xfrm>
                <a:off x="2079925" y="238125"/>
                <a:ext cx="2208400" cy="3182875"/>
              </a:xfrm>
              <a:custGeom>
                <a:avLst/>
                <a:gdLst/>
                <a:ahLst/>
                <a:cxnLst/>
                <a:rect l="l" t="t" r="r" b="b"/>
                <a:pathLst>
                  <a:path w="88336" h="127315" extrusionOk="0">
                    <a:moveTo>
                      <a:pt x="0" y="127315"/>
                    </a:moveTo>
                    <a:cubicBezTo>
                      <a:pt x="0" y="127315"/>
                      <a:pt x="35572" y="40563"/>
                      <a:pt x="88335" y="0"/>
                    </a:cubicBezTo>
                    <a:cubicBezTo>
                      <a:pt x="88335" y="0"/>
                      <a:pt x="32086" y="13310"/>
                      <a:pt x="0" y="7906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8" name="Google Shape;4048;p39"/>
              <p:cNvSpPr/>
              <p:nvPr/>
            </p:nvSpPr>
            <p:spPr>
              <a:xfrm>
                <a:off x="2446325" y="3353625"/>
                <a:ext cx="2505500" cy="1877675"/>
              </a:xfrm>
              <a:custGeom>
                <a:avLst/>
                <a:gdLst/>
                <a:ahLst/>
                <a:cxnLst/>
                <a:rect l="l" t="t" r="r" b="b"/>
                <a:pathLst>
                  <a:path w="100220" h="75107" extrusionOk="0">
                    <a:moveTo>
                      <a:pt x="99506" y="1"/>
                    </a:moveTo>
                    <a:cubicBezTo>
                      <a:pt x="99189" y="318"/>
                      <a:pt x="98793" y="635"/>
                      <a:pt x="98318" y="872"/>
                    </a:cubicBezTo>
                    <a:cubicBezTo>
                      <a:pt x="97209" y="1506"/>
                      <a:pt x="95941" y="2061"/>
                      <a:pt x="94674" y="2457"/>
                    </a:cubicBezTo>
                    <a:lnTo>
                      <a:pt x="88890" y="4596"/>
                    </a:lnTo>
                    <a:cubicBezTo>
                      <a:pt x="86751" y="5626"/>
                      <a:pt x="84295" y="6735"/>
                      <a:pt x="81602" y="7844"/>
                    </a:cubicBezTo>
                    <a:cubicBezTo>
                      <a:pt x="78829" y="8953"/>
                      <a:pt x="76056" y="10459"/>
                      <a:pt x="73045" y="11964"/>
                    </a:cubicBezTo>
                    <a:cubicBezTo>
                      <a:pt x="71540" y="12756"/>
                      <a:pt x="70035" y="13548"/>
                      <a:pt x="68450" y="14420"/>
                    </a:cubicBezTo>
                    <a:lnTo>
                      <a:pt x="63855" y="17193"/>
                    </a:lnTo>
                    <a:cubicBezTo>
                      <a:pt x="62271" y="18143"/>
                      <a:pt x="60607" y="19094"/>
                      <a:pt x="59102" y="20124"/>
                    </a:cubicBezTo>
                    <a:lnTo>
                      <a:pt x="54348" y="23372"/>
                    </a:lnTo>
                    <a:cubicBezTo>
                      <a:pt x="51100" y="25511"/>
                      <a:pt x="48010" y="27888"/>
                      <a:pt x="44842" y="30186"/>
                    </a:cubicBezTo>
                    <a:lnTo>
                      <a:pt x="42544" y="32008"/>
                    </a:lnTo>
                    <a:lnTo>
                      <a:pt x="40247" y="33830"/>
                    </a:lnTo>
                    <a:lnTo>
                      <a:pt x="35731" y="37474"/>
                    </a:lnTo>
                    <a:cubicBezTo>
                      <a:pt x="32799" y="40009"/>
                      <a:pt x="29947" y="42465"/>
                      <a:pt x="27174" y="44921"/>
                    </a:cubicBezTo>
                    <a:cubicBezTo>
                      <a:pt x="24481" y="47457"/>
                      <a:pt x="21866" y="49833"/>
                      <a:pt x="19569" y="52289"/>
                    </a:cubicBezTo>
                    <a:lnTo>
                      <a:pt x="16083" y="55696"/>
                    </a:lnTo>
                    <a:lnTo>
                      <a:pt x="12914" y="58944"/>
                    </a:lnTo>
                    <a:cubicBezTo>
                      <a:pt x="10854" y="61083"/>
                      <a:pt x="9032" y="63143"/>
                      <a:pt x="7527" y="64886"/>
                    </a:cubicBezTo>
                    <a:cubicBezTo>
                      <a:pt x="5942" y="66708"/>
                      <a:pt x="4596" y="68293"/>
                      <a:pt x="3486" y="69560"/>
                    </a:cubicBezTo>
                    <a:cubicBezTo>
                      <a:pt x="2377" y="70907"/>
                      <a:pt x="1506" y="71937"/>
                      <a:pt x="951" y="72650"/>
                    </a:cubicBezTo>
                    <a:lnTo>
                      <a:pt x="1" y="73759"/>
                    </a:lnTo>
                    <a:lnTo>
                      <a:pt x="1743" y="75106"/>
                    </a:lnTo>
                    <a:lnTo>
                      <a:pt x="2615" y="74076"/>
                    </a:lnTo>
                    <a:cubicBezTo>
                      <a:pt x="3169" y="73363"/>
                      <a:pt x="4041" y="72333"/>
                      <a:pt x="5150" y="71066"/>
                    </a:cubicBezTo>
                    <a:cubicBezTo>
                      <a:pt x="6259" y="69798"/>
                      <a:pt x="7606" y="68214"/>
                      <a:pt x="9191" y="66471"/>
                    </a:cubicBezTo>
                    <a:cubicBezTo>
                      <a:pt x="10854" y="64728"/>
                      <a:pt x="12597" y="62747"/>
                      <a:pt x="14657" y="60687"/>
                    </a:cubicBezTo>
                    <a:lnTo>
                      <a:pt x="17826" y="57439"/>
                    </a:lnTo>
                    <a:lnTo>
                      <a:pt x="21312" y="54032"/>
                    </a:lnTo>
                    <a:cubicBezTo>
                      <a:pt x="23609" y="51656"/>
                      <a:pt x="26224" y="49279"/>
                      <a:pt x="28917" y="46823"/>
                    </a:cubicBezTo>
                    <a:cubicBezTo>
                      <a:pt x="31611" y="44446"/>
                      <a:pt x="34463" y="41990"/>
                      <a:pt x="37315" y="39455"/>
                    </a:cubicBezTo>
                    <a:lnTo>
                      <a:pt x="41831" y="35811"/>
                    </a:lnTo>
                    <a:lnTo>
                      <a:pt x="44049" y="33909"/>
                    </a:lnTo>
                    <a:lnTo>
                      <a:pt x="46347" y="32166"/>
                    </a:lnTo>
                    <a:cubicBezTo>
                      <a:pt x="49437" y="29869"/>
                      <a:pt x="52526" y="27492"/>
                      <a:pt x="55695" y="25353"/>
                    </a:cubicBezTo>
                    <a:lnTo>
                      <a:pt x="60370" y="22105"/>
                    </a:lnTo>
                    <a:cubicBezTo>
                      <a:pt x="61954" y="21075"/>
                      <a:pt x="63538" y="20124"/>
                      <a:pt x="65044" y="19173"/>
                    </a:cubicBezTo>
                    <a:lnTo>
                      <a:pt x="69560" y="16321"/>
                    </a:lnTo>
                    <a:cubicBezTo>
                      <a:pt x="71065" y="15370"/>
                      <a:pt x="72570" y="14578"/>
                      <a:pt x="73996" y="13707"/>
                    </a:cubicBezTo>
                    <a:cubicBezTo>
                      <a:pt x="76927" y="12122"/>
                      <a:pt x="79621" y="10459"/>
                      <a:pt x="82235" y="9191"/>
                    </a:cubicBezTo>
                    <a:cubicBezTo>
                      <a:pt x="84850" y="7923"/>
                      <a:pt x="87227" y="6656"/>
                      <a:pt x="89366" y="5705"/>
                    </a:cubicBezTo>
                    <a:lnTo>
                      <a:pt x="95070" y="3408"/>
                    </a:lnTo>
                    <a:cubicBezTo>
                      <a:pt x="96258" y="2853"/>
                      <a:pt x="97526" y="2457"/>
                      <a:pt x="98793" y="2219"/>
                    </a:cubicBezTo>
                    <a:cubicBezTo>
                      <a:pt x="99269" y="2061"/>
                      <a:pt x="99744" y="2061"/>
                      <a:pt x="100219" y="2061"/>
                    </a:cubicBezTo>
                    <a:lnTo>
                      <a:pt x="9950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9" name="Google Shape;4049;p39"/>
              <p:cNvSpPr/>
              <p:nvPr/>
            </p:nvSpPr>
            <p:spPr>
              <a:xfrm>
                <a:off x="4238775" y="3668550"/>
                <a:ext cx="651650" cy="103025"/>
              </a:xfrm>
              <a:custGeom>
                <a:avLst/>
                <a:gdLst/>
                <a:ahLst/>
                <a:cxnLst/>
                <a:rect l="l" t="t" r="r" b="b"/>
                <a:pathLst>
                  <a:path w="26066" h="4121" extrusionOk="0">
                    <a:moveTo>
                      <a:pt x="4120" y="1"/>
                    </a:moveTo>
                    <a:cubicBezTo>
                      <a:pt x="2932" y="80"/>
                      <a:pt x="1902" y="80"/>
                      <a:pt x="1110" y="80"/>
                    </a:cubicBezTo>
                    <a:lnTo>
                      <a:pt x="1" y="80"/>
                    </a:lnTo>
                    <a:lnTo>
                      <a:pt x="317" y="2298"/>
                    </a:lnTo>
                    <a:cubicBezTo>
                      <a:pt x="317" y="2298"/>
                      <a:pt x="714" y="2219"/>
                      <a:pt x="1347" y="2060"/>
                    </a:cubicBezTo>
                    <a:cubicBezTo>
                      <a:pt x="2060" y="1902"/>
                      <a:pt x="3011" y="1744"/>
                      <a:pt x="4199" y="1664"/>
                    </a:cubicBezTo>
                    <a:cubicBezTo>
                      <a:pt x="5388" y="1585"/>
                      <a:pt x="6814" y="1427"/>
                      <a:pt x="8319" y="1427"/>
                    </a:cubicBezTo>
                    <a:lnTo>
                      <a:pt x="10696" y="1427"/>
                    </a:lnTo>
                    <a:cubicBezTo>
                      <a:pt x="11409" y="1427"/>
                      <a:pt x="12280" y="1506"/>
                      <a:pt x="13073" y="1506"/>
                    </a:cubicBezTo>
                    <a:lnTo>
                      <a:pt x="15449" y="1664"/>
                    </a:lnTo>
                    <a:lnTo>
                      <a:pt x="17747" y="1981"/>
                    </a:lnTo>
                    <a:lnTo>
                      <a:pt x="19886" y="2298"/>
                    </a:lnTo>
                    <a:cubicBezTo>
                      <a:pt x="20520" y="2377"/>
                      <a:pt x="21153" y="2457"/>
                      <a:pt x="21787" y="2615"/>
                    </a:cubicBezTo>
                    <a:cubicBezTo>
                      <a:pt x="22738" y="2853"/>
                      <a:pt x="23689" y="3170"/>
                      <a:pt x="24560" y="3566"/>
                    </a:cubicBezTo>
                    <a:cubicBezTo>
                      <a:pt x="24877" y="3724"/>
                      <a:pt x="25194" y="3883"/>
                      <a:pt x="25511" y="4120"/>
                    </a:cubicBezTo>
                    <a:lnTo>
                      <a:pt x="26065" y="1981"/>
                    </a:lnTo>
                    <a:lnTo>
                      <a:pt x="26065" y="1981"/>
                    </a:lnTo>
                    <a:cubicBezTo>
                      <a:pt x="25669" y="2060"/>
                      <a:pt x="25273" y="2060"/>
                      <a:pt x="24877" y="2060"/>
                    </a:cubicBezTo>
                    <a:cubicBezTo>
                      <a:pt x="23847" y="2060"/>
                      <a:pt x="22896" y="1981"/>
                      <a:pt x="21867" y="1823"/>
                    </a:cubicBezTo>
                    <a:cubicBezTo>
                      <a:pt x="21233" y="1744"/>
                      <a:pt x="20599" y="1506"/>
                      <a:pt x="19886" y="1427"/>
                    </a:cubicBezTo>
                    <a:lnTo>
                      <a:pt x="17747" y="1110"/>
                    </a:lnTo>
                    <a:lnTo>
                      <a:pt x="15449" y="793"/>
                    </a:lnTo>
                    <a:lnTo>
                      <a:pt x="13073" y="555"/>
                    </a:lnTo>
                    <a:cubicBezTo>
                      <a:pt x="12201" y="476"/>
                      <a:pt x="11409" y="318"/>
                      <a:pt x="10617" y="318"/>
                    </a:cubicBezTo>
                    <a:lnTo>
                      <a:pt x="8319" y="159"/>
                    </a:lnTo>
                    <a:cubicBezTo>
                      <a:pt x="7527" y="80"/>
                      <a:pt x="6814" y="80"/>
                      <a:pt x="6101" y="80"/>
                    </a:cubicBezTo>
                    <a:lnTo>
                      <a:pt x="412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0" name="Google Shape;4050;p39"/>
              <p:cNvSpPr/>
              <p:nvPr/>
            </p:nvSpPr>
            <p:spPr>
              <a:xfrm>
                <a:off x="4834950" y="3687198"/>
                <a:ext cx="236550" cy="134875"/>
              </a:xfrm>
              <a:custGeom>
                <a:avLst/>
                <a:gdLst/>
                <a:ahLst/>
                <a:cxnLst/>
                <a:rect l="l" t="t" r="r" b="b"/>
                <a:pathLst>
                  <a:path w="9462" h="5395" extrusionOk="0">
                    <a:moveTo>
                      <a:pt x="4418" y="1"/>
                    </a:moveTo>
                    <a:cubicBezTo>
                      <a:pt x="2726" y="1"/>
                      <a:pt x="744" y="348"/>
                      <a:pt x="475" y="1315"/>
                    </a:cubicBezTo>
                    <a:cubicBezTo>
                      <a:pt x="0" y="2662"/>
                      <a:pt x="3565" y="4881"/>
                      <a:pt x="4991" y="5277"/>
                    </a:cubicBezTo>
                    <a:cubicBezTo>
                      <a:pt x="5274" y="5358"/>
                      <a:pt x="5543" y="5395"/>
                      <a:pt x="5797" y="5395"/>
                    </a:cubicBezTo>
                    <a:cubicBezTo>
                      <a:pt x="8527" y="5395"/>
                      <a:pt x="9462" y="1076"/>
                      <a:pt x="6417" y="206"/>
                    </a:cubicBezTo>
                    <a:cubicBezTo>
                      <a:pt x="5958" y="79"/>
                      <a:pt x="5221" y="1"/>
                      <a:pt x="441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1" name="Google Shape;4051;p39"/>
              <p:cNvSpPr/>
              <p:nvPr/>
            </p:nvSpPr>
            <p:spPr>
              <a:xfrm>
                <a:off x="4906250" y="3294500"/>
                <a:ext cx="234175" cy="133250"/>
              </a:xfrm>
              <a:custGeom>
                <a:avLst/>
                <a:gdLst/>
                <a:ahLst/>
                <a:cxnLst/>
                <a:rect l="l" t="t" r="r" b="b"/>
                <a:pathLst>
                  <a:path w="9367" h="5330" extrusionOk="0">
                    <a:moveTo>
                      <a:pt x="5700" y="1"/>
                    </a:moveTo>
                    <a:cubicBezTo>
                      <a:pt x="5500" y="1"/>
                      <a:pt x="5290" y="22"/>
                      <a:pt x="5071" y="68"/>
                    </a:cubicBezTo>
                    <a:cubicBezTo>
                      <a:pt x="3645" y="385"/>
                      <a:pt x="0" y="2287"/>
                      <a:pt x="317" y="3713"/>
                    </a:cubicBezTo>
                    <a:cubicBezTo>
                      <a:pt x="562" y="4876"/>
                      <a:pt x="3077" y="5329"/>
                      <a:pt x="4866" y="5329"/>
                    </a:cubicBezTo>
                    <a:cubicBezTo>
                      <a:pt x="5392" y="5329"/>
                      <a:pt x="5855" y="5290"/>
                      <a:pt x="6180" y="5218"/>
                    </a:cubicBezTo>
                    <a:cubicBezTo>
                      <a:pt x="9367" y="4551"/>
                      <a:pt x="8601" y="1"/>
                      <a:pt x="57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2" name="Google Shape;4052;p39"/>
              <p:cNvSpPr/>
              <p:nvPr/>
            </p:nvSpPr>
            <p:spPr>
              <a:xfrm>
                <a:off x="4364575" y="3042675"/>
                <a:ext cx="330775" cy="576375"/>
              </a:xfrm>
              <a:custGeom>
                <a:avLst/>
                <a:gdLst/>
                <a:ahLst/>
                <a:cxnLst/>
                <a:rect l="l" t="t" r="r" b="b"/>
                <a:pathLst>
                  <a:path w="13231" h="23055" extrusionOk="0">
                    <a:moveTo>
                      <a:pt x="11171" y="1"/>
                    </a:moveTo>
                    <a:cubicBezTo>
                      <a:pt x="11171" y="397"/>
                      <a:pt x="11171" y="714"/>
                      <a:pt x="11171" y="1110"/>
                    </a:cubicBezTo>
                    <a:cubicBezTo>
                      <a:pt x="11092" y="2060"/>
                      <a:pt x="10854" y="3011"/>
                      <a:pt x="10537" y="3962"/>
                    </a:cubicBezTo>
                    <a:cubicBezTo>
                      <a:pt x="10379" y="4516"/>
                      <a:pt x="10141" y="5150"/>
                      <a:pt x="9903" y="5784"/>
                    </a:cubicBezTo>
                    <a:lnTo>
                      <a:pt x="9032" y="7765"/>
                    </a:lnTo>
                    <a:lnTo>
                      <a:pt x="8161" y="9904"/>
                    </a:lnTo>
                    <a:lnTo>
                      <a:pt x="7051" y="12043"/>
                    </a:lnTo>
                    <a:cubicBezTo>
                      <a:pt x="6734" y="12756"/>
                      <a:pt x="6338" y="13469"/>
                      <a:pt x="5942" y="14182"/>
                    </a:cubicBezTo>
                    <a:lnTo>
                      <a:pt x="4754" y="16162"/>
                    </a:lnTo>
                    <a:cubicBezTo>
                      <a:pt x="4041" y="17430"/>
                      <a:pt x="3169" y="18539"/>
                      <a:pt x="2536" y="19490"/>
                    </a:cubicBezTo>
                    <a:cubicBezTo>
                      <a:pt x="1823" y="20520"/>
                      <a:pt x="1189" y="21312"/>
                      <a:pt x="713" y="21787"/>
                    </a:cubicBezTo>
                    <a:cubicBezTo>
                      <a:pt x="317" y="22263"/>
                      <a:pt x="0" y="22580"/>
                      <a:pt x="0" y="22580"/>
                    </a:cubicBezTo>
                    <a:lnTo>
                      <a:pt x="634" y="23055"/>
                    </a:lnTo>
                    <a:lnTo>
                      <a:pt x="2852" y="22025"/>
                    </a:lnTo>
                    <a:cubicBezTo>
                      <a:pt x="3169" y="21550"/>
                      <a:pt x="3486" y="20995"/>
                      <a:pt x="3882" y="20441"/>
                    </a:cubicBezTo>
                    <a:lnTo>
                      <a:pt x="4833" y="18698"/>
                    </a:lnTo>
                    <a:cubicBezTo>
                      <a:pt x="5229" y="18064"/>
                      <a:pt x="5546" y="17430"/>
                      <a:pt x="5942" y="16796"/>
                    </a:cubicBezTo>
                    <a:lnTo>
                      <a:pt x="6972" y="14657"/>
                    </a:lnTo>
                    <a:cubicBezTo>
                      <a:pt x="7368" y="13944"/>
                      <a:pt x="7606" y="13231"/>
                      <a:pt x="8002" y="12518"/>
                    </a:cubicBezTo>
                    <a:lnTo>
                      <a:pt x="8953" y="10300"/>
                    </a:lnTo>
                    <a:cubicBezTo>
                      <a:pt x="9270" y="9587"/>
                      <a:pt x="9507" y="8795"/>
                      <a:pt x="9824" y="8081"/>
                    </a:cubicBezTo>
                    <a:cubicBezTo>
                      <a:pt x="10062" y="7448"/>
                      <a:pt x="10379" y="6735"/>
                      <a:pt x="10616" y="6101"/>
                    </a:cubicBezTo>
                    <a:cubicBezTo>
                      <a:pt x="10933" y="5546"/>
                      <a:pt x="11092" y="4833"/>
                      <a:pt x="11329" y="4279"/>
                    </a:cubicBezTo>
                    <a:cubicBezTo>
                      <a:pt x="11646" y="3328"/>
                      <a:pt x="12043" y="2457"/>
                      <a:pt x="12597" y="1585"/>
                    </a:cubicBezTo>
                    <a:cubicBezTo>
                      <a:pt x="12756" y="1268"/>
                      <a:pt x="12993" y="951"/>
                      <a:pt x="13231" y="634"/>
                    </a:cubicBezTo>
                    <a:lnTo>
                      <a:pt x="1117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3" name="Google Shape;4053;p39"/>
              <p:cNvSpPr/>
              <p:nvPr/>
            </p:nvSpPr>
            <p:spPr>
              <a:xfrm>
                <a:off x="4623025" y="2870423"/>
                <a:ext cx="149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5986" h="7952" extrusionOk="0">
                    <a:moveTo>
                      <a:pt x="2846" y="1"/>
                    </a:moveTo>
                    <a:cubicBezTo>
                      <a:pt x="1790" y="1"/>
                      <a:pt x="749" y="601"/>
                      <a:pt x="396" y="1980"/>
                    </a:cubicBezTo>
                    <a:cubicBezTo>
                      <a:pt x="0" y="3326"/>
                      <a:pt x="159" y="7525"/>
                      <a:pt x="1585" y="7921"/>
                    </a:cubicBezTo>
                    <a:cubicBezTo>
                      <a:pt x="1653" y="7942"/>
                      <a:pt x="1724" y="7951"/>
                      <a:pt x="1797" y="7951"/>
                    </a:cubicBezTo>
                    <a:cubicBezTo>
                      <a:pt x="3145" y="7951"/>
                      <a:pt x="5091" y="4604"/>
                      <a:pt x="5467" y="3326"/>
                    </a:cubicBezTo>
                    <a:cubicBezTo>
                      <a:pt x="5985" y="1299"/>
                      <a:pt x="4399" y="1"/>
                      <a:pt x="28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4" name="Google Shape;4054;p39"/>
              <p:cNvSpPr/>
              <p:nvPr/>
            </p:nvSpPr>
            <p:spPr>
              <a:xfrm>
                <a:off x="4049650" y="3197175"/>
                <a:ext cx="253550" cy="608075"/>
              </a:xfrm>
              <a:custGeom>
                <a:avLst/>
                <a:gdLst/>
                <a:ahLst/>
                <a:cxnLst/>
                <a:rect l="l" t="t" r="r" b="b"/>
                <a:pathLst>
                  <a:path w="10142" h="24323" extrusionOk="0">
                    <a:moveTo>
                      <a:pt x="8002" y="0"/>
                    </a:moveTo>
                    <a:lnTo>
                      <a:pt x="8002" y="0"/>
                    </a:lnTo>
                    <a:cubicBezTo>
                      <a:pt x="8082" y="396"/>
                      <a:pt x="8082" y="792"/>
                      <a:pt x="8082" y="1109"/>
                    </a:cubicBezTo>
                    <a:cubicBezTo>
                      <a:pt x="8161" y="2139"/>
                      <a:pt x="8082" y="3090"/>
                      <a:pt x="7923" y="4041"/>
                    </a:cubicBezTo>
                    <a:cubicBezTo>
                      <a:pt x="7765" y="4595"/>
                      <a:pt x="7685" y="5308"/>
                      <a:pt x="7527" y="5942"/>
                    </a:cubicBezTo>
                    <a:cubicBezTo>
                      <a:pt x="7289" y="6576"/>
                      <a:pt x="7131" y="7289"/>
                      <a:pt x="6893" y="8002"/>
                    </a:cubicBezTo>
                    <a:lnTo>
                      <a:pt x="6339" y="10220"/>
                    </a:lnTo>
                    <a:lnTo>
                      <a:pt x="5546" y="12518"/>
                    </a:lnTo>
                    <a:cubicBezTo>
                      <a:pt x="5309" y="13231"/>
                      <a:pt x="4992" y="14023"/>
                      <a:pt x="4675" y="14736"/>
                    </a:cubicBezTo>
                    <a:cubicBezTo>
                      <a:pt x="4358" y="15449"/>
                      <a:pt x="4120" y="16162"/>
                      <a:pt x="3803" y="16875"/>
                    </a:cubicBezTo>
                    <a:cubicBezTo>
                      <a:pt x="3249" y="18222"/>
                      <a:pt x="2615" y="19489"/>
                      <a:pt x="2061" y="20519"/>
                    </a:cubicBezTo>
                    <a:cubicBezTo>
                      <a:pt x="1506" y="21628"/>
                      <a:pt x="951" y="22500"/>
                      <a:pt x="555" y="22975"/>
                    </a:cubicBezTo>
                    <a:cubicBezTo>
                      <a:pt x="159" y="23530"/>
                      <a:pt x="1" y="23926"/>
                      <a:pt x="1" y="23926"/>
                    </a:cubicBezTo>
                    <a:lnTo>
                      <a:pt x="635" y="24322"/>
                    </a:lnTo>
                    <a:lnTo>
                      <a:pt x="2853" y="22975"/>
                    </a:lnTo>
                    <a:cubicBezTo>
                      <a:pt x="3011" y="22421"/>
                      <a:pt x="3249" y="21866"/>
                      <a:pt x="3566" y="21312"/>
                    </a:cubicBezTo>
                    <a:cubicBezTo>
                      <a:pt x="3803" y="20678"/>
                      <a:pt x="4041" y="20123"/>
                      <a:pt x="4279" y="19410"/>
                    </a:cubicBezTo>
                    <a:cubicBezTo>
                      <a:pt x="4517" y="18776"/>
                      <a:pt x="4754" y="18063"/>
                      <a:pt x="4992" y="17350"/>
                    </a:cubicBezTo>
                    <a:lnTo>
                      <a:pt x="5784" y="15132"/>
                    </a:lnTo>
                    <a:cubicBezTo>
                      <a:pt x="6101" y="14419"/>
                      <a:pt x="6259" y="13627"/>
                      <a:pt x="6497" y="12835"/>
                    </a:cubicBezTo>
                    <a:lnTo>
                      <a:pt x="7210" y="10537"/>
                    </a:lnTo>
                    <a:cubicBezTo>
                      <a:pt x="7369" y="9745"/>
                      <a:pt x="7606" y="8953"/>
                      <a:pt x="7765" y="8239"/>
                    </a:cubicBezTo>
                    <a:cubicBezTo>
                      <a:pt x="7923" y="7526"/>
                      <a:pt x="8161" y="6813"/>
                      <a:pt x="8319" y="6100"/>
                    </a:cubicBezTo>
                    <a:cubicBezTo>
                      <a:pt x="8478" y="5467"/>
                      <a:pt x="8557" y="4833"/>
                      <a:pt x="8715" y="4199"/>
                    </a:cubicBezTo>
                    <a:cubicBezTo>
                      <a:pt x="8874" y="3248"/>
                      <a:pt x="9191" y="2298"/>
                      <a:pt x="9587" y="1426"/>
                    </a:cubicBezTo>
                    <a:cubicBezTo>
                      <a:pt x="9745" y="1030"/>
                      <a:pt x="9904" y="713"/>
                      <a:pt x="10141" y="317"/>
                    </a:cubicBezTo>
                    <a:lnTo>
                      <a:pt x="800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5" name="Google Shape;4055;p39"/>
              <p:cNvSpPr/>
              <p:nvPr/>
            </p:nvSpPr>
            <p:spPr>
              <a:xfrm>
                <a:off x="4220950" y="3018398"/>
                <a:ext cx="140100" cy="200725"/>
              </a:xfrm>
              <a:custGeom>
                <a:avLst/>
                <a:gdLst/>
                <a:ahLst/>
                <a:cxnLst/>
                <a:rect l="l" t="t" r="r" b="b"/>
                <a:pathLst>
                  <a:path w="5604" h="8029" extrusionOk="0">
                    <a:moveTo>
                      <a:pt x="2748" y="0"/>
                    </a:moveTo>
                    <a:cubicBezTo>
                      <a:pt x="1559" y="0"/>
                      <a:pt x="375" y="734"/>
                      <a:pt x="159" y="2319"/>
                    </a:cubicBezTo>
                    <a:cubicBezTo>
                      <a:pt x="1" y="3745"/>
                      <a:pt x="714" y="7865"/>
                      <a:pt x="2140" y="8024"/>
                    </a:cubicBezTo>
                    <a:cubicBezTo>
                      <a:pt x="2170" y="8027"/>
                      <a:pt x="2201" y="8028"/>
                      <a:pt x="2232" y="8028"/>
                    </a:cubicBezTo>
                    <a:cubicBezTo>
                      <a:pt x="3709" y="8028"/>
                      <a:pt x="5233" y="4350"/>
                      <a:pt x="5388" y="2953"/>
                    </a:cubicBezTo>
                    <a:cubicBezTo>
                      <a:pt x="5604" y="1053"/>
                      <a:pt x="4172" y="0"/>
                      <a:pt x="27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6" name="Google Shape;4056;p39"/>
              <p:cNvSpPr/>
              <p:nvPr/>
            </p:nvSpPr>
            <p:spPr>
              <a:xfrm>
                <a:off x="3717875" y="3399200"/>
                <a:ext cx="192150" cy="623900"/>
              </a:xfrm>
              <a:custGeom>
                <a:avLst/>
                <a:gdLst/>
                <a:ahLst/>
                <a:cxnLst/>
                <a:rect l="l" t="t" r="r" b="b"/>
                <a:pathLst>
                  <a:path w="7686" h="24956" extrusionOk="0">
                    <a:moveTo>
                      <a:pt x="5467" y="0"/>
                    </a:moveTo>
                    <a:lnTo>
                      <a:pt x="5467" y="0"/>
                    </a:lnTo>
                    <a:cubicBezTo>
                      <a:pt x="5626" y="317"/>
                      <a:pt x="5705" y="713"/>
                      <a:pt x="5784" y="1109"/>
                    </a:cubicBezTo>
                    <a:cubicBezTo>
                      <a:pt x="5942" y="2060"/>
                      <a:pt x="5942" y="3090"/>
                      <a:pt x="5863" y="4041"/>
                    </a:cubicBezTo>
                    <a:cubicBezTo>
                      <a:pt x="5784" y="4674"/>
                      <a:pt x="5784" y="5308"/>
                      <a:pt x="5626" y="5942"/>
                    </a:cubicBezTo>
                    <a:cubicBezTo>
                      <a:pt x="5546" y="6655"/>
                      <a:pt x="5388" y="7368"/>
                      <a:pt x="5309" y="8081"/>
                    </a:cubicBezTo>
                    <a:cubicBezTo>
                      <a:pt x="5150" y="8873"/>
                      <a:pt x="5071" y="9586"/>
                      <a:pt x="4912" y="10379"/>
                    </a:cubicBezTo>
                    <a:cubicBezTo>
                      <a:pt x="4754" y="11171"/>
                      <a:pt x="4596" y="11963"/>
                      <a:pt x="4358" y="12676"/>
                    </a:cubicBezTo>
                    <a:cubicBezTo>
                      <a:pt x="4199" y="13468"/>
                      <a:pt x="4041" y="14261"/>
                      <a:pt x="3803" y="15053"/>
                    </a:cubicBezTo>
                    <a:cubicBezTo>
                      <a:pt x="3566" y="15766"/>
                      <a:pt x="3328" y="16479"/>
                      <a:pt x="3090" y="17192"/>
                    </a:cubicBezTo>
                    <a:cubicBezTo>
                      <a:pt x="2694" y="18618"/>
                      <a:pt x="2140" y="19965"/>
                      <a:pt x="1744" y="21074"/>
                    </a:cubicBezTo>
                    <a:cubicBezTo>
                      <a:pt x="1347" y="22183"/>
                      <a:pt x="872" y="23054"/>
                      <a:pt x="555" y="23688"/>
                    </a:cubicBezTo>
                    <a:cubicBezTo>
                      <a:pt x="238" y="24243"/>
                      <a:pt x="1" y="24639"/>
                      <a:pt x="1" y="24639"/>
                    </a:cubicBezTo>
                    <a:lnTo>
                      <a:pt x="714" y="24956"/>
                    </a:lnTo>
                    <a:lnTo>
                      <a:pt x="2694" y="23371"/>
                    </a:lnTo>
                    <a:cubicBezTo>
                      <a:pt x="2853" y="22817"/>
                      <a:pt x="3011" y="22262"/>
                      <a:pt x="3249" y="21628"/>
                    </a:cubicBezTo>
                    <a:cubicBezTo>
                      <a:pt x="3407" y="20995"/>
                      <a:pt x="3566" y="20361"/>
                      <a:pt x="3724" y="19727"/>
                    </a:cubicBezTo>
                    <a:cubicBezTo>
                      <a:pt x="3962" y="19014"/>
                      <a:pt x="4199" y="18301"/>
                      <a:pt x="4358" y="17588"/>
                    </a:cubicBezTo>
                    <a:cubicBezTo>
                      <a:pt x="4437" y="16875"/>
                      <a:pt x="4675" y="16083"/>
                      <a:pt x="4833" y="15290"/>
                    </a:cubicBezTo>
                    <a:cubicBezTo>
                      <a:pt x="5071" y="14498"/>
                      <a:pt x="5150" y="13706"/>
                      <a:pt x="5309" y="12914"/>
                    </a:cubicBezTo>
                    <a:cubicBezTo>
                      <a:pt x="5467" y="12121"/>
                      <a:pt x="5626" y="11329"/>
                      <a:pt x="5784" y="10537"/>
                    </a:cubicBezTo>
                    <a:cubicBezTo>
                      <a:pt x="5942" y="9745"/>
                      <a:pt x="6022" y="8952"/>
                      <a:pt x="6101" y="8239"/>
                    </a:cubicBezTo>
                    <a:cubicBezTo>
                      <a:pt x="6259" y="7526"/>
                      <a:pt x="6339" y="6734"/>
                      <a:pt x="6418" y="6100"/>
                    </a:cubicBezTo>
                    <a:cubicBezTo>
                      <a:pt x="6576" y="5387"/>
                      <a:pt x="6576" y="4754"/>
                      <a:pt x="6655" y="4120"/>
                    </a:cubicBezTo>
                    <a:cubicBezTo>
                      <a:pt x="6735" y="3090"/>
                      <a:pt x="6972" y="2139"/>
                      <a:pt x="7210" y="1188"/>
                    </a:cubicBezTo>
                    <a:cubicBezTo>
                      <a:pt x="7368" y="792"/>
                      <a:pt x="7527" y="396"/>
                      <a:pt x="7685" y="79"/>
                    </a:cubicBezTo>
                    <a:lnTo>
                      <a:pt x="546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7" name="Google Shape;4057;p39"/>
              <p:cNvSpPr/>
              <p:nvPr/>
            </p:nvSpPr>
            <p:spPr>
              <a:xfrm>
                <a:off x="3816900" y="3220948"/>
                <a:ext cx="13075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5230" h="7924" extrusionOk="0">
                    <a:moveTo>
                      <a:pt x="2600" y="0"/>
                    </a:moveTo>
                    <a:cubicBezTo>
                      <a:pt x="1357" y="0"/>
                      <a:pt x="118" y="813"/>
                      <a:pt x="1" y="2457"/>
                    </a:cubicBezTo>
                    <a:cubicBezTo>
                      <a:pt x="1" y="3883"/>
                      <a:pt x="1031" y="7923"/>
                      <a:pt x="2536" y="7923"/>
                    </a:cubicBezTo>
                    <a:cubicBezTo>
                      <a:pt x="3962" y="7923"/>
                      <a:pt x="5230" y="3962"/>
                      <a:pt x="5230" y="2536"/>
                    </a:cubicBezTo>
                    <a:cubicBezTo>
                      <a:pt x="5149" y="852"/>
                      <a:pt x="3873" y="0"/>
                      <a:pt x="2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8" name="Google Shape;4058;p39"/>
              <p:cNvSpPr/>
              <p:nvPr/>
            </p:nvSpPr>
            <p:spPr>
              <a:xfrm>
                <a:off x="3323725" y="3704200"/>
                <a:ext cx="194125" cy="625900"/>
              </a:xfrm>
              <a:custGeom>
                <a:avLst/>
                <a:gdLst/>
                <a:ahLst/>
                <a:cxnLst/>
                <a:rect l="l" t="t" r="r" b="b"/>
                <a:pathLst>
                  <a:path w="7765" h="25036" extrusionOk="0">
                    <a:moveTo>
                      <a:pt x="5547" y="1"/>
                    </a:moveTo>
                    <a:cubicBezTo>
                      <a:pt x="5626" y="397"/>
                      <a:pt x="5705" y="714"/>
                      <a:pt x="5784" y="1110"/>
                    </a:cubicBezTo>
                    <a:cubicBezTo>
                      <a:pt x="5943" y="2061"/>
                      <a:pt x="5943" y="3090"/>
                      <a:pt x="5864" y="4041"/>
                    </a:cubicBezTo>
                    <a:cubicBezTo>
                      <a:pt x="5784" y="4675"/>
                      <a:pt x="5784" y="5388"/>
                      <a:pt x="5626" y="6022"/>
                    </a:cubicBezTo>
                    <a:cubicBezTo>
                      <a:pt x="5547" y="6735"/>
                      <a:pt x="5467" y="7369"/>
                      <a:pt x="5309" y="8161"/>
                    </a:cubicBezTo>
                    <a:cubicBezTo>
                      <a:pt x="5230" y="8874"/>
                      <a:pt x="5071" y="9666"/>
                      <a:pt x="4913" y="10458"/>
                    </a:cubicBezTo>
                    <a:cubicBezTo>
                      <a:pt x="4834" y="11171"/>
                      <a:pt x="4596" y="11964"/>
                      <a:pt x="4358" y="12756"/>
                    </a:cubicBezTo>
                    <a:cubicBezTo>
                      <a:pt x="4200" y="13548"/>
                      <a:pt x="4041" y="14340"/>
                      <a:pt x="3804" y="15053"/>
                    </a:cubicBezTo>
                    <a:cubicBezTo>
                      <a:pt x="3566" y="15846"/>
                      <a:pt x="3328" y="16559"/>
                      <a:pt x="3091" y="17272"/>
                    </a:cubicBezTo>
                    <a:cubicBezTo>
                      <a:pt x="2695" y="18698"/>
                      <a:pt x="2140" y="19965"/>
                      <a:pt x="1744" y="21075"/>
                    </a:cubicBezTo>
                    <a:cubicBezTo>
                      <a:pt x="1348" y="22184"/>
                      <a:pt x="872" y="23055"/>
                      <a:pt x="555" y="23689"/>
                    </a:cubicBezTo>
                    <a:cubicBezTo>
                      <a:pt x="239" y="24323"/>
                      <a:pt x="1" y="24719"/>
                      <a:pt x="1" y="24719"/>
                    </a:cubicBezTo>
                    <a:lnTo>
                      <a:pt x="714" y="25036"/>
                    </a:lnTo>
                    <a:lnTo>
                      <a:pt x="2774" y="23372"/>
                    </a:lnTo>
                    <a:cubicBezTo>
                      <a:pt x="2932" y="22897"/>
                      <a:pt x="3091" y="22263"/>
                      <a:pt x="3249" y="21629"/>
                    </a:cubicBezTo>
                    <a:cubicBezTo>
                      <a:pt x="3487" y="20995"/>
                      <a:pt x="3645" y="20441"/>
                      <a:pt x="3804" y="19728"/>
                    </a:cubicBezTo>
                    <a:cubicBezTo>
                      <a:pt x="3962" y="19094"/>
                      <a:pt x="4200" y="18381"/>
                      <a:pt x="4358" y="17589"/>
                    </a:cubicBezTo>
                    <a:cubicBezTo>
                      <a:pt x="4517" y="16876"/>
                      <a:pt x="4754" y="16083"/>
                      <a:pt x="4913" y="15291"/>
                    </a:cubicBezTo>
                    <a:cubicBezTo>
                      <a:pt x="5071" y="14578"/>
                      <a:pt x="5230" y="13786"/>
                      <a:pt x="5388" y="12994"/>
                    </a:cubicBezTo>
                    <a:cubicBezTo>
                      <a:pt x="5547" y="12201"/>
                      <a:pt x="5705" y="11330"/>
                      <a:pt x="5864" y="10617"/>
                    </a:cubicBezTo>
                    <a:cubicBezTo>
                      <a:pt x="5943" y="9825"/>
                      <a:pt x="6022" y="9032"/>
                      <a:pt x="6180" y="8240"/>
                    </a:cubicBezTo>
                    <a:cubicBezTo>
                      <a:pt x="6260" y="7527"/>
                      <a:pt x="6418" y="6814"/>
                      <a:pt x="6497" y="6101"/>
                    </a:cubicBezTo>
                    <a:cubicBezTo>
                      <a:pt x="6577" y="5388"/>
                      <a:pt x="6577" y="4754"/>
                      <a:pt x="6735" y="4120"/>
                    </a:cubicBezTo>
                    <a:cubicBezTo>
                      <a:pt x="6814" y="3170"/>
                      <a:pt x="6973" y="2140"/>
                      <a:pt x="7290" y="1268"/>
                    </a:cubicBezTo>
                    <a:cubicBezTo>
                      <a:pt x="7369" y="872"/>
                      <a:pt x="7527" y="476"/>
                      <a:pt x="7765" y="159"/>
                    </a:cubicBezTo>
                    <a:lnTo>
                      <a:pt x="5547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9" name="Google Shape;4059;p39"/>
              <p:cNvSpPr/>
              <p:nvPr/>
            </p:nvSpPr>
            <p:spPr>
              <a:xfrm>
                <a:off x="3424750" y="3522998"/>
                <a:ext cx="131750" cy="201050"/>
              </a:xfrm>
              <a:custGeom>
                <a:avLst/>
                <a:gdLst/>
                <a:ahLst/>
                <a:cxnLst/>
                <a:rect l="l" t="t" r="r" b="b"/>
                <a:pathLst>
                  <a:path w="5270" h="8042" extrusionOk="0">
                    <a:moveTo>
                      <a:pt x="2600" y="0"/>
                    </a:moveTo>
                    <a:cubicBezTo>
                      <a:pt x="1297" y="0"/>
                      <a:pt x="0" y="852"/>
                      <a:pt x="0" y="2575"/>
                    </a:cubicBezTo>
                    <a:cubicBezTo>
                      <a:pt x="0" y="4001"/>
                      <a:pt x="1030" y="8042"/>
                      <a:pt x="2536" y="8042"/>
                    </a:cubicBezTo>
                    <a:cubicBezTo>
                      <a:pt x="3962" y="8042"/>
                      <a:pt x="5229" y="4081"/>
                      <a:pt x="5229" y="2655"/>
                    </a:cubicBezTo>
                    <a:cubicBezTo>
                      <a:pt x="5269" y="892"/>
                      <a:pt x="3932" y="0"/>
                      <a:pt x="260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0" name="Google Shape;4060;p39"/>
              <p:cNvSpPr/>
              <p:nvPr/>
            </p:nvSpPr>
            <p:spPr>
              <a:xfrm>
                <a:off x="2983075" y="4027050"/>
                <a:ext cx="112925" cy="637775"/>
              </a:xfrm>
              <a:custGeom>
                <a:avLst/>
                <a:gdLst/>
                <a:ahLst/>
                <a:cxnLst/>
                <a:rect l="l" t="t" r="r" b="b"/>
                <a:pathLst>
                  <a:path w="4517" h="25511" extrusionOk="0">
                    <a:moveTo>
                      <a:pt x="4516" y="0"/>
                    </a:moveTo>
                    <a:lnTo>
                      <a:pt x="2377" y="159"/>
                    </a:lnTo>
                    <a:cubicBezTo>
                      <a:pt x="2536" y="476"/>
                      <a:pt x="2694" y="872"/>
                      <a:pt x="2773" y="1189"/>
                    </a:cubicBezTo>
                    <a:cubicBezTo>
                      <a:pt x="3011" y="2139"/>
                      <a:pt x="3169" y="3090"/>
                      <a:pt x="3169" y="4120"/>
                    </a:cubicBezTo>
                    <a:cubicBezTo>
                      <a:pt x="3169" y="4675"/>
                      <a:pt x="3249" y="5388"/>
                      <a:pt x="3169" y="6101"/>
                    </a:cubicBezTo>
                    <a:cubicBezTo>
                      <a:pt x="3090" y="6814"/>
                      <a:pt x="3169" y="7527"/>
                      <a:pt x="3090" y="8240"/>
                    </a:cubicBezTo>
                    <a:cubicBezTo>
                      <a:pt x="3090" y="9032"/>
                      <a:pt x="3090" y="9745"/>
                      <a:pt x="3011" y="10537"/>
                    </a:cubicBezTo>
                    <a:lnTo>
                      <a:pt x="2773" y="12914"/>
                    </a:lnTo>
                    <a:cubicBezTo>
                      <a:pt x="2694" y="13706"/>
                      <a:pt x="2615" y="14499"/>
                      <a:pt x="2536" y="15291"/>
                    </a:cubicBezTo>
                    <a:cubicBezTo>
                      <a:pt x="2377" y="16083"/>
                      <a:pt x="2219" y="16875"/>
                      <a:pt x="2139" y="17588"/>
                    </a:cubicBezTo>
                    <a:cubicBezTo>
                      <a:pt x="1902" y="19014"/>
                      <a:pt x="1506" y="20440"/>
                      <a:pt x="1268" y="21550"/>
                    </a:cubicBezTo>
                    <a:cubicBezTo>
                      <a:pt x="951" y="22659"/>
                      <a:pt x="634" y="23609"/>
                      <a:pt x="396" y="24243"/>
                    </a:cubicBezTo>
                    <a:cubicBezTo>
                      <a:pt x="159" y="24877"/>
                      <a:pt x="0" y="25273"/>
                      <a:pt x="0" y="25273"/>
                    </a:cubicBezTo>
                    <a:lnTo>
                      <a:pt x="713" y="25511"/>
                    </a:lnTo>
                    <a:lnTo>
                      <a:pt x="2694" y="23768"/>
                    </a:lnTo>
                    <a:cubicBezTo>
                      <a:pt x="2773" y="23213"/>
                      <a:pt x="2852" y="22579"/>
                      <a:pt x="3011" y="21946"/>
                    </a:cubicBezTo>
                    <a:cubicBezTo>
                      <a:pt x="3090" y="21233"/>
                      <a:pt x="3169" y="20678"/>
                      <a:pt x="3249" y="19965"/>
                    </a:cubicBezTo>
                    <a:cubicBezTo>
                      <a:pt x="3328" y="19252"/>
                      <a:pt x="3486" y="18539"/>
                      <a:pt x="3565" y="17747"/>
                    </a:cubicBezTo>
                    <a:cubicBezTo>
                      <a:pt x="3565" y="17034"/>
                      <a:pt x="3724" y="16241"/>
                      <a:pt x="3803" y="15449"/>
                    </a:cubicBezTo>
                    <a:cubicBezTo>
                      <a:pt x="3882" y="14657"/>
                      <a:pt x="3882" y="13865"/>
                      <a:pt x="3962" y="12993"/>
                    </a:cubicBezTo>
                    <a:cubicBezTo>
                      <a:pt x="3962" y="12201"/>
                      <a:pt x="4041" y="11409"/>
                      <a:pt x="4120" y="10616"/>
                    </a:cubicBezTo>
                    <a:cubicBezTo>
                      <a:pt x="4120" y="9824"/>
                      <a:pt x="4120" y="9032"/>
                      <a:pt x="4120" y="8240"/>
                    </a:cubicBezTo>
                    <a:lnTo>
                      <a:pt x="4120" y="6101"/>
                    </a:lnTo>
                    <a:cubicBezTo>
                      <a:pt x="4120" y="5388"/>
                      <a:pt x="4041" y="4754"/>
                      <a:pt x="4041" y="4120"/>
                    </a:cubicBezTo>
                    <a:cubicBezTo>
                      <a:pt x="3962" y="3090"/>
                      <a:pt x="4041" y="2139"/>
                      <a:pt x="4278" y="1109"/>
                    </a:cubicBezTo>
                    <a:cubicBezTo>
                      <a:pt x="4278" y="713"/>
                      <a:pt x="4437" y="396"/>
                      <a:pt x="45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1" name="Google Shape;4061;p39"/>
              <p:cNvSpPr/>
              <p:nvPr/>
            </p:nvSpPr>
            <p:spPr>
              <a:xfrm>
                <a:off x="2988825" y="3852023"/>
                <a:ext cx="138850" cy="196975"/>
              </a:xfrm>
              <a:custGeom>
                <a:avLst/>
                <a:gdLst/>
                <a:ahLst/>
                <a:cxnLst/>
                <a:rect l="l" t="t" r="r" b="b"/>
                <a:pathLst>
                  <a:path w="5554" h="7879" extrusionOk="0">
                    <a:moveTo>
                      <a:pt x="2774" y="1"/>
                    </a:moveTo>
                    <a:cubicBezTo>
                      <a:pt x="1396" y="1"/>
                      <a:pt x="1" y="990"/>
                      <a:pt x="87" y="2803"/>
                    </a:cubicBezTo>
                    <a:lnTo>
                      <a:pt x="166" y="2803"/>
                    </a:lnTo>
                    <a:cubicBezTo>
                      <a:pt x="322" y="4201"/>
                      <a:pt x="1846" y="7879"/>
                      <a:pt x="3248" y="7879"/>
                    </a:cubicBezTo>
                    <a:cubicBezTo>
                      <a:pt x="3277" y="7879"/>
                      <a:pt x="3306" y="7877"/>
                      <a:pt x="3335" y="7874"/>
                    </a:cubicBezTo>
                    <a:cubicBezTo>
                      <a:pt x="4761" y="7715"/>
                      <a:pt x="5554" y="3675"/>
                      <a:pt x="5316" y="2170"/>
                    </a:cubicBezTo>
                    <a:cubicBezTo>
                      <a:pt x="5064" y="691"/>
                      <a:pt x="3925" y="1"/>
                      <a:pt x="27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2" name="Google Shape;4062;p39"/>
              <p:cNvSpPr/>
              <p:nvPr/>
            </p:nvSpPr>
            <p:spPr>
              <a:xfrm>
                <a:off x="3971400" y="3828975"/>
                <a:ext cx="641725" cy="144625"/>
              </a:xfrm>
              <a:custGeom>
                <a:avLst/>
                <a:gdLst/>
                <a:ahLst/>
                <a:cxnLst/>
                <a:rect l="l" t="t" r="r" b="b"/>
                <a:pathLst>
                  <a:path w="25669" h="5785" extrusionOk="0">
                    <a:moveTo>
                      <a:pt x="2139" y="1"/>
                    </a:moveTo>
                    <a:lnTo>
                      <a:pt x="0" y="1348"/>
                    </a:lnTo>
                    <a:lnTo>
                      <a:pt x="0" y="2061"/>
                    </a:lnTo>
                    <a:cubicBezTo>
                      <a:pt x="0" y="2061"/>
                      <a:pt x="396" y="2061"/>
                      <a:pt x="1109" y="1981"/>
                    </a:cubicBezTo>
                    <a:cubicBezTo>
                      <a:pt x="1743" y="1823"/>
                      <a:pt x="2694" y="1823"/>
                      <a:pt x="3882" y="1744"/>
                    </a:cubicBezTo>
                    <a:cubicBezTo>
                      <a:pt x="5150" y="1744"/>
                      <a:pt x="6497" y="1744"/>
                      <a:pt x="8002" y="1902"/>
                    </a:cubicBezTo>
                    <a:lnTo>
                      <a:pt x="10299" y="2061"/>
                    </a:lnTo>
                    <a:cubicBezTo>
                      <a:pt x="11092" y="2061"/>
                      <a:pt x="11884" y="2219"/>
                      <a:pt x="12676" y="2298"/>
                    </a:cubicBezTo>
                    <a:lnTo>
                      <a:pt x="15053" y="2615"/>
                    </a:lnTo>
                    <a:lnTo>
                      <a:pt x="17350" y="3091"/>
                    </a:lnTo>
                    <a:lnTo>
                      <a:pt x="19410" y="3566"/>
                    </a:lnTo>
                    <a:cubicBezTo>
                      <a:pt x="20044" y="3724"/>
                      <a:pt x="20678" y="3883"/>
                      <a:pt x="21312" y="4041"/>
                    </a:cubicBezTo>
                    <a:cubicBezTo>
                      <a:pt x="22262" y="4358"/>
                      <a:pt x="23134" y="4754"/>
                      <a:pt x="24005" y="5230"/>
                    </a:cubicBezTo>
                    <a:cubicBezTo>
                      <a:pt x="24322" y="5388"/>
                      <a:pt x="24639" y="5547"/>
                      <a:pt x="24956" y="5784"/>
                    </a:cubicBezTo>
                    <a:lnTo>
                      <a:pt x="25669" y="3724"/>
                    </a:lnTo>
                    <a:lnTo>
                      <a:pt x="25669" y="3724"/>
                    </a:lnTo>
                    <a:cubicBezTo>
                      <a:pt x="25471" y="3764"/>
                      <a:pt x="25273" y="3784"/>
                      <a:pt x="25075" y="3784"/>
                    </a:cubicBezTo>
                    <a:cubicBezTo>
                      <a:pt x="24877" y="3784"/>
                      <a:pt x="24679" y="3764"/>
                      <a:pt x="24481" y="3724"/>
                    </a:cubicBezTo>
                    <a:cubicBezTo>
                      <a:pt x="23451" y="3645"/>
                      <a:pt x="22500" y="3487"/>
                      <a:pt x="21470" y="3249"/>
                    </a:cubicBezTo>
                    <a:cubicBezTo>
                      <a:pt x="20916" y="3091"/>
                      <a:pt x="20282" y="2853"/>
                      <a:pt x="19648" y="2694"/>
                    </a:cubicBezTo>
                    <a:lnTo>
                      <a:pt x="17509" y="2219"/>
                    </a:lnTo>
                    <a:lnTo>
                      <a:pt x="15211" y="1744"/>
                    </a:lnTo>
                    <a:lnTo>
                      <a:pt x="12835" y="1268"/>
                    </a:lnTo>
                    <a:cubicBezTo>
                      <a:pt x="12042" y="1189"/>
                      <a:pt x="11250" y="952"/>
                      <a:pt x="10458" y="872"/>
                    </a:cubicBezTo>
                    <a:lnTo>
                      <a:pt x="8081" y="555"/>
                    </a:lnTo>
                    <a:cubicBezTo>
                      <a:pt x="7368" y="397"/>
                      <a:pt x="6655" y="318"/>
                      <a:pt x="5942" y="318"/>
                    </a:cubicBezTo>
                    <a:lnTo>
                      <a:pt x="3962" y="80"/>
                    </a:lnTo>
                    <a:lnTo>
                      <a:pt x="213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3" name="Google Shape;4063;p39"/>
              <p:cNvSpPr/>
              <p:nvPr/>
            </p:nvSpPr>
            <p:spPr>
              <a:xfrm>
                <a:off x="4555675" y="3895223"/>
                <a:ext cx="236750" cy="138450"/>
              </a:xfrm>
              <a:custGeom>
                <a:avLst/>
                <a:gdLst/>
                <a:ahLst/>
                <a:cxnLst/>
                <a:rect l="l" t="t" r="r" b="b"/>
                <a:pathLst>
                  <a:path w="9470" h="5538" extrusionOk="0">
                    <a:moveTo>
                      <a:pt x="3517" y="1"/>
                    </a:moveTo>
                    <a:cubicBezTo>
                      <a:pt x="2129" y="1"/>
                      <a:pt x="777" y="265"/>
                      <a:pt x="476" y="996"/>
                    </a:cubicBezTo>
                    <a:cubicBezTo>
                      <a:pt x="0" y="2343"/>
                      <a:pt x="3328" y="4878"/>
                      <a:pt x="4675" y="5354"/>
                    </a:cubicBezTo>
                    <a:cubicBezTo>
                      <a:pt x="5029" y="5480"/>
                      <a:pt x="5367" y="5538"/>
                      <a:pt x="5683" y="5538"/>
                    </a:cubicBezTo>
                    <a:cubicBezTo>
                      <a:pt x="8332" y="5538"/>
                      <a:pt x="9470" y="1503"/>
                      <a:pt x="6497" y="442"/>
                    </a:cubicBezTo>
                    <a:cubicBezTo>
                      <a:pt x="5881" y="188"/>
                      <a:pt x="4686" y="1"/>
                      <a:pt x="35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4" name="Google Shape;4064;p39"/>
              <p:cNvSpPr/>
              <p:nvPr/>
            </p:nvSpPr>
            <p:spPr>
              <a:xfrm>
                <a:off x="3656475" y="4064675"/>
                <a:ext cx="631850" cy="204025"/>
              </a:xfrm>
              <a:custGeom>
                <a:avLst/>
                <a:gdLst/>
                <a:ahLst/>
                <a:cxnLst/>
                <a:rect l="l" t="t" r="r" b="b"/>
                <a:pathLst>
                  <a:path w="25274" h="8161" extrusionOk="0">
                    <a:moveTo>
                      <a:pt x="2298" y="1"/>
                    </a:moveTo>
                    <a:lnTo>
                      <a:pt x="1" y="1110"/>
                    </a:lnTo>
                    <a:lnTo>
                      <a:pt x="1" y="1823"/>
                    </a:lnTo>
                    <a:cubicBezTo>
                      <a:pt x="1" y="1823"/>
                      <a:pt x="177" y="1858"/>
                      <a:pt x="505" y="1858"/>
                    </a:cubicBezTo>
                    <a:cubicBezTo>
                      <a:pt x="670" y="1858"/>
                      <a:pt x="872" y="1849"/>
                      <a:pt x="1110" y="1823"/>
                    </a:cubicBezTo>
                    <a:cubicBezTo>
                      <a:pt x="1744" y="1823"/>
                      <a:pt x="2773" y="1823"/>
                      <a:pt x="3962" y="1981"/>
                    </a:cubicBezTo>
                    <a:cubicBezTo>
                      <a:pt x="5150" y="2060"/>
                      <a:pt x="6497" y="2219"/>
                      <a:pt x="8002" y="2457"/>
                    </a:cubicBezTo>
                    <a:lnTo>
                      <a:pt x="10221" y="2853"/>
                    </a:lnTo>
                    <a:cubicBezTo>
                      <a:pt x="11013" y="3011"/>
                      <a:pt x="11805" y="3249"/>
                      <a:pt x="12597" y="3407"/>
                    </a:cubicBezTo>
                    <a:lnTo>
                      <a:pt x="14974" y="3962"/>
                    </a:lnTo>
                    <a:lnTo>
                      <a:pt x="17192" y="4675"/>
                    </a:lnTo>
                    <a:lnTo>
                      <a:pt x="19173" y="5388"/>
                    </a:lnTo>
                    <a:cubicBezTo>
                      <a:pt x="19727" y="5546"/>
                      <a:pt x="20361" y="5784"/>
                      <a:pt x="20995" y="6022"/>
                    </a:cubicBezTo>
                    <a:cubicBezTo>
                      <a:pt x="21867" y="6418"/>
                      <a:pt x="22738" y="6893"/>
                      <a:pt x="23530" y="7448"/>
                    </a:cubicBezTo>
                    <a:cubicBezTo>
                      <a:pt x="23847" y="7606"/>
                      <a:pt x="24164" y="7844"/>
                      <a:pt x="24402" y="8161"/>
                    </a:cubicBezTo>
                    <a:lnTo>
                      <a:pt x="25273" y="6180"/>
                    </a:lnTo>
                    <a:cubicBezTo>
                      <a:pt x="24877" y="6180"/>
                      <a:pt x="24481" y="6101"/>
                      <a:pt x="24164" y="6022"/>
                    </a:cubicBezTo>
                    <a:cubicBezTo>
                      <a:pt x="23134" y="5863"/>
                      <a:pt x="22183" y="5626"/>
                      <a:pt x="21312" y="5229"/>
                    </a:cubicBezTo>
                    <a:cubicBezTo>
                      <a:pt x="20678" y="5071"/>
                      <a:pt x="20124" y="4754"/>
                      <a:pt x="19490" y="4516"/>
                    </a:cubicBezTo>
                    <a:lnTo>
                      <a:pt x="17351" y="3883"/>
                    </a:lnTo>
                    <a:lnTo>
                      <a:pt x="15132" y="3090"/>
                    </a:lnTo>
                    <a:lnTo>
                      <a:pt x="12835" y="2457"/>
                    </a:lnTo>
                    <a:cubicBezTo>
                      <a:pt x="12043" y="2219"/>
                      <a:pt x="11330" y="1981"/>
                      <a:pt x="10537" y="1744"/>
                    </a:cubicBezTo>
                    <a:lnTo>
                      <a:pt x="8240" y="1189"/>
                    </a:lnTo>
                    <a:cubicBezTo>
                      <a:pt x="7527" y="1031"/>
                      <a:pt x="6814" y="872"/>
                      <a:pt x="6101" y="714"/>
                    </a:cubicBezTo>
                    <a:lnTo>
                      <a:pt x="4120" y="318"/>
                    </a:lnTo>
                    <a:lnTo>
                      <a:pt x="229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5" name="Google Shape;4065;p39"/>
              <p:cNvSpPr/>
              <p:nvPr/>
            </p:nvSpPr>
            <p:spPr>
              <a:xfrm>
                <a:off x="4228875" y="4192973"/>
                <a:ext cx="234875" cy="144525"/>
              </a:xfrm>
              <a:custGeom>
                <a:avLst/>
                <a:gdLst/>
                <a:ahLst/>
                <a:cxnLst/>
                <a:rect l="l" t="t" r="r" b="b"/>
                <a:pathLst>
                  <a:path w="9395" h="5781" extrusionOk="0">
                    <a:moveTo>
                      <a:pt x="2827" y="0"/>
                    </a:moveTo>
                    <a:cubicBezTo>
                      <a:pt x="1793" y="0"/>
                      <a:pt x="902" y="197"/>
                      <a:pt x="634" y="732"/>
                    </a:cubicBezTo>
                    <a:cubicBezTo>
                      <a:pt x="0" y="2079"/>
                      <a:pt x="3090" y="4852"/>
                      <a:pt x="4358" y="5486"/>
                    </a:cubicBezTo>
                    <a:cubicBezTo>
                      <a:pt x="4787" y="5690"/>
                      <a:pt x="5201" y="5780"/>
                      <a:pt x="5587" y="5780"/>
                    </a:cubicBezTo>
                    <a:cubicBezTo>
                      <a:pt x="8049" y="5780"/>
                      <a:pt x="9395" y="2102"/>
                      <a:pt x="6655" y="732"/>
                    </a:cubicBezTo>
                    <a:cubicBezTo>
                      <a:pt x="5923" y="366"/>
                      <a:pt x="4241" y="0"/>
                      <a:pt x="28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6" name="Google Shape;4066;p39"/>
              <p:cNvSpPr/>
              <p:nvPr/>
            </p:nvSpPr>
            <p:spPr>
              <a:xfrm>
                <a:off x="3286100" y="4328100"/>
                <a:ext cx="637775" cy="162425"/>
              </a:xfrm>
              <a:custGeom>
                <a:avLst/>
                <a:gdLst/>
                <a:ahLst/>
                <a:cxnLst/>
                <a:rect l="l" t="t" r="r" b="b"/>
                <a:pathLst>
                  <a:path w="25511" h="6497" extrusionOk="0">
                    <a:moveTo>
                      <a:pt x="2140" y="1"/>
                    </a:moveTo>
                    <a:lnTo>
                      <a:pt x="1" y="1189"/>
                    </a:lnTo>
                    <a:lnTo>
                      <a:pt x="1" y="1981"/>
                    </a:lnTo>
                    <a:cubicBezTo>
                      <a:pt x="1" y="1981"/>
                      <a:pt x="397" y="1902"/>
                      <a:pt x="1031" y="1823"/>
                    </a:cubicBezTo>
                    <a:cubicBezTo>
                      <a:pt x="1744" y="1743"/>
                      <a:pt x="2694" y="1743"/>
                      <a:pt x="3883" y="1743"/>
                    </a:cubicBezTo>
                    <a:cubicBezTo>
                      <a:pt x="5071" y="1823"/>
                      <a:pt x="6497" y="1823"/>
                      <a:pt x="8002" y="1981"/>
                    </a:cubicBezTo>
                    <a:lnTo>
                      <a:pt x="10300" y="2219"/>
                    </a:lnTo>
                    <a:cubicBezTo>
                      <a:pt x="11092" y="2298"/>
                      <a:pt x="11884" y="2457"/>
                      <a:pt x="12597" y="2615"/>
                    </a:cubicBezTo>
                    <a:lnTo>
                      <a:pt x="14974" y="3011"/>
                    </a:lnTo>
                    <a:lnTo>
                      <a:pt x="17272" y="3566"/>
                    </a:lnTo>
                    <a:lnTo>
                      <a:pt x="19331" y="4120"/>
                    </a:lnTo>
                    <a:cubicBezTo>
                      <a:pt x="19965" y="4279"/>
                      <a:pt x="20599" y="4437"/>
                      <a:pt x="21233" y="4675"/>
                    </a:cubicBezTo>
                    <a:cubicBezTo>
                      <a:pt x="22104" y="4992"/>
                      <a:pt x="22976" y="5388"/>
                      <a:pt x="23847" y="5863"/>
                    </a:cubicBezTo>
                    <a:cubicBezTo>
                      <a:pt x="24164" y="6022"/>
                      <a:pt x="24481" y="6259"/>
                      <a:pt x="24798" y="6497"/>
                    </a:cubicBezTo>
                    <a:lnTo>
                      <a:pt x="25511" y="4516"/>
                    </a:lnTo>
                    <a:lnTo>
                      <a:pt x="24323" y="4516"/>
                    </a:lnTo>
                    <a:cubicBezTo>
                      <a:pt x="23372" y="4358"/>
                      <a:pt x="22421" y="4199"/>
                      <a:pt x="21470" y="3883"/>
                    </a:cubicBezTo>
                    <a:cubicBezTo>
                      <a:pt x="20837" y="3724"/>
                      <a:pt x="20282" y="3486"/>
                      <a:pt x="19569" y="3328"/>
                    </a:cubicBezTo>
                    <a:lnTo>
                      <a:pt x="17430" y="2773"/>
                    </a:lnTo>
                    <a:lnTo>
                      <a:pt x="15212" y="2140"/>
                    </a:lnTo>
                    <a:lnTo>
                      <a:pt x="12835" y="1664"/>
                    </a:lnTo>
                    <a:cubicBezTo>
                      <a:pt x="12043" y="1506"/>
                      <a:pt x="11251" y="1268"/>
                      <a:pt x="10458" y="1110"/>
                    </a:cubicBezTo>
                    <a:lnTo>
                      <a:pt x="8161" y="714"/>
                    </a:lnTo>
                    <a:cubicBezTo>
                      <a:pt x="7369" y="634"/>
                      <a:pt x="6656" y="476"/>
                      <a:pt x="5942" y="397"/>
                    </a:cubicBezTo>
                    <a:lnTo>
                      <a:pt x="3962" y="159"/>
                    </a:lnTo>
                    <a:lnTo>
                      <a:pt x="214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7" name="Google Shape;4067;p39"/>
              <p:cNvSpPr/>
              <p:nvPr/>
            </p:nvSpPr>
            <p:spPr>
              <a:xfrm>
                <a:off x="3866425" y="4414273"/>
                <a:ext cx="236350" cy="140950"/>
              </a:xfrm>
              <a:custGeom>
                <a:avLst/>
                <a:gdLst/>
                <a:ahLst/>
                <a:cxnLst/>
                <a:rect l="l" t="t" r="r" b="b"/>
                <a:pathLst>
                  <a:path w="9454" h="5638" extrusionOk="0">
                    <a:moveTo>
                      <a:pt x="3268" y="1"/>
                    </a:moveTo>
                    <a:cubicBezTo>
                      <a:pt x="2001" y="1"/>
                      <a:pt x="832" y="239"/>
                      <a:pt x="555" y="912"/>
                    </a:cubicBezTo>
                    <a:cubicBezTo>
                      <a:pt x="0" y="2259"/>
                      <a:pt x="3249" y="4873"/>
                      <a:pt x="4595" y="5428"/>
                    </a:cubicBezTo>
                    <a:cubicBezTo>
                      <a:pt x="4966" y="5572"/>
                      <a:pt x="5320" y="5638"/>
                      <a:pt x="5652" y="5638"/>
                    </a:cubicBezTo>
                    <a:cubicBezTo>
                      <a:pt x="8228" y="5638"/>
                      <a:pt x="9454" y="1709"/>
                      <a:pt x="6576" y="516"/>
                    </a:cubicBezTo>
                    <a:cubicBezTo>
                      <a:pt x="5903" y="239"/>
                      <a:pt x="4536" y="1"/>
                      <a:pt x="326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8" name="Google Shape;4068;p39"/>
              <p:cNvSpPr/>
              <p:nvPr/>
            </p:nvSpPr>
            <p:spPr>
              <a:xfrm>
                <a:off x="2907800" y="4583600"/>
                <a:ext cx="629875" cy="160450"/>
              </a:xfrm>
              <a:custGeom>
                <a:avLst/>
                <a:gdLst/>
                <a:ahLst/>
                <a:cxnLst/>
                <a:rect l="l" t="t" r="r" b="b"/>
                <a:pathLst>
                  <a:path w="25195" h="6418" extrusionOk="0">
                    <a:moveTo>
                      <a:pt x="25194" y="1"/>
                    </a:moveTo>
                    <a:cubicBezTo>
                      <a:pt x="24877" y="159"/>
                      <a:pt x="24481" y="317"/>
                      <a:pt x="24085" y="397"/>
                    </a:cubicBezTo>
                    <a:cubicBezTo>
                      <a:pt x="23134" y="634"/>
                      <a:pt x="22104" y="793"/>
                      <a:pt x="21154" y="872"/>
                    </a:cubicBezTo>
                    <a:cubicBezTo>
                      <a:pt x="20837" y="912"/>
                      <a:pt x="20520" y="912"/>
                      <a:pt x="20193" y="912"/>
                    </a:cubicBezTo>
                    <a:cubicBezTo>
                      <a:pt x="19866" y="912"/>
                      <a:pt x="19530" y="912"/>
                      <a:pt x="19173" y="951"/>
                    </a:cubicBezTo>
                    <a:lnTo>
                      <a:pt x="16955" y="1110"/>
                    </a:lnTo>
                    <a:lnTo>
                      <a:pt x="14657" y="1347"/>
                    </a:lnTo>
                    <a:lnTo>
                      <a:pt x="12281" y="1664"/>
                    </a:lnTo>
                    <a:cubicBezTo>
                      <a:pt x="11488" y="1823"/>
                      <a:pt x="10617" y="1902"/>
                      <a:pt x="9825" y="2060"/>
                    </a:cubicBezTo>
                    <a:lnTo>
                      <a:pt x="7527" y="2457"/>
                    </a:lnTo>
                    <a:cubicBezTo>
                      <a:pt x="6814" y="2536"/>
                      <a:pt x="6101" y="2694"/>
                      <a:pt x="5388" y="2853"/>
                    </a:cubicBezTo>
                    <a:lnTo>
                      <a:pt x="3407" y="3328"/>
                    </a:lnTo>
                    <a:lnTo>
                      <a:pt x="1665" y="3724"/>
                    </a:lnTo>
                    <a:lnTo>
                      <a:pt x="1" y="5705"/>
                    </a:lnTo>
                    <a:lnTo>
                      <a:pt x="238" y="6418"/>
                    </a:lnTo>
                    <a:cubicBezTo>
                      <a:pt x="238" y="6418"/>
                      <a:pt x="635" y="6259"/>
                      <a:pt x="1268" y="5942"/>
                    </a:cubicBezTo>
                    <a:cubicBezTo>
                      <a:pt x="1902" y="5626"/>
                      <a:pt x="2774" y="5229"/>
                      <a:pt x="3883" y="4913"/>
                    </a:cubicBezTo>
                    <a:cubicBezTo>
                      <a:pt x="5071" y="4516"/>
                      <a:pt x="6418" y="4041"/>
                      <a:pt x="7844" y="3724"/>
                    </a:cubicBezTo>
                    <a:lnTo>
                      <a:pt x="10142" y="3170"/>
                    </a:lnTo>
                    <a:cubicBezTo>
                      <a:pt x="10855" y="2932"/>
                      <a:pt x="11647" y="2853"/>
                      <a:pt x="12439" y="2694"/>
                    </a:cubicBezTo>
                    <a:lnTo>
                      <a:pt x="14816" y="2298"/>
                    </a:lnTo>
                    <a:lnTo>
                      <a:pt x="17113" y="1981"/>
                    </a:lnTo>
                    <a:lnTo>
                      <a:pt x="19252" y="1744"/>
                    </a:lnTo>
                    <a:cubicBezTo>
                      <a:pt x="19965" y="1664"/>
                      <a:pt x="20599" y="1664"/>
                      <a:pt x="21233" y="1664"/>
                    </a:cubicBezTo>
                    <a:cubicBezTo>
                      <a:pt x="22184" y="1664"/>
                      <a:pt x="23214" y="1744"/>
                      <a:pt x="24164" y="1902"/>
                    </a:cubicBezTo>
                    <a:cubicBezTo>
                      <a:pt x="24481" y="1981"/>
                      <a:pt x="24877" y="2060"/>
                      <a:pt x="25194" y="2219"/>
                    </a:cubicBezTo>
                    <a:lnTo>
                      <a:pt x="2519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9" name="Google Shape;4069;p39"/>
              <p:cNvSpPr/>
              <p:nvPr/>
            </p:nvSpPr>
            <p:spPr>
              <a:xfrm>
                <a:off x="3498025" y="4533998"/>
                <a:ext cx="223850" cy="130850"/>
              </a:xfrm>
              <a:custGeom>
                <a:avLst/>
                <a:gdLst/>
                <a:ahLst/>
                <a:cxnLst/>
                <a:rect l="l" t="t" r="r" b="b"/>
                <a:pathLst>
                  <a:path w="8954" h="5234" extrusionOk="0">
                    <a:moveTo>
                      <a:pt x="5382" y="1"/>
                    </a:moveTo>
                    <a:cubicBezTo>
                      <a:pt x="3834" y="1"/>
                      <a:pt x="80" y="1010"/>
                      <a:pt x="80" y="2461"/>
                    </a:cubicBezTo>
                    <a:cubicBezTo>
                      <a:pt x="1" y="3887"/>
                      <a:pt x="3962" y="5234"/>
                      <a:pt x="5388" y="5234"/>
                    </a:cubicBezTo>
                    <a:cubicBezTo>
                      <a:pt x="8715" y="5234"/>
                      <a:pt x="8953" y="243"/>
                      <a:pt x="5546" y="5"/>
                    </a:cubicBezTo>
                    <a:cubicBezTo>
                      <a:pt x="5495" y="2"/>
                      <a:pt x="5440" y="1"/>
                      <a:pt x="53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70" name="Google Shape;4070;p39"/>
          <p:cNvGrpSpPr/>
          <p:nvPr/>
        </p:nvGrpSpPr>
        <p:grpSpPr>
          <a:xfrm>
            <a:off x="-3054443" y="-1326398"/>
            <a:ext cx="4322139" cy="5933903"/>
            <a:chOff x="-2161157" y="-968874"/>
            <a:chExt cx="3241604" cy="4450427"/>
          </a:xfrm>
        </p:grpSpPr>
        <p:grpSp>
          <p:nvGrpSpPr>
            <p:cNvPr id="4071" name="Google Shape;4071;p39"/>
            <p:cNvGrpSpPr/>
            <p:nvPr/>
          </p:nvGrpSpPr>
          <p:grpSpPr>
            <a:xfrm rot="5400000">
              <a:off x="-1366114" y="-917727"/>
              <a:ext cx="2250070" cy="2147776"/>
              <a:chOff x="1049700" y="147150"/>
              <a:chExt cx="5509475" cy="5259000"/>
            </a:xfrm>
          </p:grpSpPr>
          <p:sp>
            <p:nvSpPr>
              <p:cNvPr id="4072" name="Google Shape;4072;p39"/>
              <p:cNvSpPr/>
              <p:nvPr/>
            </p:nvSpPr>
            <p:spPr>
              <a:xfrm>
                <a:off x="1349875" y="488850"/>
                <a:ext cx="5209300" cy="4917300"/>
              </a:xfrm>
              <a:custGeom>
                <a:avLst/>
                <a:gdLst/>
                <a:ahLst/>
                <a:cxnLst/>
                <a:rect l="l" t="t" r="r" b="b"/>
                <a:pathLst>
                  <a:path w="208372" h="196692" extrusionOk="0">
                    <a:moveTo>
                      <a:pt x="85210" y="19601"/>
                    </a:moveTo>
                    <a:cubicBezTo>
                      <a:pt x="85791" y="19601"/>
                      <a:pt x="86298" y="19722"/>
                      <a:pt x="86689" y="19970"/>
                    </a:cubicBezTo>
                    <a:cubicBezTo>
                      <a:pt x="91659" y="23165"/>
                      <a:pt x="90328" y="37011"/>
                      <a:pt x="86866" y="41804"/>
                    </a:cubicBezTo>
                    <a:cubicBezTo>
                      <a:pt x="85883" y="43191"/>
                      <a:pt x="84777" y="43840"/>
                      <a:pt x="83649" y="43840"/>
                    </a:cubicBezTo>
                    <a:cubicBezTo>
                      <a:pt x="80809" y="43840"/>
                      <a:pt x="77829" y="39726"/>
                      <a:pt x="76305" y="32928"/>
                    </a:cubicBezTo>
                    <a:cubicBezTo>
                      <a:pt x="74536" y="24698"/>
                      <a:pt x="81432" y="19601"/>
                      <a:pt x="85210" y="19601"/>
                    </a:cubicBezTo>
                    <a:close/>
                    <a:moveTo>
                      <a:pt x="141633" y="37417"/>
                    </a:moveTo>
                    <a:cubicBezTo>
                      <a:pt x="142976" y="37417"/>
                      <a:pt x="144012" y="37827"/>
                      <a:pt x="144468" y="38609"/>
                    </a:cubicBezTo>
                    <a:cubicBezTo>
                      <a:pt x="147574" y="44111"/>
                      <a:pt x="139675" y="59821"/>
                      <a:pt x="133995" y="64259"/>
                    </a:cubicBezTo>
                    <a:cubicBezTo>
                      <a:pt x="132802" y="65206"/>
                      <a:pt x="131742" y="65651"/>
                      <a:pt x="130839" y="65651"/>
                    </a:cubicBezTo>
                    <a:cubicBezTo>
                      <a:pt x="127510" y="65651"/>
                      <a:pt x="126309" y="59591"/>
                      <a:pt x="128404" y="50235"/>
                    </a:cubicBezTo>
                    <a:cubicBezTo>
                      <a:pt x="130415" y="41320"/>
                      <a:pt x="137488" y="37417"/>
                      <a:pt x="141633" y="37417"/>
                    </a:cubicBezTo>
                    <a:close/>
                    <a:moveTo>
                      <a:pt x="83700" y="63075"/>
                    </a:moveTo>
                    <a:cubicBezTo>
                      <a:pt x="84437" y="63075"/>
                      <a:pt x="85094" y="63200"/>
                      <a:pt x="85624" y="63460"/>
                    </a:cubicBezTo>
                    <a:lnTo>
                      <a:pt x="85535" y="63460"/>
                    </a:lnTo>
                    <a:cubicBezTo>
                      <a:pt x="92813" y="66921"/>
                      <a:pt x="92192" y="83075"/>
                      <a:pt x="87754" y="88844"/>
                    </a:cubicBezTo>
                    <a:cubicBezTo>
                      <a:pt x="86444" y="90573"/>
                      <a:pt x="84863" y="91382"/>
                      <a:pt x="83189" y="91382"/>
                    </a:cubicBezTo>
                    <a:cubicBezTo>
                      <a:pt x="79194" y="91382"/>
                      <a:pt x="74671" y="86774"/>
                      <a:pt x="72044" y="79081"/>
                    </a:cubicBezTo>
                    <a:cubicBezTo>
                      <a:pt x="68849" y="69572"/>
                      <a:pt x="78383" y="63075"/>
                      <a:pt x="83700" y="63075"/>
                    </a:cubicBezTo>
                    <a:close/>
                    <a:moveTo>
                      <a:pt x="157109" y="80175"/>
                    </a:moveTo>
                    <a:cubicBezTo>
                      <a:pt x="165177" y="80175"/>
                      <a:pt x="177529" y="83504"/>
                      <a:pt x="179526" y="88311"/>
                    </a:cubicBezTo>
                    <a:cubicBezTo>
                      <a:pt x="180520" y="90961"/>
                      <a:pt x="175432" y="95588"/>
                      <a:pt x="168249" y="95588"/>
                    </a:cubicBezTo>
                    <a:cubicBezTo>
                      <a:pt x="165808" y="95588"/>
                      <a:pt x="163124" y="95054"/>
                      <a:pt x="160355" y="93725"/>
                    </a:cubicBezTo>
                    <a:lnTo>
                      <a:pt x="160355" y="93637"/>
                    </a:lnTo>
                    <a:cubicBezTo>
                      <a:pt x="149527" y="88400"/>
                      <a:pt x="145977" y="82187"/>
                      <a:pt x="152900" y="80590"/>
                    </a:cubicBezTo>
                    <a:cubicBezTo>
                      <a:pt x="154054" y="80309"/>
                      <a:pt x="155496" y="80175"/>
                      <a:pt x="157109" y="80175"/>
                    </a:cubicBezTo>
                    <a:close/>
                    <a:moveTo>
                      <a:pt x="47129" y="87445"/>
                    </a:moveTo>
                    <a:cubicBezTo>
                      <a:pt x="47629" y="87445"/>
                      <a:pt x="48074" y="87525"/>
                      <a:pt x="48436" y="87690"/>
                    </a:cubicBezTo>
                    <a:cubicBezTo>
                      <a:pt x="53672" y="90264"/>
                      <a:pt x="53228" y="101802"/>
                      <a:pt x="49945" y="105973"/>
                    </a:cubicBezTo>
                    <a:cubicBezTo>
                      <a:pt x="48996" y="107239"/>
                      <a:pt x="47859" y="107831"/>
                      <a:pt x="46659" y="107831"/>
                    </a:cubicBezTo>
                    <a:cubicBezTo>
                      <a:pt x="43821" y="107831"/>
                      <a:pt x="40633" y="104515"/>
                      <a:pt x="38761" y="98962"/>
                    </a:cubicBezTo>
                    <a:cubicBezTo>
                      <a:pt x="36330" y="92060"/>
                      <a:pt x="43325" y="87445"/>
                      <a:pt x="47129" y="87445"/>
                    </a:cubicBezTo>
                    <a:close/>
                    <a:moveTo>
                      <a:pt x="100811" y="111612"/>
                    </a:moveTo>
                    <a:cubicBezTo>
                      <a:pt x="108193" y="111612"/>
                      <a:pt x="117460" y="114960"/>
                      <a:pt x="118729" y="120973"/>
                    </a:cubicBezTo>
                    <a:cubicBezTo>
                      <a:pt x="119498" y="124609"/>
                      <a:pt x="113601" y="132157"/>
                      <a:pt x="106333" y="132157"/>
                    </a:cubicBezTo>
                    <a:cubicBezTo>
                      <a:pt x="104377" y="132157"/>
                      <a:pt x="102320" y="131610"/>
                      <a:pt x="100268" y="130292"/>
                    </a:cubicBezTo>
                    <a:cubicBezTo>
                      <a:pt x="90594" y="123991"/>
                      <a:pt x="87843" y="115737"/>
                      <a:pt x="94499" y="112719"/>
                    </a:cubicBezTo>
                    <a:cubicBezTo>
                      <a:pt x="96167" y="111973"/>
                      <a:pt x="98387" y="111612"/>
                      <a:pt x="100811" y="111612"/>
                    </a:cubicBezTo>
                    <a:close/>
                    <a:moveTo>
                      <a:pt x="142691" y="135137"/>
                    </a:moveTo>
                    <a:cubicBezTo>
                      <a:pt x="149094" y="135137"/>
                      <a:pt x="157863" y="137856"/>
                      <a:pt x="159201" y="142363"/>
                    </a:cubicBezTo>
                    <a:cubicBezTo>
                      <a:pt x="159955" y="144897"/>
                      <a:pt x="155372" y="149913"/>
                      <a:pt x="149367" y="149913"/>
                    </a:cubicBezTo>
                    <a:cubicBezTo>
                      <a:pt x="147588" y="149913"/>
                      <a:pt x="145685" y="149473"/>
                      <a:pt x="143758" y="148398"/>
                    </a:cubicBezTo>
                    <a:cubicBezTo>
                      <a:pt x="135326" y="143694"/>
                      <a:pt x="132752" y="137659"/>
                      <a:pt x="138433" y="135795"/>
                    </a:cubicBezTo>
                    <a:lnTo>
                      <a:pt x="138344" y="135706"/>
                    </a:lnTo>
                    <a:cubicBezTo>
                      <a:pt x="139517" y="135321"/>
                      <a:pt x="141024" y="135137"/>
                      <a:pt x="142691" y="135137"/>
                    </a:cubicBezTo>
                    <a:close/>
                    <a:moveTo>
                      <a:pt x="103215" y="0"/>
                    </a:moveTo>
                    <a:cubicBezTo>
                      <a:pt x="95278" y="0"/>
                      <a:pt x="85938" y="1547"/>
                      <a:pt x="77370" y="5947"/>
                    </a:cubicBezTo>
                    <a:cubicBezTo>
                      <a:pt x="61660" y="14112"/>
                      <a:pt x="58110" y="33816"/>
                      <a:pt x="59530" y="42958"/>
                    </a:cubicBezTo>
                    <a:cubicBezTo>
                      <a:pt x="61039" y="52011"/>
                      <a:pt x="64767" y="61152"/>
                      <a:pt x="60418" y="67898"/>
                    </a:cubicBezTo>
                    <a:cubicBezTo>
                      <a:pt x="59271" y="69675"/>
                      <a:pt x="57577" y="70572"/>
                      <a:pt x="55692" y="70572"/>
                    </a:cubicBezTo>
                    <a:cubicBezTo>
                      <a:pt x="50426" y="70572"/>
                      <a:pt x="43680" y="63574"/>
                      <a:pt x="43288" y="49259"/>
                    </a:cubicBezTo>
                    <a:cubicBezTo>
                      <a:pt x="42755" y="29911"/>
                      <a:pt x="54915" y="13225"/>
                      <a:pt x="55004" y="11272"/>
                    </a:cubicBezTo>
                    <a:cubicBezTo>
                      <a:pt x="55048" y="10340"/>
                      <a:pt x="54005" y="9586"/>
                      <a:pt x="52041" y="9586"/>
                    </a:cubicBezTo>
                    <a:cubicBezTo>
                      <a:pt x="50078" y="9586"/>
                      <a:pt x="47193" y="10340"/>
                      <a:pt x="43554" y="12426"/>
                    </a:cubicBezTo>
                    <a:cubicBezTo>
                      <a:pt x="32460" y="18461"/>
                      <a:pt x="23584" y="27958"/>
                      <a:pt x="18348" y="39496"/>
                    </a:cubicBezTo>
                    <a:cubicBezTo>
                      <a:pt x="11425" y="54673"/>
                      <a:pt x="15863" y="62572"/>
                      <a:pt x="22164" y="68696"/>
                    </a:cubicBezTo>
                    <a:cubicBezTo>
                      <a:pt x="28466" y="74821"/>
                      <a:pt x="28821" y="82010"/>
                      <a:pt x="22697" y="83696"/>
                    </a:cubicBezTo>
                    <a:cubicBezTo>
                      <a:pt x="22216" y="83835"/>
                      <a:pt x="21709" y="83900"/>
                      <a:pt x="21182" y="83900"/>
                    </a:cubicBezTo>
                    <a:cubicBezTo>
                      <a:pt x="14991" y="83900"/>
                      <a:pt x="5994" y="75024"/>
                      <a:pt x="3703" y="74288"/>
                    </a:cubicBezTo>
                    <a:cubicBezTo>
                      <a:pt x="3571" y="74244"/>
                      <a:pt x="3440" y="74222"/>
                      <a:pt x="3314" y="74222"/>
                    </a:cubicBezTo>
                    <a:cubicBezTo>
                      <a:pt x="1156" y="74222"/>
                      <a:pt x="0" y="80579"/>
                      <a:pt x="3437" y="90974"/>
                    </a:cubicBezTo>
                    <a:cubicBezTo>
                      <a:pt x="7076" y="102068"/>
                      <a:pt x="17017" y="106950"/>
                      <a:pt x="25892" y="112186"/>
                    </a:cubicBezTo>
                    <a:cubicBezTo>
                      <a:pt x="34768" y="117512"/>
                      <a:pt x="35123" y="124346"/>
                      <a:pt x="34324" y="128517"/>
                    </a:cubicBezTo>
                    <a:cubicBezTo>
                      <a:pt x="33614" y="132777"/>
                      <a:pt x="35655" y="133310"/>
                      <a:pt x="35655" y="133310"/>
                    </a:cubicBezTo>
                    <a:cubicBezTo>
                      <a:pt x="35655" y="133310"/>
                      <a:pt x="35034" y="135351"/>
                      <a:pt x="39117" y="136860"/>
                    </a:cubicBezTo>
                    <a:cubicBezTo>
                      <a:pt x="43110" y="138458"/>
                      <a:pt x="48791" y="142185"/>
                      <a:pt x="48791" y="152570"/>
                    </a:cubicBezTo>
                    <a:cubicBezTo>
                      <a:pt x="48791" y="162865"/>
                      <a:pt x="47903" y="173871"/>
                      <a:pt x="55536" y="182658"/>
                    </a:cubicBezTo>
                    <a:cubicBezTo>
                      <a:pt x="61133" y="189176"/>
                      <a:pt x="66045" y="191982"/>
                      <a:pt x="68462" y="191982"/>
                    </a:cubicBezTo>
                    <a:cubicBezTo>
                      <a:pt x="69304" y="191982"/>
                      <a:pt x="69843" y="191642"/>
                      <a:pt x="70003" y="191001"/>
                    </a:cubicBezTo>
                    <a:cubicBezTo>
                      <a:pt x="70536" y="188515"/>
                      <a:pt x="67074" y="174315"/>
                      <a:pt x="71689" y="169877"/>
                    </a:cubicBezTo>
                    <a:cubicBezTo>
                      <a:pt x="72961" y="168630"/>
                      <a:pt x="74353" y="168049"/>
                      <a:pt x="75741" y="168049"/>
                    </a:cubicBezTo>
                    <a:cubicBezTo>
                      <a:pt x="79293" y="168049"/>
                      <a:pt x="82825" y="171853"/>
                      <a:pt x="84293" y="178042"/>
                    </a:cubicBezTo>
                    <a:cubicBezTo>
                      <a:pt x="86334" y="186563"/>
                      <a:pt x="90860" y="194551"/>
                      <a:pt x="107457" y="196326"/>
                    </a:cubicBezTo>
                    <a:cubicBezTo>
                      <a:pt x="109611" y="196570"/>
                      <a:pt x="111773" y="196691"/>
                      <a:pt x="113932" y="196691"/>
                    </a:cubicBezTo>
                    <a:cubicBezTo>
                      <a:pt x="124316" y="196691"/>
                      <a:pt x="134631" y="193895"/>
                      <a:pt x="143669" y="188604"/>
                    </a:cubicBezTo>
                    <a:cubicBezTo>
                      <a:pt x="150858" y="184433"/>
                      <a:pt x="152101" y="180172"/>
                      <a:pt x="150415" y="179285"/>
                    </a:cubicBezTo>
                    <a:cubicBezTo>
                      <a:pt x="148728" y="178486"/>
                      <a:pt x="128226" y="180261"/>
                      <a:pt x="111806" y="169877"/>
                    </a:cubicBezTo>
                    <a:cubicBezTo>
                      <a:pt x="95387" y="159581"/>
                      <a:pt x="96541" y="145913"/>
                      <a:pt x="104529" y="145647"/>
                    </a:cubicBezTo>
                    <a:cubicBezTo>
                      <a:pt x="104662" y="145642"/>
                      <a:pt x="104794" y="145640"/>
                      <a:pt x="104926" y="145640"/>
                    </a:cubicBezTo>
                    <a:cubicBezTo>
                      <a:pt x="112799" y="145640"/>
                      <a:pt x="118580" y="153376"/>
                      <a:pt x="125563" y="159138"/>
                    </a:cubicBezTo>
                    <a:cubicBezTo>
                      <a:pt x="130115" y="162997"/>
                      <a:pt x="139639" y="167306"/>
                      <a:pt x="149889" y="167306"/>
                    </a:cubicBezTo>
                    <a:cubicBezTo>
                      <a:pt x="155431" y="167306"/>
                      <a:pt x="161185" y="166047"/>
                      <a:pt x="166479" y="162777"/>
                    </a:cubicBezTo>
                    <a:cubicBezTo>
                      <a:pt x="185206" y="151238"/>
                      <a:pt x="193194" y="128073"/>
                      <a:pt x="190354" y="124789"/>
                    </a:cubicBezTo>
                    <a:cubicBezTo>
                      <a:pt x="189983" y="124373"/>
                      <a:pt x="189358" y="124198"/>
                      <a:pt x="188508" y="124198"/>
                    </a:cubicBezTo>
                    <a:cubicBezTo>
                      <a:pt x="183984" y="124198"/>
                      <a:pt x="173097" y="129166"/>
                      <a:pt x="160297" y="129166"/>
                    </a:cubicBezTo>
                    <a:cubicBezTo>
                      <a:pt x="156539" y="129166"/>
                      <a:pt x="152615" y="128738"/>
                      <a:pt x="148640" y="127630"/>
                    </a:cubicBezTo>
                    <a:cubicBezTo>
                      <a:pt x="128670" y="122038"/>
                      <a:pt x="122634" y="110677"/>
                      <a:pt x="129646" y="104110"/>
                    </a:cubicBezTo>
                    <a:cubicBezTo>
                      <a:pt x="131728" y="102108"/>
                      <a:pt x="134508" y="101294"/>
                      <a:pt x="137572" y="101294"/>
                    </a:cubicBezTo>
                    <a:cubicBezTo>
                      <a:pt x="144695" y="101294"/>
                      <a:pt x="153349" y="105694"/>
                      <a:pt x="158314" y="109790"/>
                    </a:cubicBezTo>
                    <a:cubicBezTo>
                      <a:pt x="162887" y="113506"/>
                      <a:pt x="169854" y="115933"/>
                      <a:pt x="176700" y="115933"/>
                    </a:cubicBezTo>
                    <a:cubicBezTo>
                      <a:pt x="180483" y="115933"/>
                      <a:pt x="184229" y="115192"/>
                      <a:pt x="187514" y="113518"/>
                    </a:cubicBezTo>
                    <a:cubicBezTo>
                      <a:pt x="196744" y="108902"/>
                      <a:pt x="202158" y="95057"/>
                      <a:pt x="203312" y="86980"/>
                    </a:cubicBezTo>
                    <a:cubicBezTo>
                      <a:pt x="204410" y="79296"/>
                      <a:pt x="202857" y="76754"/>
                      <a:pt x="199876" y="76754"/>
                    </a:cubicBezTo>
                    <a:cubicBezTo>
                      <a:pt x="199723" y="76754"/>
                      <a:pt x="199567" y="76760"/>
                      <a:pt x="199407" y="76773"/>
                    </a:cubicBezTo>
                    <a:cubicBezTo>
                      <a:pt x="197829" y="76939"/>
                      <a:pt x="193786" y="77649"/>
                      <a:pt x="189901" y="77649"/>
                    </a:cubicBezTo>
                    <a:cubicBezTo>
                      <a:pt x="185480" y="77649"/>
                      <a:pt x="181265" y="76730"/>
                      <a:pt x="181124" y="73045"/>
                    </a:cubicBezTo>
                    <a:cubicBezTo>
                      <a:pt x="180857" y="66034"/>
                      <a:pt x="184763" y="61507"/>
                      <a:pt x="190265" y="61241"/>
                    </a:cubicBezTo>
                    <a:cubicBezTo>
                      <a:pt x="195768" y="60975"/>
                      <a:pt x="202602" y="60797"/>
                      <a:pt x="204821" y="54762"/>
                    </a:cubicBezTo>
                    <a:cubicBezTo>
                      <a:pt x="207129" y="48727"/>
                      <a:pt x="208371" y="39407"/>
                      <a:pt x="206507" y="36301"/>
                    </a:cubicBezTo>
                    <a:cubicBezTo>
                      <a:pt x="204821" y="33106"/>
                      <a:pt x="196212" y="29467"/>
                      <a:pt x="189822" y="28313"/>
                    </a:cubicBezTo>
                    <a:cubicBezTo>
                      <a:pt x="189268" y="28212"/>
                      <a:pt x="188735" y="28164"/>
                      <a:pt x="188221" y="28164"/>
                    </a:cubicBezTo>
                    <a:cubicBezTo>
                      <a:pt x="182885" y="28164"/>
                      <a:pt x="179608" y="33334"/>
                      <a:pt x="176775" y="37544"/>
                    </a:cubicBezTo>
                    <a:cubicBezTo>
                      <a:pt x="175022" y="40224"/>
                      <a:pt x="172282" y="41677"/>
                      <a:pt x="169146" y="41677"/>
                    </a:cubicBezTo>
                    <a:cubicBezTo>
                      <a:pt x="166881" y="41677"/>
                      <a:pt x="164409" y="40919"/>
                      <a:pt x="161953" y="39319"/>
                    </a:cubicBezTo>
                    <a:cubicBezTo>
                      <a:pt x="156184" y="35502"/>
                      <a:pt x="166213" y="24408"/>
                      <a:pt x="168166" y="21745"/>
                    </a:cubicBezTo>
                    <a:cubicBezTo>
                      <a:pt x="170118" y="19083"/>
                      <a:pt x="168876" y="16331"/>
                      <a:pt x="161331" y="13225"/>
                    </a:cubicBezTo>
                    <a:cubicBezTo>
                      <a:pt x="157088" y="11406"/>
                      <a:pt x="150486" y="9817"/>
                      <a:pt x="143981" y="9817"/>
                    </a:cubicBezTo>
                    <a:cubicBezTo>
                      <a:pt x="139059" y="9817"/>
                      <a:pt x="134192" y="10727"/>
                      <a:pt x="130445" y="13136"/>
                    </a:cubicBezTo>
                    <a:cubicBezTo>
                      <a:pt x="121747" y="18728"/>
                      <a:pt x="117398" y="31064"/>
                      <a:pt x="118729" y="40117"/>
                    </a:cubicBezTo>
                    <a:cubicBezTo>
                      <a:pt x="120061" y="49259"/>
                      <a:pt x="118197" y="65058"/>
                      <a:pt x="108966" y="67631"/>
                    </a:cubicBezTo>
                    <a:cubicBezTo>
                      <a:pt x="108052" y="67895"/>
                      <a:pt x="107162" y="68025"/>
                      <a:pt x="106306" y="68025"/>
                    </a:cubicBezTo>
                    <a:cubicBezTo>
                      <a:pt x="98520" y="68025"/>
                      <a:pt x="93536" y="57301"/>
                      <a:pt x="98493" y="39230"/>
                    </a:cubicBezTo>
                    <a:cubicBezTo>
                      <a:pt x="103907" y="19260"/>
                      <a:pt x="123700" y="9053"/>
                      <a:pt x="122279" y="4971"/>
                    </a:cubicBezTo>
                    <a:cubicBezTo>
                      <a:pt x="121477" y="2613"/>
                      <a:pt x="113531" y="0"/>
                      <a:pt x="103215" y="0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3" name="Google Shape;4073;p39"/>
              <p:cNvSpPr/>
              <p:nvPr/>
            </p:nvSpPr>
            <p:spPr>
              <a:xfrm>
                <a:off x="2021575" y="977000"/>
                <a:ext cx="4164825" cy="4169275"/>
              </a:xfrm>
              <a:custGeom>
                <a:avLst/>
                <a:gdLst/>
                <a:ahLst/>
                <a:cxnLst/>
                <a:rect l="l" t="t" r="r" b="b"/>
                <a:pathLst>
                  <a:path w="166593" h="166771" extrusionOk="0">
                    <a:moveTo>
                      <a:pt x="154167" y="89376"/>
                    </a:moveTo>
                    <a:cubicBezTo>
                      <a:pt x="151061" y="86270"/>
                      <a:pt x="133043" y="99228"/>
                      <a:pt x="112807" y="94879"/>
                    </a:cubicBezTo>
                    <a:cubicBezTo>
                      <a:pt x="92483" y="90619"/>
                      <a:pt x="85737" y="79702"/>
                      <a:pt x="92216" y="72690"/>
                    </a:cubicBezTo>
                    <a:cubicBezTo>
                      <a:pt x="98784" y="65679"/>
                      <a:pt x="113784" y="71093"/>
                      <a:pt x="121239" y="76418"/>
                    </a:cubicBezTo>
                    <a:cubicBezTo>
                      <a:pt x="128694" y="81743"/>
                      <a:pt x="141653" y="83519"/>
                      <a:pt x="150617" y="78282"/>
                    </a:cubicBezTo>
                    <a:cubicBezTo>
                      <a:pt x="159581" y="73046"/>
                      <a:pt x="163930" y="58845"/>
                      <a:pt x="164640" y="50768"/>
                    </a:cubicBezTo>
                    <a:cubicBezTo>
                      <a:pt x="165261" y="42603"/>
                      <a:pt x="163397" y="40384"/>
                      <a:pt x="160202" y="40916"/>
                    </a:cubicBezTo>
                    <a:cubicBezTo>
                      <a:pt x="157007" y="41360"/>
                      <a:pt x="142451" y="45354"/>
                      <a:pt x="141653" y="38342"/>
                    </a:cubicBezTo>
                    <a:cubicBezTo>
                      <a:pt x="140943" y="31331"/>
                      <a:pt x="144493" y="26627"/>
                      <a:pt x="149995" y="25917"/>
                    </a:cubicBezTo>
                    <a:cubicBezTo>
                      <a:pt x="155498" y="25295"/>
                      <a:pt x="162244" y="24674"/>
                      <a:pt x="164107" y="18461"/>
                    </a:cubicBezTo>
                    <a:cubicBezTo>
                      <a:pt x="165971" y="12337"/>
                      <a:pt x="166593" y="2929"/>
                      <a:pt x="164551" y="0"/>
                    </a:cubicBezTo>
                    <a:lnTo>
                      <a:pt x="355" y="108104"/>
                    </a:lnTo>
                    <a:cubicBezTo>
                      <a:pt x="355" y="108104"/>
                      <a:pt x="0" y="110145"/>
                      <a:pt x="4083" y="111476"/>
                    </a:cubicBezTo>
                    <a:cubicBezTo>
                      <a:pt x="8255" y="112719"/>
                      <a:pt x="14112" y="116092"/>
                      <a:pt x="14822" y="126476"/>
                    </a:cubicBezTo>
                    <a:cubicBezTo>
                      <a:pt x="15532" y="136771"/>
                      <a:pt x="15355" y="147777"/>
                      <a:pt x="23520" y="156031"/>
                    </a:cubicBezTo>
                    <a:cubicBezTo>
                      <a:pt x="31686" y="164285"/>
                      <a:pt x="38076" y="165883"/>
                      <a:pt x="38520" y="163398"/>
                    </a:cubicBezTo>
                    <a:cubicBezTo>
                      <a:pt x="38875" y="160913"/>
                      <a:pt x="34437" y="146889"/>
                      <a:pt x="38786" y="142185"/>
                    </a:cubicBezTo>
                    <a:cubicBezTo>
                      <a:pt x="43046" y="137481"/>
                      <a:pt x="49259" y="141120"/>
                      <a:pt x="51922" y="149552"/>
                    </a:cubicBezTo>
                    <a:cubicBezTo>
                      <a:pt x="54496" y="157895"/>
                      <a:pt x="59555" y="165528"/>
                      <a:pt x="76152" y="166238"/>
                    </a:cubicBezTo>
                    <a:cubicBezTo>
                      <a:pt x="88844" y="166771"/>
                      <a:pt x="101358" y="163220"/>
                      <a:pt x="111742" y="156120"/>
                    </a:cubicBezTo>
                    <a:cubicBezTo>
                      <a:pt x="118754" y="151505"/>
                      <a:pt x="119641" y="147156"/>
                      <a:pt x="117955" y="146446"/>
                    </a:cubicBezTo>
                    <a:cubicBezTo>
                      <a:pt x="116180" y="145647"/>
                      <a:pt x="95766" y="148753"/>
                      <a:pt x="78814" y="139523"/>
                    </a:cubicBezTo>
                    <a:cubicBezTo>
                      <a:pt x="61774" y="130292"/>
                      <a:pt x="61951" y="116624"/>
                      <a:pt x="69939" y="115825"/>
                    </a:cubicBezTo>
                    <a:cubicBezTo>
                      <a:pt x="77838" y="115027"/>
                      <a:pt x="84317" y="122482"/>
                      <a:pt x="91773" y="127985"/>
                    </a:cubicBezTo>
                    <a:cubicBezTo>
                      <a:pt x="99228" y="133399"/>
                      <a:pt x="118399" y="139168"/>
                      <a:pt x="132777" y="128872"/>
                    </a:cubicBezTo>
                    <a:cubicBezTo>
                      <a:pt x="150794" y="116003"/>
                      <a:pt x="157273" y="92394"/>
                      <a:pt x="154167" y="89376"/>
                    </a:cubicBezTo>
                    <a:close/>
                    <a:moveTo>
                      <a:pt x="113961" y="47750"/>
                    </a:moveTo>
                    <a:cubicBezTo>
                      <a:pt x="120795" y="45620"/>
                      <a:pt x="138280" y="48105"/>
                      <a:pt x="140943" y="53786"/>
                    </a:cubicBezTo>
                    <a:cubicBezTo>
                      <a:pt x="142629" y="57070"/>
                      <a:pt x="133487" y="64880"/>
                      <a:pt x="122304" y="60354"/>
                    </a:cubicBezTo>
                    <a:cubicBezTo>
                      <a:pt x="111032" y="55738"/>
                      <a:pt x="107127" y="49881"/>
                      <a:pt x="113961" y="47750"/>
                    </a:cubicBezTo>
                    <a:close/>
                    <a:moveTo>
                      <a:pt x="64702" y="100737"/>
                    </a:moveTo>
                    <a:cubicBezTo>
                      <a:pt x="54673" y="95145"/>
                      <a:pt x="51300" y="87069"/>
                      <a:pt x="57868" y="83607"/>
                    </a:cubicBezTo>
                    <a:cubicBezTo>
                      <a:pt x="64347" y="80146"/>
                      <a:pt x="80323" y="82454"/>
                      <a:pt x="82542" y="90264"/>
                    </a:cubicBezTo>
                    <a:cubicBezTo>
                      <a:pt x="83785" y="94879"/>
                      <a:pt x="74820" y="106329"/>
                      <a:pt x="64702" y="100737"/>
                    </a:cubicBezTo>
                    <a:close/>
                    <a:moveTo>
                      <a:pt x="109346" y="116003"/>
                    </a:moveTo>
                    <a:cubicBezTo>
                      <a:pt x="100648" y="111831"/>
                      <a:pt x="97630" y="106062"/>
                      <a:pt x="103133" y="103755"/>
                    </a:cubicBezTo>
                    <a:cubicBezTo>
                      <a:pt x="108636" y="101447"/>
                      <a:pt x="122393" y="103400"/>
                      <a:pt x="124345" y="108902"/>
                    </a:cubicBezTo>
                    <a:cubicBezTo>
                      <a:pt x="125499" y="112186"/>
                      <a:pt x="118044" y="120263"/>
                      <a:pt x="109346" y="11600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4" name="Google Shape;4074;p39"/>
              <p:cNvSpPr/>
              <p:nvPr/>
            </p:nvSpPr>
            <p:spPr>
              <a:xfrm>
                <a:off x="1049700" y="147150"/>
                <a:ext cx="5085675" cy="3532450"/>
              </a:xfrm>
              <a:custGeom>
                <a:avLst/>
                <a:gdLst/>
                <a:ahLst/>
                <a:cxnLst/>
                <a:rect l="l" t="t" r="r" b="b"/>
                <a:pathLst>
                  <a:path w="203427" h="141298" extrusionOk="0">
                    <a:moveTo>
                      <a:pt x="186297" y="26360"/>
                    </a:moveTo>
                    <a:cubicBezTo>
                      <a:pt x="179906" y="25561"/>
                      <a:pt x="176622" y="31597"/>
                      <a:pt x="173871" y="36301"/>
                    </a:cubicBezTo>
                    <a:cubicBezTo>
                      <a:pt x="171120" y="41094"/>
                      <a:pt x="165262" y="42602"/>
                      <a:pt x="159138" y="39141"/>
                    </a:cubicBezTo>
                    <a:cubicBezTo>
                      <a:pt x="153102" y="35679"/>
                      <a:pt x="162422" y="23964"/>
                      <a:pt x="164197" y="21124"/>
                    </a:cubicBezTo>
                    <a:cubicBezTo>
                      <a:pt x="165972" y="18372"/>
                      <a:pt x="164552" y="15710"/>
                      <a:pt x="156830" y="13136"/>
                    </a:cubicBezTo>
                    <a:cubicBezTo>
                      <a:pt x="149197" y="10473"/>
                      <a:pt x="134375" y="8964"/>
                      <a:pt x="126032" y="15088"/>
                    </a:cubicBezTo>
                    <a:cubicBezTo>
                      <a:pt x="117689" y="21212"/>
                      <a:pt x="114139" y="33904"/>
                      <a:pt x="116003" y="42780"/>
                    </a:cubicBezTo>
                    <a:cubicBezTo>
                      <a:pt x="117956" y="51744"/>
                      <a:pt x="117157" y="67720"/>
                      <a:pt x="108104" y="70915"/>
                    </a:cubicBezTo>
                    <a:cubicBezTo>
                      <a:pt x="98962" y="74110"/>
                      <a:pt x="91596" y="63548"/>
                      <a:pt x="95767" y="43224"/>
                    </a:cubicBezTo>
                    <a:cubicBezTo>
                      <a:pt x="99850" y="22899"/>
                      <a:pt x="118932" y="11538"/>
                      <a:pt x="117334" y="7455"/>
                    </a:cubicBezTo>
                    <a:cubicBezTo>
                      <a:pt x="115648" y="3461"/>
                      <a:pt x="91418" y="0"/>
                      <a:pt x="72602" y="11449"/>
                    </a:cubicBezTo>
                    <a:cubicBezTo>
                      <a:pt x="57425" y="20591"/>
                      <a:pt x="55206" y="40472"/>
                      <a:pt x="57248" y="49525"/>
                    </a:cubicBezTo>
                    <a:cubicBezTo>
                      <a:pt x="59289" y="58489"/>
                      <a:pt x="63638" y="67365"/>
                      <a:pt x="59733" y="74377"/>
                    </a:cubicBezTo>
                    <a:cubicBezTo>
                      <a:pt x="55827" y="81388"/>
                      <a:pt x="43136" y="76240"/>
                      <a:pt x="41361" y="56892"/>
                    </a:cubicBezTo>
                    <a:cubicBezTo>
                      <a:pt x="39585" y="37543"/>
                      <a:pt x="50591" y="20147"/>
                      <a:pt x="50591" y="18195"/>
                    </a:cubicBezTo>
                    <a:cubicBezTo>
                      <a:pt x="50591" y="16331"/>
                      <a:pt x="46242" y="15443"/>
                      <a:pt x="39230" y="20059"/>
                    </a:cubicBezTo>
                    <a:cubicBezTo>
                      <a:pt x="28580" y="26804"/>
                      <a:pt x="20326" y="36922"/>
                      <a:pt x="15888" y="48726"/>
                    </a:cubicBezTo>
                    <a:cubicBezTo>
                      <a:pt x="9941" y="64347"/>
                      <a:pt x="14912" y="71891"/>
                      <a:pt x="21657" y="77660"/>
                    </a:cubicBezTo>
                    <a:cubicBezTo>
                      <a:pt x="28314" y="83341"/>
                      <a:pt x="29201" y="90530"/>
                      <a:pt x="23166" y="92571"/>
                    </a:cubicBezTo>
                    <a:cubicBezTo>
                      <a:pt x="17131" y="94701"/>
                      <a:pt x="6036" y="85116"/>
                      <a:pt x="3551" y="84495"/>
                    </a:cubicBezTo>
                    <a:cubicBezTo>
                      <a:pt x="1066" y="83873"/>
                      <a:pt x="1" y="90352"/>
                      <a:pt x="4439" y="101180"/>
                    </a:cubicBezTo>
                    <a:cubicBezTo>
                      <a:pt x="8788" y="111920"/>
                      <a:pt x="18906" y="116180"/>
                      <a:pt x="28136" y="120795"/>
                    </a:cubicBezTo>
                    <a:cubicBezTo>
                      <a:pt x="37367" y="125499"/>
                      <a:pt x="38165" y="132333"/>
                      <a:pt x="37722" y="136594"/>
                    </a:cubicBezTo>
                    <a:cubicBezTo>
                      <a:pt x="37278" y="140854"/>
                      <a:pt x="39319" y="141298"/>
                      <a:pt x="39319" y="141298"/>
                    </a:cubicBezTo>
                    <a:lnTo>
                      <a:pt x="203426" y="33194"/>
                    </a:lnTo>
                    <a:cubicBezTo>
                      <a:pt x="201562" y="30177"/>
                      <a:pt x="192687" y="27070"/>
                      <a:pt x="186297" y="26360"/>
                    </a:cubicBezTo>
                    <a:close/>
                    <a:moveTo>
                      <a:pt x="51834" y="113074"/>
                    </a:moveTo>
                    <a:cubicBezTo>
                      <a:pt x="48816" y="117511"/>
                      <a:pt x="43313" y="114494"/>
                      <a:pt x="40118" y="106772"/>
                    </a:cubicBezTo>
                    <a:cubicBezTo>
                      <a:pt x="36923" y="99139"/>
                      <a:pt x="45887" y="93636"/>
                      <a:pt x="48993" y="94968"/>
                    </a:cubicBezTo>
                    <a:cubicBezTo>
                      <a:pt x="54496" y="97098"/>
                      <a:pt x="54762" y="108725"/>
                      <a:pt x="51834" y="113074"/>
                    </a:cubicBezTo>
                    <a:close/>
                    <a:moveTo>
                      <a:pt x="84406" y="46596"/>
                    </a:moveTo>
                    <a:cubicBezTo>
                      <a:pt x="81211" y="51655"/>
                      <a:pt x="75975" y="47661"/>
                      <a:pt x="73312" y="38431"/>
                    </a:cubicBezTo>
                    <a:cubicBezTo>
                      <a:pt x="70649" y="29200"/>
                      <a:pt x="79702" y="23076"/>
                      <a:pt x="82720" y="24851"/>
                    </a:cubicBezTo>
                    <a:cubicBezTo>
                      <a:pt x="87957" y="27692"/>
                      <a:pt x="87513" y="41537"/>
                      <a:pt x="84406" y="46596"/>
                    </a:cubicBezTo>
                    <a:close/>
                    <a:moveTo>
                      <a:pt x="88400" y="93548"/>
                    </a:moveTo>
                    <a:cubicBezTo>
                      <a:pt x="84229" y="99583"/>
                      <a:pt x="76507" y="95411"/>
                      <a:pt x="72070" y="84761"/>
                    </a:cubicBezTo>
                    <a:cubicBezTo>
                      <a:pt x="67632" y="74110"/>
                      <a:pt x="80146" y="66477"/>
                      <a:pt x="84495" y="68252"/>
                    </a:cubicBezTo>
                    <a:cubicBezTo>
                      <a:pt x="92039" y="71270"/>
                      <a:pt x="92483" y="87335"/>
                      <a:pt x="88400" y="93548"/>
                    </a:cubicBezTo>
                    <a:close/>
                    <a:moveTo>
                      <a:pt x="132955" y="65856"/>
                    </a:moveTo>
                    <a:cubicBezTo>
                      <a:pt x="127630" y="70738"/>
                      <a:pt x="124523" y="64259"/>
                      <a:pt x="126387" y="52277"/>
                    </a:cubicBezTo>
                    <a:cubicBezTo>
                      <a:pt x="128340" y="40383"/>
                      <a:pt x="139612" y="36478"/>
                      <a:pt x="141653" y="39585"/>
                    </a:cubicBezTo>
                    <a:cubicBezTo>
                      <a:pt x="145115" y="44821"/>
                      <a:pt x="138280" y="61063"/>
                      <a:pt x="132955" y="658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4075" name="Google Shape;4075;p39"/>
            <p:cNvGrpSpPr/>
            <p:nvPr/>
          </p:nvGrpSpPr>
          <p:grpSpPr>
            <a:xfrm rot="2700000">
              <a:off x="-1665139" y="693376"/>
              <a:ext cx="2249570" cy="2334751"/>
              <a:chOff x="1296625" y="218400"/>
              <a:chExt cx="5051400" cy="5242675"/>
            </a:xfrm>
          </p:grpSpPr>
          <p:sp>
            <p:nvSpPr>
              <p:cNvPr id="4076" name="Google Shape;4076;p39"/>
              <p:cNvSpPr/>
              <p:nvPr/>
            </p:nvSpPr>
            <p:spPr>
              <a:xfrm>
                <a:off x="1318825" y="385700"/>
                <a:ext cx="5029200" cy="5075375"/>
              </a:xfrm>
              <a:custGeom>
                <a:avLst/>
                <a:gdLst/>
                <a:ahLst/>
                <a:cxnLst/>
                <a:rect l="l" t="t" r="r" b="b"/>
                <a:pathLst>
                  <a:path w="201168" h="203015" extrusionOk="0">
                    <a:moveTo>
                      <a:pt x="56909" y="36382"/>
                    </a:moveTo>
                    <a:cubicBezTo>
                      <a:pt x="57006" y="36382"/>
                      <a:pt x="57102" y="36388"/>
                      <a:pt x="57195" y="36401"/>
                    </a:cubicBezTo>
                    <a:cubicBezTo>
                      <a:pt x="63111" y="37388"/>
                      <a:pt x="67450" y="50602"/>
                      <a:pt x="66168" y="56518"/>
                    </a:cubicBezTo>
                    <a:cubicBezTo>
                      <a:pt x="65662" y="58818"/>
                      <a:pt x="64369" y="59916"/>
                      <a:pt x="62639" y="59916"/>
                    </a:cubicBezTo>
                    <a:cubicBezTo>
                      <a:pt x="59990" y="59916"/>
                      <a:pt x="56315" y="57345"/>
                      <a:pt x="52856" y="52574"/>
                    </a:cubicBezTo>
                    <a:cubicBezTo>
                      <a:pt x="47291" y="44898"/>
                      <a:pt x="53396" y="36382"/>
                      <a:pt x="56909" y="36382"/>
                    </a:cubicBezTo>
                    <a:close/>
                    <a:moveTo>
                      <a:pt x="116794" y="29884"/>
                    </a:moveTo>
                    <a:cubicBezTo>
                      <a:pt x="117312" y="29884"/>
                      <a:pt x="117770" y="30015"/>
                      <a:pt x="118137" y="30288"/>
                    </a:cubicBezTo>
                    <a:cubicBezTo>
                      <a:pt x="123166" y="34035"/>
                      <a:pt x="122180" y="51785"/>
                      <a:pt x="118827" y="58195"/>
                    </a:cubicBezTo>
                    <a:cubicBezTo>
                      <a:pt x="117806" y="60090"/>
                      <a:pt x="116639" y="60977"/>
                      <a:pt x="115443" y="60977"/>
                    </a:cubicBezTo>
                    <a:cubicBezTo>
                      <a:pt x="112593" y="60977"/>
                      <a:pt x="109577" y="55948"/>
                      <a:pt x="107980" y="47545"/>
                    </a:cubicBezTo>
                    <a:cubicBezTo>
                      <a:pt x="105984" y="36958"/>
                      <a:pt x="112999" y="29884"/>
                      <a:pt x="116794" y="29884"/>
                    </a:cubicBezTo>
                    <a:close/>
                    <a:moveTo>
                      <a:pt x="162952" y="60022"/>
                    </a:moveTo>
                    <a:cubicBezTo>
                      <a:pt x="166254" y="60022"/>
                      <a:pt x="169040" y="60613"/>
                      <a:pt x="170499" y="62041"/>
                    </a:cubicBezTo>
                    <a:cubicBezTo>
                      <a:pt x="173113" y="64654"/>
                      <a:pt x="167366" y="74772"/>
                      <a:pt x="155683" y="74772"/>
                    </a:cubicBezTo>
                    <a:cubicBezTo>
                      <a:pt x="155463" y="74772"/>
                      <a:pt x="155241" y="74769"/>
                      <a:pt x="155017" y="74761"/>
                    </a:cubicBezTo>
                    <a:cubicBezTo>
                      <a:pt x="142888" y="74268"/>
                      <a:pt x="137070" y="70028"/>
                      <a:pt x="142790" y="65591"/>
                    </a:cubicBezTo>
                    <a:cubicBezTo>
                      <a:pt x="146736" y="62648"/>
                      <a:pt x="155990" y="60022"/>
                      <a:pt x="162952" y="60022"/>
                    </a:cubicBezTo>
                    <a:close/>
                    <a:moveTo>
                      <a:pt x="73700" y="76930"/>
                    </a:moveTo>
                    <a:cubicBezTo>
                      <a:pt x="73720" y="76930"/>
                      <a:pt x="73741" y="76930"/>
                      <a:pt x="73761" y="76931"/>
                    </a:cubicBezTo>
                    <a:cubicBezTo>
                      <a:pt x="81848" y="77227"/>
                      <a:pt x="87863" y="92413"/>
                      <a:pt x="86088" y="99612"/>
                    </a:cubicBezTo>
                    <a:cubicBezTo>
                      <a:pt x="85268" y="102763"/>
                      <a:pt x="83124" y="104289"/>
                      <a:pt x="80312" y="104289"/>
                    </a:cubicBezTo>
                    <a:cubicBezTo>
                      <a:pt x="76700" y="104289"/>
                      <a:pt x="71984" y="101772"/>
                      <a:pt x="67549" y="96949"/>
                    </a:cubicBezTo>
                    <a:cubicBezTo>
                      <a:pt x="59694" y="88406"/>
                      <a:pt x="68851" y="76930"/>
                      <a:pt x="73700" y="76930"/>
                    </a:cubicBezTo>
                    <a:close/>
                    <a:moveTo>
                      <a:pt x="166451" y="117736"/>
                    </a:moveTo>
                    <a:cubicBezTo>
                      <a:pt x="169540" y="117736"/>
                      <a:pt x="172250" y="118429"/>
                      <a:pt x="173655" y="120123"/>
                    </a:cubicBezTo>
                    <a:cubicBezTo>
                      <a:pt x="175733" y="122673"/>
                      <a:pt x="171929" y="132012"/>
                      <a:pt x="163023" y="132012"/>
                    </a:cubicBezTo>
                    <a:cubicBezTo>
                      <a:pt x="162632" y="132012"/>
                      <a:pt x="162232" y="131994"/>
                      <a:pt x="161822" y="131956"/>
                    </a:cubicBezTo>
                    <a:cubicBezTo>
                      <a:pt x="152158" y="130970"/>
                      <a:pt x="147326" y="126434"/>
                      <a:pt x="151763" y="122391"/>
                    </a:cubicBezTo>
                    <a:cubicBezTo>
                      <a:pt x="154579" y="119825"/>
                      <a:pt x="161088" y="117736"/>
                      <a:pt x="166451" y="117736"/>
                    </a:cubicBezTo>
                    <a:close/>
                    <a:moveTo>
                      <a:pt x="118201" y="113018"/>
                    </a:moveTo>
                    <a:cubicBezTo>
                      <a:pt x="122166" y="113018"/>
                      <a:pt x="125744" y="114076"/>
                      <a:pt x="127603" y="116671"/>
                    </a:cubicBezTo>
                    <a:cubicBezTo>
                      <a:pt x="130193" y="120371"/>
                      <a:pt x="126277" y="132917"/>
                      <a:pt x="116345" y="132917"/>
                    </a:cubicBezTo>
                    <a:cubicBezTo>
                      <a:pt x="115687" y="132917"/>
                      <a:pt x="115002" y="132862"/>
                      <a:pt x="114291" y="132745"/>
                    </a:cubicBezTo>
                    <a:cubicBezTo>
                      <a:pt x="102852" y="130970"/>
                      <a:pt x="96935" y="124363"/>
                      <a:pt x="101964" y="118841"/>
                    </a:cubicBezTo>
                    <a:cubicBezTo>
                      <a:pt x="105018" y="115548"/>
                      <a:pt x="112071" y="113018"/>
                      <a:pt x="118201" y="113018"/>
                    </a:cubicBezTo>
                    <a:close/>
                    <a:moveTo>
                      <a:pt x="49146" y="114402"/>
                    </a:moveTo>
                    <a:cubicBezTo>
                      <a:pt x="49166" y="114402"/>
                      <a:pt x="49187" y="114403"/>
                      <a:pt x="49207" y="114403"/>
                    </a:cubicBezTo>
                    <a:cubicBezTo>
                      <a:pt x="55124" y="114699"/>
                      <a:pt x="59364" y="125546"/>
                      <a:pt x="58082" y="130674"/>
                    </a:cubicBezTo>
                    <a:cubicBezTo>
                      <a:pt x="57522" y="132960"/>
                      <a:pt x="55999" y="134057"/>
                      <a:pt x="53993" y="134057"/>
                    </a:cubicBezTo>
                    <a:cubicBezTo>
                      <a:pt x="51412" y="134057"/>
                      <a:pt x="48031" y="132241"/>
                      <a:pt x="44868" y="128801"/>
                    </a:cubicBezTo>
                    <a:cubicBezTo>
                      <a:pt x="39281" y="122625"/>
                      <a:pt x="45679" y="114402"/>
                      <a:pt x="49146" y="114402"/>
                    </a:cubicBezTo>
                    <a:close/>
                    <a:moveTo>
                      <a:pt x="124420" y="1"/>
                    </a:moveTo>
                    <a:cubicBezTo>
                      <a:pt x="124079" y="1"/>
                      <a:pt x="123727" y="5"/>
                      <a:pt x="123363" y="14"/>
                    </a:cubicBezTo>
                    <a:cubicBezTo>
                      <a:pt x="115178" y="112"/>
                      <a:pt x="100682" y="3662"/>
                      <a:pt x="94864" y="12439"/>
                    </a:cubicBezTo>
                    <a:cubicBezTo>
                      <a:pt x="89046" y="21117"/>
                      <a:pt x="90032" y="34232"/>
                      <a:pt x="94963" y="42121"/>
                    </a:cubicBezTo>
                    <a:cubicBezTo>
                      <a:pt x="99894" y="49911"/>
                      <a:pt x="104528" y="65295"/>
                      <a:pt x="97034" y="71507"/>
                    </a:cubicBezTo>
                    <a:cubicBezTo>
                      <a:pt x="95345" y="72885"/>
                      <a:pt x="93495" y="73572"/>
                      <a:pt x="91609" y="73572"/>
                    </a:cubicBezTo>
                    <a:cubicBezTo>
                      <a:pt x="85125" y="73572"/>
                      <a:pt x="78200" y="65460"/>
                      <a:pt x="75832" y="49418"/>
                    </a:cubicBezTo>
                    <a:cubicBezTo>
                      <a:pt x="72775" y="28710"/>
                      <a:pt x="86975" y="11453"/>
                      <a:pt x="84017" y="8198"/>
                    </a:cubicBezTo>
                    <a:cubicBezTo>
                      <a:pt x="83432" y="7557"/>
                      <a:pt x="82078" y="7222"/>
                      <a:pt x="80172" y="7222"/>
                    </a:cubicBezTo>
                    <a:cubicBezTo>
                      <a:pt x="72119" y="7222"/>
                      <a:pt x="54219" y="13196"/>
                      <a:pt x="42896" y="27231"/>
                    </a:cubicBezTo>
                    <a:cubicBezTo>
                      <a:pt x="31753" y="41135"/>
                      <a:pt x="36388" y="60759"/>
                      <a:pt x="41417" y="68549"/>
                    </a:cubicBezTo>
                    <a:cubicBezTo>
                      <a:pt x="46446" y="76438"/>
                      <a:pt x="53645" y="83341"/>
                      <a:pt x="52363" y="91328"/>
                    </a:cubicBezTo>
                    <a:cubicBezTo>
                      <a:pt x="51825" y="94440"/>
                      <a:pt x="49401" y="96250"/>
                      <a:pt x="46158" y="96250"/>
                    </a:cubicBezTo>
                    <a:cubicBezTo>
                      <a:pt x="41078" y="96250"/>
                      <a:pt x="33988" y="91808"/>
                      <a:pt x="28992" y="80974"/>
                    </a:cubicBezTo>
                    <a:cubicBezTo>
                      <a:pt x="20708" y="63322"/>
                      <a:pt x="25047" y="43008"/>
                      <a:pt x="24456" y="41233"/>
                    </a:cubicBezTo>
                    <a:cubicBezTo>
                      <a:pt x="24247" y="40667"/>
                      <a:pt x="23696" y="40335"/>
                      <a:pt x="22891" y="40335"/>
                    </a:cubicBezTo>
                    <a:cubicBezTo>
                      <a:pt x="21030" y="40335"/>
                      <a:pt x="17808" y="42106"/>
                      <a:pt x="14299" y="46854"/>
                    </a:cubicBezTo>
                    <a:cubicBezTo>
                      <a:pt x="6508" y="56913"/>
                      <a:pt x="2170" y="69239"/>
                      <a:pt x="1972" y="81960"/>
                    </a:cubicBezTo>
                    <a:cubicBezTo>
                      <a:pt x="1676" y="98921"/>
                      <a:pt x="8974" y="104345"/>
                      <a:pt x="17356" y="107501"/>
                    </a:cubicBezTo>
                    <a:cubicBezTo>
                      <a:pt x="25639" y="110755"/>
                      <a:pt x="28893" y="117164"/>
                      <a:pt x="23864" y="121208"/>
                    </a:cubicBezTo>
                    <a:cubicBezTo>
                      <a:pt x="22503" y="122297"/>
                      <a:pt x="20457" y="122687"/>
                      <a:pt x="18157" y="122687"/>
                    </a:cubicBezTo>
                    <a:cubicBezTo>
                      <a:pt x="12358" y="122687"/>
                      <a:pt x="4944" y="120209"/>
                      <a:pt x="2796" y="120209"/>
                    </a:cubicBezTo>
                    <a:cubicBezTo>
                      <a:pt x="2710" y="120209"/>
                      <a:pt x="2633" y="120213"/>
                      <a:pt x="2564" y="120221"/>
                    </a:cubicBezTo>
                    <a:cubicBezTo>
                      <a:pt x="0" y="120419"/>
                      <a:pt x="1282" y="127026"/>
                      <a:pt x="9072" y="135704"/>
                    </a:cubicBezTo>
                    <a:cubicBezTo>
                      <a:pt x="16764" y="144381"/>
                      <a:pt x="27907" y="144973"/>
                      <a:pt x="38261" y="146255"/>
                    </a:cubicBezTo>
                    <a:cubicBezTo>
                      <a:pt x="48616" y="147537"/>
                      <a:pt x="51771" y="153651"/>
                      <a:pt x="52757" y="157891"/>
                    </a:cubicBezTo>
                    <a:cubicBezTo>
                      <a:pt x="53589" y="161466"/>
                      <a:pt x="55191" y="161747"/>
                      <a:pt x="55673" y="161747"/>
                    </a:cubicBezTo>
                    <a:cubicBezTo>
                      <a:pt x="55763" y="161747"/>
                      <a:pt x="55814" y="161737"/>
                      <a:pt x="55814" y="161737"/>
                    </a:cubicBezTo>
                    <a:cubicBezTo>
                      <a:pt x="55814" y="161737"/>
                      <a:pt x="56084" y="163624"/>
                      <a:pt x="59882" y="163624"/>
                    </a:cubicBezTo>
                    <a:cubicBezTo>
                      <a:pt x="60063" y="163624"/>
                      <a:pt x="60252" y="163620"/>
                      <a:pt x="60449" y="163611"/>
                    </a:cubicBezTo>
                    <a:cubicBezTo>
                      <a:pt x="60717" y="163598"/>
                      <a:pt x="60994" y="163592"/>
                      <a:pt x="61280" y="163592"/>
                    </a:cubicBezTo>
                    <a:cubicBezTo>
                      <a:pt x="65618" y="163592"/>
                      <a:pt x="71848" y="165187"/>
                      <a:pt x="75734" y="174162"/>
                    </a:cubicBezTo>
                    <a:cubicBezTo>
                      <a:pt x="79974" y="183727"/>
                      <a:pt x="83623" y="194180"/>
                      <a:pt x="94174" y="199209"/>
                    </a:cubicBezTo>
                    <a:cubicBezTo>
                      <a:pt x="99905" y="201941"/>
                      <a:pt x="104501" y="203014"/>
                      <a:pt x="107425" y="203014"/>
                    </a:cubicBezTo>
                    <a:cubicBezTo>
                      <a:pt x="109886" y="203014"/>
                      <a:pt x="111163" y="202255"/>
                      <a:pt x="110938" y="201083"/>
                    </a:cubicBezTo>
                    <a:cubicBezTo>
                      <a:pt x="110346" y="198618"/>
                      <a:pt x="101471" y="186784"/>
                      <a:pt x="103937" y="180868"/>
                    </a:cubicBezTo>
                    <a:cubicBezTo>
                      <a:pt x="104951" y="178332"/>
                      <a:pt x="106853" y="177118"/>
                      <a:pt x="109114" y="177118"/>
                    </a:cubicBezTo>
                    <a:cubicBezTo>
                      <a:pt x="112129" y="177118"/>
                      <a:pt x="115784" y="179276"/>
                      <a:pt x="118827" y="183333"/>
                    </a:cubicBezTo>
                    <a:cubicBezTo>
                      <a:pt x="122780" y="188580"/>
                      <a:pt x="127729" y="192885"/>
                      <a:pt x="136348" y="192885"/>
                    </a:cubicBezTo>
                    <a:cubicBezTo>
                      <a:pt x="139552" y="192885"/>
                      <a:pt x="143264" y="192289"/>
                      <a:pt x="147622" y="190926"/>
                    </a:cubicBezTo>
                    <a:cubicBezTo>
                      <a:pt x="159751" y="187080"/>
                      <a:pt x="170401" y="179487"/>
                      <a:pt x="177895" y="169133"/>
                    </a:cubicBezTo>
                    <a:cubicBezTo>
                      <a:pt x="182924" y="162329"/>
                      <a:pt x="182333" y="157891"/>
                      <a:pt x="180361" y="157793"/>
                    </a:cubicBezTo>
                    <a:cubicBezTo>
                      <a:pt x="180350" y="157792"/>
                      <a:pt x="180340" y="157792"/>
                      <a:pt x="180329" y="157792"/>
                    </a:cubicBezTo>
                    <a:cubicBezTo>
                      <a:pt x="178399" y="157792"/>
                      <a:pt x="164479" y="165245"/>
                      <a:pt x="148293" y="165245"/>
                    </a:cubicBezTo>
                    <a:cubicBezTo>
                      <a:pt x="145874" y="165245"/>
                      <a:pt x="143404" y="165078"/>
                      <a:pt x="140916" y="164695"/>
                    </a:cubicBezTo>
                    <a:cubicBezTo>
                      <a:pt x="121588" y="161836"/>
                      <a:pt x="117052" y="148720"/>
                      <a:pt x="124349" y="145269"/>
                    </a:cubicBezTo>
                    <a:cubicBezTo>
                      <a:pt x="126150" y="144417"/>
                      <a:pt x="128034" y="144070"/>
                      <a:pt x="129987" y="144070"/>
                    </a:cubicBezTo>
                    <a:cubicBezTo>
                      <a:pt x="135947" y="144070"/>
                      <a:pt x="142538" y="147306"/>
                      <a:pt x="149298" y="149312"/>
                    </a:cubicBezTo>
                    <a:cubicBezTo>
                      <a:pt x="151601" y="149977"/>
                      <a:pt x="154667" y="150397"/>
                      <a:pt x="158123" y="150397"/>
                    </a:cubicBezTo>
                    <a:cubicBezTo>
                      <a:pt x="167986" y="150397"/>
                      <a:pt x="181024" y="146979"/>
                      <a:pt x="188545" y="136098"/>
                    </a:cubicBezTo>
                    <a:cubicBezTo>
                      <a:pt x="201168" y="117756"/>
                      <a:pt x="199097" y="93202"/>
                      <a:pt x="195152" y="91328"/>
                    </a:cubicBezTo>
                    <a:cubicBezTo>
                      <a:pt x="194962" y="91238"/>
                      <a:pt x="194752" y="91195"/>
                      <a:pt x="194522" y="91195"/>
                    </a:cubicBezTo>
                    <a:cubicBezTo>
                      <a:pt x="189973" y="91195"/>
                      <a:pt x="177588" y="108037"/>
                      <a:pt x="157877" y="110853"/>
                    </a:cubicBezTo>
                    <a:cubicBezTo>
                      <a:pt x="154984" y="111253"/>
                      <a:pt x="152296" y="111439"/>
                      <a:pt x="149821" y="111439"/>
                    </a:cubicBezTo>
                    <a:cubicBezTo>
                      <a:pt x="134579" y="111439"/>
                      <a:pt x="127450" y="104387"/>
                      <a:pt x="130759" y="96752"/>
                    </a:cubicBezTo>
                    <a:cubicBezTo>
                      <a:pt x="133196" y="90979"/>
                      <a:pt x="140848" y="88961"/>
                      <a:pt x="148342" y="88961"/>
                    </a:cubicBezTo>
                    <a:cubicBezTo>
                      <a:pt x="152370" y="88961"/>
                      <a:pt x="156352" y="89544"/>
                      <a:pt x="159455" y="90441"/>
                    </a:cubicBezTo>
                    <a:cubicBezTo>
                      <a:pt x="161567" y="91021"/>
                      <a:pt x="163897" y="91312"/>
                      <a:pt x="166313" y="91312"/>
                    </a:cubicBezTo>
                    <a:cubicBezTo>
                      <a:pt x="174164" y="91312"/>
                      <a:pt x="182925" y="88242"/>
                      <a:pt x="188052" y="82059"/>
                    </a:cubicBezTo>
                    <a:cubicBezTo>
                      <a:pt x="194659" y="74071"/>
                      <a:pt x="194068" y="59082"/>
                      <a:pt x="191799" y="51193"/>
                    </a:cubicBezTo>
                    <a:cubicBezTo>
                      <a:pt x="190118" y="45077"/>
                      <a:pt x="188258" y="42754"/>
                      <a:pt x="186129" y="42754"/>
                    </a:cubicBezTo>
                    <a:cubicBezTo>
                      <a:pt x="185511" y="42754"/>
                      <a:pt x="184871" y="42950"/>
                      <a:pt x="184206" y="43304"/>
                    </a:cubicBezTo>
                    <a:cubicBezTo>
                      <a:pt x="182097" y="44541"/>
                      <a:pt x="174781" y="49535"/>
                      <a:pt x="169861" y="49535"/>
                    </a:cubicBezTo>
                    <a:cubicBezTo>
                      <a:pt x="168112" y="49535"/>
                      <a:pt x="166666" y="48904"/>
                      <a:pt x="165865" y="47249"/>
                    </a:cubicBezTo>
                    <a:cubicBezTo>
                      <a:pt x="162709" y="40938"/>
                      <a:pt x="164484" y="35119"/>
                      <a:pt x="169513" y="32654"/>
                    </a:cubicBezTo>
                    <a:cubicBezTo>
                      <a:pt x="174542" y="30189"/>
                      <a:pt x="180755" y="27231"/>
                      <a:pt x="180361" y="20722"/>
                    </a:cubicBezTo>
                    <a:cubicBezTo>
                      <a:pt x="179966" y="14312"/>
                      <a:pt x="177402" y="5240"/>
                      <a:pt x="174444" y="3071"/>
                    </a:cubicBezTo>
                    <a:cubicBezTo>
                      <a:pt x="172916" y="1859"/>
                      <a:pt x="169503" y="1351"/>
                      <a:pt x="165693" y="1351"/>
                    </a:cubicBezTo>
                    <a:cubicBezTo>
                      <a:pt x="162370" y="1351"/>
                      <a:pt x="158746" y="1737"/>
                      <a:pt x="155806" y="2380"/>
                    </a:cubicBezTo>
                    <a:cubicBezTo>
                      <a:pt x="149594" y="3860"/>
                      <a:pt x="148410" y="10664"/>
                      <a:pt x="147523" y="16186"/>
                    </a:cubicBezTo>
                    <a:cubicBezTo>
                      <a:pt x="146670" y="20962"/>
                      <a:pt x="142794" y="24115"/>
                      <a:pt x="137233" y="24115"/>
                    </a:cubicBezTo>
                    <a:cubicBezTo>
                      <a:pt x="136363" y="24115"/>
                      <a:pt x="135453" y="24038"/>
                      <a:pt x="134506" y="23878"/>
                    </a:cubicBezTo>
                    <a:cubicBezTo>
                      <a:pt x="127603" y="22694"/>
                      <a:pt x="132337" y="8297"/>
                      <a:pt x="133126" y="5142"/>
                    </a:cubicBezTo>
                    <a:cubicBezTo>
                      <a:pt x="133786" y="2030"/>
                      <a:pt x="131832" y="1"/>
                      <a:pt x="124420" y="1"/>
                    </a:cubicBezTo>
                    <a:close/>
                  </a:path>
                </a:pathLst>
              </a:custGeom>
              <a:solidFill>
                <a:srgbClr val="3E4355">
                  <a:alpha val="464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7" name="Google Shape;4077;p39"/>
              <p:cNvSpPr/>
              <p:nvPr/>
            </p:nvSpPr>
            <p:spPr>
              <a:xfrm>
                <a:off x="2704300" y="270150"/>
                <a:ext cx="3424325" cy="4913375"/>
              </a:xfrm>
              <a:custGeom>
                <a:avLst/>
                <a:gdLst/>
                <a:ahLst/>
                <a:cxnLst/>
                <a:rect l="l" t="t" r="r" b="b"/>
                <a:pathLst>
                  <a:path w="136973" h="196535" extrusionOk="0">
                    <a:moveTo>
                      <a:pt x="129872" y="83525"/>
                    </a:moveTo>
                    <a:cubicBezTo>
                      <a:pt x="125928" y="81849"/>
                      <a:pt x="114883" y="100191"/>
                      <a:pt x="95161" y="104036"/>
                    </a:cubicBezTo>
                    <a:cubicBezTo>
                      <a:pt x="75439" y="107981"/>
                      <a:pt x="65183" y="100782"/>
                      <a:pt x="68437" y="92006"/>
                    </a:cubicBezTo>
                    <a:cubicBezTo>
                      <a:pt x="71593" y="83229"/>
                      <a:pt x="86976" y="82539"/>
                      <a:pt x="95753" y="84413"/>
                    </a:cubicBezTo>
                    <a:cubicBezTo>
                      <a:pt x="104430" y="86286"/>
                      <a:pt x="116658" y="83032"/>
                      <a:pt x="122575" y="74946"/>
                    </a:cubicBezTo>
                    <a:cubicBezTo>
                      <a:pt x="128492" y="66958"/>
                      <a:pt x="127210" y="52660"/>
                      <a:pt x="124646" y="45165"/>
                    </a:cubicBezTo>
                    <a:cubicBezTo>
                      <a:pt x="122180" y="37671"/>
                      <a:pt x="119617" y="36389"/>
                      <a:pt x="116954" y="38065"/>
                    </a:cubicBezTo>
                    <a:cubicBezTo>
                      <a:pt x="114291" y="39741"/>
                      <a:pt x="102754" y="48617"/>
                      <a:pt x="99401" y="42798"/>
                    </a:cubicBezTo>
                    <a:cubicBezTo>
                      <a:pt x="96048" y="36882"/>
                      <a:pt x="97528" y="31261"/>
                      <a:pt x="102162" y="28598"/>
                    </a:cubicBezTo>
                    <a:cubicBezTo>
                      <a:pt x="106797" y="25936"/>
                      <a:pt x="112615" y="22780"/>
                      <a:pt x="111925" y="16666"/>
                    </a:cubicBezTo>
                    <a:cubicBezTo>
                      <a:pt x="111235" y="10454"/>
                      <a:pt x="108375" y="1776"/>
                      <a:pt x="105416" y="1"/>
                    </a:cubicBezTo>
                    <a:lnTo>
                      <a:pt x="1" y="158174"/>
                    </a:lnTo>
                    <a:cubicBezTo>
                      <a:pt x="1" y="158174"/>
                      <a:pt x="297" y="160245"/>
                      <a:pt x="4537" y="159752"/>
                    </a:cubicBezTo>
                    <a:cubicBezTo>
                      <a:pt x="8679" y="159358"/>
                      <a:pt x="15187" y="160146"/>
                      <a:pt x="19723" y="169120"/>
                    </a:cubicBezTo>
                    <a:cubicBezTo>
                      <a:pt x="24161" y="177995"/>
                      <a:pt x="28204" y="187955"/>
                      <a:pt x="38558" y="192294"/>
                    </a:cubicBezTo>
                    <a:cubicBezTo>
                      <a:pt x="49011" y="196534"/>
                      <a:pt x="55322" y="195548"/>
                      <a:pt x="54730" y="193181"/>
                    </a:cubicBezTo>
                    <a:cubicBezTo>
                      <a:pt x="54138" y="190815"/>
                      <a:pt x="44869" y="179967"/>
                      <a:pt x="46940" y="174149"/>
                    </a:cubicBezTo>
                    <a:cubicBezTo>
                      <a:pt x="49109" y="168331"/>
                      <a:pt x="55913" y="169219"/>
                      <a:pt x="61436" y="175727"/>
                    </a:cubicBezTo>
                    <a:cubicBezTo>
                      <a:pt x="66958" y="182137"/>
                      <a:pt x="74255" y="187166"/>
                      <a:pt x="89441" y="181447"/>
                    </a:cubicBezTo>
                    <a:cubicBezTo>
                      <a:pt x="100880" y="177206"/>
                      <a:pt x="110643" y="169317"/>
                      <a:pt x="117250" y="158963"/>
                    </a:cubicBezTo>
                    <a:cubicBezTo>
                      <a:pt x="121786" y="152258"/>
                      <a:pt x="120997" y="148017"/>
                      <a:pt x="119123" y="148017"/>
                    </a:cubicBezTo>
                    <a:cubicBezTo>
                      <a:pt x="117250" y="148017"/>
                      <a:pt x="100289" y="158470"/>
                      <a:pt x="81651" y="156695"/>
                    </a:cubicBezTo>
                    <a:cubicBezTo>
                      <a:pt x="63014" y="154920"/>
                      <a:pt x="57984" y="142594"/>
                      <a:pt x="64789" y="138846"/>
                    </a:cubicBezTo>
                    <a:cubicBezTo>
                      <a:pt x="71593" y="135099"/>
                      <a:pt x="80172" y="139438"/>
                      <a:pt x="88850" y="141410"/>
                    </a:cubicBezTo>
                    <a:cubicBezTo>
                      <a:pt x="97528" y="143481"/>
                      <a:pt x="116855" y="141410"/>
                      <a:pt x="125829" y="126717"/>
                    </a:cubicBezTo>
                    <a:cubicBezTo>
                      <a:pt x="136972" y="108474"/>
                      <a:pt x="133817" y="85004"/>
                      <a:pt x="129872" y="83525"/>
                    </a:cubicBezTo>
                    <a:close/>
                    <a:moveTo>
                      <a:pt x="78397" y="61633"/>
                    </a:moveTo>
                    <a:cubicBezTo>
                      <a:pt x="83722" y="57097"/>
                      <a:pt x="100091" y="52758"/>
                      <a:pt x="104726" y="56801"/>
                    </a:cubicBezTo>
                    <a:cubicBezTo>
                      <a:pt x="107389" y="59069"/>
                      <a:pt x="102261" y="69424"/>
                      <a:pt x="90526" y="69621"/>
                    </a:cubicBezTo>
                    <a:cubicBezTo>
                      <a:pt x="78791" y="69818"/>
                      <a:pt x="72973" y="66071"/>
                      <a:pt x="78397" y="61633"/>
                    </a:cubicBezTo>
                    <a:close/>
                    <a:moveTo>
                      <a:pt x="54434" y="127407"/>
                    </a:moveTo>
                    <a:cubicBezTo>
                      <a:pt x="43390" y="126224"/>
                      <a:pt x="37375" y="120209"/>
                      <a:pt x="41911" y="114785"/>
                    </a:cubicBezTo>
                    <a:cubicBezTo>
                      <a:pt x="46447" y="109263"/>
                      <a:pt x="61534" y="105220"/>
                      <a:pt x="66366" y="111334"/>
                    </a:cubicBezTo>
                    <a:cubicBezTo>
                      <a:pt x="69226" y="114982"/>
                      <a:pt x="65577" y="128591"/>
                      <a:pt x="54434" y="127407"/>
                    </a:cubicBezTo>
                    <a:close/>
                    <a:moveTo>
                      <a:pt x="100091" y="124153"/>
                    </a:moveTo>
                    <a:cubicBezTo>
                      <a:pt x="90723" y="123759"/>
                      <a:pt x="85891" y="119716"/>
                      <a:pt x="89934" y="115574"/>
                    </a:cubicBezTo>
                    <a:cubicBezTo>
                      <a:pt x="93978" y="111432"/>
                      <a:pt x="106896" y="107981"/>
                      <a:pt x="110741" y="112123"/>
                    </a:cubicBezTo>
                    <a:cubicBezTo>
                      <a:pt x="113010" y="114686"/>
                      <a:pt x="109361" y="124548"/>
                      <a:pt x="99993" y="12415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8" name="Google Shape;4078;p39"/>
              <p:cNvSpPr/>
              <p:nvPr/>
            </p:nvSpPr>
            <p:spPr>
              <a:xfrm>
                <a:off x="1296625" y="218400"/>
                <a:ext cx="4043100" cy="4018450"/>
              </a:xfrm>
              <a:custGeom>
                <a:avLst/>
                <a:gdLst/>
                <a:ahLst/>
                <a:cxnLst/>
                <a:rect l="l" t="t" r="r" b="b"/>
                <a:pathLst>
                  <a:path w="161724" h="160738" extrusionOk="0">
                    <a:moveTo>
                      <a:pt x="143875" y="2367"/>
                    </a:moveTo>
                    <a:cubicBezTo>
                      <a:pt x="137859" y="4142"/>
                      <a:pt x="137268" y="10650"/>
                      <a:pt x="136578" y="15975"/>
                    </a:cubicBezTo>
                    <a:cubicBezTo>
                      <a:pt x="135887" y="21399"/>
                      <a:pt x="131252" y="24752"/>
                      <a:pt x="124547" y="24061"/>
                    </a:cubicBezTo>
                    <a:cubicBezTo>
                      <a:pt x="117841" y="23272"/>
                      <a:pt x="121687" y="9270"/>
                      <a:pt x="122180" y="6114"/>
                    </a:cubicBezTo>
                    <a:cubicBezTo>
                      <a:pt x="122772" y="3057"/>
                      <a:pt x="120504" y="1183"/>
                      <a:pt x="112615" y="1677"/>
                    </a:cubicBezTo>
                    <a:cubicBezTo>
                      <a:pt x="104825" y="2268"/>
                      <a:pt x="91019" y="6508"/>
                      <a:pt x="85891" y="15088"/>
                    </a:cubicBezTo>
                    <a:cubicBezTo>
                      <a:pt x="80763" y="23766"/>
                      <a:pt x="82440" y="36289"/>
                      <a:pt x="87568" y="43587"/>
                    </a:cubicBezTo>
                    <a:cubicBezTo>
                      <a:pt x="92695" y="50884"/>
                      <a:pt x="97922" y="65380"/>
                      <a:pt x="91019" y="71592"/>
                    </a:cubicBezTo>
                    <a:cubicBezTo>
                      <a:pt x="84215" y="77903"/>
                      <a:pt x="73663" y="71296"/>
                      <a:pt x="69620" y="51574"/>
                    </a:cubicBezTo>
                    <a:cubicBezTo>
                      <a:pt x="65577" y="31950"/>
                      <a:pt x="78298" y="14595"/>
                      <a:pt x="75241" y="11636"/>
                    </a:cubicBezTo>
                    <a:cubicBezTo>
                      <a:pt x="72283" y="8579"/>
                      <a:pt x="49405" y="14693"/>
                      <a:pt x="36881" y="31950"/>
                    </a:cubicBezTo>
                    <a:cubicBezTo>
                      <a:pt x="26922" y="45855"/>
                      <a:pt x="32345" y="64492"/>
                      <a:pt x="37572" y="71691"/>
                    </a:cubicBezTo>
                    <a:cubicBezTo>
                      <a:pt x="42798" y="78988"/>
                      <a:pt x="49997" y="85201"/>
                      <a:pt x="49208" y="92991"/>
                    </a:cubicBezTo>
                    <a:cubicBezTo>
                      <a:pt x="48320" y="100683"/>
                      <a:pt x="35106" y="100781"/>
                      <a:pt x="26231" y="84313"/>
                    </a:cubicBezTo>
                    <a:cubicBezTo>
                      <a:pt x="17455" y="67845"/>
                      <a:pt x="20610" y="48024"/>
                      <a:pt x="19920" y="46446"/>
                    </a:cubicBezTo>
                    <a:cubicBezTo>
                      <a:pt x="19131" y="44770"/>
                      <a:pt x="14990" y="45559"/>
                      <a:pt x="10453" y="52264"/>
                    </a:cubicBezTo>
                    <a:cubicBezTo>
                      <a:pt x="3452" y="62323"/>
                      <a:pt x="1" y="74452"/>
                      <a:pt x="395" y="86680"/>
                    </a:cubicBezTo>
                    <a:cubicBezTo>
                      <a:pt x="987" y="102754"/>
                      <a:pt x="8383" y="107586"/>
                      <a:pt x="16469" y="110248"/>
                    </a:cubicBezTo>
                    <a:cubicBezTo>
                      <a:pt x="24456" y="112812"/>
                      <a:pt x="28006" y="118827"/>
                      <a:pt x="23470" y="122969"/>
                    </a:cubicBezTo>
                    <a:cubicBezTo>
                      <a:pt x="18835" y="127111"/>
                      <a:pt x="5326" y="122772"/>
                      <a:pt x="2860" y="123166"/>
                    </a:cubicBezTo>
                    <a:cubicBezTo>
                      <a:pt x="494" y="123561"/>
                      <a:pt x="1973" y="129773"/>
                      <a:pt x="9960" y="137662"/>
                    </a:cubicBezTo>
                    <a:cubicBezTo>
                      <a:pt x="17849" y="145650"/>
                      <a:pt x="28598" y="145551"/>
                      <a:pt x="38558" y="146340"/>
                    </a:cubicBezTo>
                    <a:cubicBezTo>
                      <a:pt x="48517" y="147129"/>
                      <a:pt x="51772" y="152750"/>
                      <a:pt x="53054" y="156793"/>
                    </a:cubicBezTo>
                    <a:cubicBezTo>
                      <a:pt x="54237" y="160737"/>
                      <a:pt x="56209" y="160343"/>
                      <a:pt x="56209" y="160343"/>
                    </a:cubicBezTo>
                    <a:lnTo>
                      <a:pt x="161723" y="2071"/>
                    </a:lnTo>
                    <a:cubicBezTo>
                      <a:pt x="158864" y="0"/>
                      <a:pt x="149791" y="690"/>
                      <a:pt x="143875" y="2367"/>
                    </a:cubicBezTo>
                    <a:close/>
                    <a:moveTo>
                      <a:pt x="56801" y="130365"/>
                    </a:moveTo>
                    <a:cubicBezTo>
                      <a:pt x="55815" y="135394"/>
                      <a:pt x="49701" y="134901"/>
                      <a:pt x="43981" y="129280"/>
                    </a:cubicBezTo>
                    <a:cubicBezTo>
                      <a:pt x="38262" y="123659"/>
                      <a:pt x="44179" y="115376"/>
                      <a:pt x="47433" y="115277"/>
                    </a:cubicBezTo>
                    <a:cubicBezTo>
                      <a:pt x="53152" y="115179"/>
                      <a:pt x="57787" y="125336"/>
                      <a:pt x="56801" y="130365"/>
                    </a:cubicBezTo>
                    <a:close/>
                    <a:moveTo>
                      <a:pt x="60745" y="58871"/>
                    </a:moveTo>
                    <a:cubicBezTo>
                      <a:pt x="59759" y="64591"/>
                      <a:pt x="53645" y="63112"/>
                      <a:pt x="47729" y="55814"/>
                    </a:cubicBezTo>
                    <a:cubicBezTo>
                      <a:pt x="41910" y="48616"/>
                      <a:pt x="47630" y="39839"/>
                      <a:pt x="50983" y="40135"/>
                    </a:cubicBezTo>
                    <a:cubicBezTo>
                      <a:pt x="56702" y="40727"/>
                      <a:pt x="61633" y="53152"/>
                      <a:pt x="60745" y="58871"/>
                    </a:cubicBezTo>
                    <a:close/>
                    <a:moveTo>
                      <a:pt x="81947" y="99105"/>
                    </a:moveTo>
                    <a:cubicBezTo>
                      <a:pt x="80566" y="106106"/>
                      <a:pt x="72086" y="105317"/>
                      <a:pt x="64197" y="97527"/>
                    </a:cubicBezTo>
                    <a:cubicBezTo>
                      <a:pt x="56209" y="89737"/>
                      <a:pt x="64394" y="78199"/>
                      <a:pt x="69029" y="78101"/>
                    </a:cubicBezTo>
                    <a:cubicBezTo>
                      <a:pt x="76819" y="77903"/>
                      <a:pt x="83327" y="92103"/>
                      <a:pt x="81947" y="99105"/>
                    </a:cubicBezTo>
                    <a:close/>
                    <a:moveTo>
                      <a:pt x="111234" y="57787"/>
                    </a:moveTo>
                    <a:cubicBezTo>
                      <a:pt x="108276" y="64098"/>
                      <a:pt x="103148" y="59463"/>
                      <a:pt x="100288" y="48123"/>
                    </a:cubicBezTo>
                    <a:cubicBezTo>
                      <a:pt x="97429" y="36782"/>
                      <a:pt x="106107" y="29091"/>
                      <a:pt x="109065" y="31063"/>
                    </a:cubicBezTo>
                    <a:cubicBezTo>
                      <a:pt x="114193" y="34416"/>
                      <a:pt x="114193" y="51475"/>
                      <a:pt x="111234" y="577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4079" name="Google Shape;4079;p39"/>
          <p:cNvGrpSpPr/>
          <p:nvPr/>
        </p:nvGrpSpPr>
        <p:grpSpPr>
          <a:xfrm rot="-5400000">
            <a:off x="10241242" y="-844384"/>
            <a:ext cx="1999572" cy="2863655"/>
            <a:chOff x="4643500" y="2144275"/>
            <a:chExt cx="2026046" cy="2901568"/>
          </a:xfrm>
        </p:grpSpPr>
        <p:sp>
          <p:nvSpPr>
            <p:cNvPr id="4080" name="Google Shape;4080;p39"/>
            <p:cNvSpPr/>
            <p:nvPr/>
          </p:nvSpPr>
          <p:spPr>
            <a:xfrm>
              <a:off x="4643500" y="2800819"/>
              <a:ext cx="2026046" cy="2185665"/>
            </a:xfrm>
            <a:custGeom>
              <a:avLst/>
              <a:gdLst/>
              <a:ahLst/>
              <a:cxnLst/>
              <a:rect l="l" t="t" r="r" b="b"/>
              <a:pathLst>
                <a:path w="145995" h="157497" extrusionOk="0">
                  <a:moveTo>
                    <a:pt x="75246" y="75246"/>
                  </a:moveTo>
                  <a:lnTo>
                    <a:pt x="77764" y="75666"/>
                  </a:lnTo>
                  <a:lnTo>
                    <a:pt x="78124" y="81542"/>
                  </a:lnTo>
                  <a:lnTo>
                    <a:pt x="75246" y="75246"/>
                  </a:lnTo>
                  <a:close/>
                  <a:moveTo>
                    <a:pt x="112239" y="102946"/>
                  </a:moveTo>
                  <a:lnTo>
                    <a:pt x="112959" y="103366"/>
                  </a:lnTo>
                  <a:lnTo>
                    <a:pt x="112959" y="104865"/>
                  </a:lnTo>
                  <a:lnTo>
                    <a:pt x="112239" y="102946"/>
                  </a:lnTo>
                  <a:close/>
                  <a:moveTo>
                    <a:pt x="19546" y="0"/>
                  </a:moveTo>
                  <a:lnTo>
                    <a:pt x="19546" y="0"/>
                  </a:lnTo>
                  <a:cubicBezTo>
                    <a:pt x="22724" y="10613"/>
                    <a:pt x="29019" y="22364"/>
                    <a:pt x="37353" y="34116"/>
                  </a:cubicBezTo>
                  <a:lnTo>
                    <a:pt x="56060" y="37833"/>
                  </a:lnTo>
                  <a:lnTo>
                    <a:pt x="41910" y="40231"/>
                  </a:lnTo>
                  <a:cubicBezTo>
                    <a:pt x="45627" y="45088"/>
                    <a:pt x="49644" y="49884"/>
                    <a:pt x="53901" y="54621"/>
                  </a:cubicBezTo>
                  <a:lnTo>
                    <a:pt x="77284" y="58638"/>
                  </a:lnTo>
                  <a:lnTo>
                    <a:pt x="67152" y="60677"/>
                  </a:lnTo>
                  <a:cubicBezTo>
                    <a:pt x="48925" y="52316"/>
                    <a:pt x="29559" y="48256"/>
                    <a:pt x="11653" y="48256"/>
                  </a:cubicBezTo>
                  <a:cubicBezTo>
                    <a:pt x="10298" y="48256"/>
                    <a:pt x="8952" y="48279"/>
                    <a:pt x="7615" y="48326"/>
                  </a:cubicBezTo>
                  <a:cubicBezTo>
                    <a:pt x="13071" y="59597"/>
                    <a:pt x="22124" y="71469"/>
                    <a:pt x="33396" y="83041"/>
                  </a:cubicBezTo>
                  <a:lnTo>
                    <a:pt x="54861" y="83940"/>
                  </a:lnTo>
                  <a:lnTo>
                    <a:pt x="39572" y="89096"/>
                  </a:lnTo>
                  <a:cubicBezTo>
                    <a:pt x="44488" y="93833"/>
                    <a:pt x="49824" y="98450"/>
                    <a:pt x="55400" y="102946"/>
                  </a:cubicBezTo>
                  <a:lnTo>
                    <a:pt x="82141" y="103246"/>
                  </a:lnTo>
                  <a:lnTo>
                    <a:pt x="64334" y="109901"/>
                  </a:lnTo>
                  <a:lnTo>
                    <a:pt x="65053" y="110501"/>
                  </a:lnTo>
                  <a:cubicBezTo>
                    <a:pt x="64394" y="110441"/>
                    <a:pt x="63734" y="110321"/>
                    <a:pt x="63075" y="110261"/>
                  </a:cubicBezTo>
                  <a:lnTo>
                    <a:pt x="63075" y="110261"/>
                  </a:lnTo>
                  <a:lnTo>
                    <a:pt x="69730" y="122852"/>
                  </a:lnTo>
                  <a:lnTo>
                    <a:pt x="54861" y="109842"/>
                  </a:lnTo>
                  <a:cubicBezTo>
                    <a:pt x="53984" y="109823"/>
                    <a:pt x="53108" y="109814"/>
                    <a:pt x="52234" y="109814"/>
                  </a:cubicBezTo>
                  <a:cubicBezTo>
                    <a:pt x="33271" y="109814"/>
                    <a:pt x="15074" y="114137"/>
                    <a:pt x="0" y="121473"/>
                  </a:cubicBezTo>
                  <a:cubicBezTo>
                    <a:pt x="8574" y="128728"/>
                    <a:pt x="20265" y="135083"/>
                    <a:pt x="33756" y="140420"/>
                  </a:cubicBezTo>
                  <a:lnTo>
                    <a:pt x="51623" y="133345"/>
                  </a:lnTo>
                  <a:lnTo>
                    <a:pt x="41010" y="143118"/>
                  </a:lnTo>
                  <a:cubicBezTo>
                    <a:pt x="46766" y="145216"/>
                    <a:pt x="52822" y="147015"/>
                    <a:pt x="58998" y="148694"/>
                  </a:cubicBezTo>
                  <a:lnTo>
                    <a:pt x="80942" y="139161"/>
                  </a:lnTo>
                  <a:lnTo>
                    <a:pt x="68830" y="151092"/>
                  </a:lnTo>
                  <a:cubicBezTo>
                    <a:pt x="75006" y="152471"/>
                    <a:pt x="81301" y="153670"/>
                    <a:pt x="87657" y="154570"/>
                  </a:cubicBezTo>
                  <a:lnTo>
                    <a:pt x="99708" y="149353"/>
                  </a:lnTo>
                  <a:lnTo>
                    <a:pt x="99708" y="149353"/>
                  </a:lnTo>
                  <a:lnTo>
                    <a:pt x="93533" y="155409"/>
                  </a:lnTo>
                  <a:cubicBezTo>
                    <a:pt x="104142" y="156766"/>
                    <a:pt x="114731" y="157497"/>
                    <a:pt x="124867" y="157497"/>
                  </a:cubicBezTo>
                  <a:cubicBezTo>
                    <a:pt x="132202" y="157497"/>
                    <a:pt x="139299" y="157114"/>
                    <a:pt x="145995" y="156308"/>
                  </a:cubicBezTo>
                  <a:cubicBezTo>
                    <a:pt x="144136" y="153910"/>
                    <a:pt x="142218" y="151572"/>
                    <a:pt x="140299" y="149353"/>
                  </a:cubicBezTo>
                  <a:cubicBezTo>
                    <a:pt x="136762" y="134244"/>
                    <a:pt x="130526" y="119914"/>
                    <a:pt x="122012" y="106964"/>
                  </a:cubicBezTo>
                  <a:cubicBezTo>
                    <a:pt x="120633" y="88797"/>
                    <a:pt x="115057" y="71289"/>
                    <a:pt x="105644" y="55700"/>
                  </a:cubicBezTo>
                  <a:lnTo>
                    <a:pt x="104205" y="64394"/>
                  </a:lnTo>
                  <a:lnTo>
                    <a:pt x="101027" y="48805"/>
                  </a:lnTo>
                  <a:cubicBezTo>
                    <a:pt x="94552" y="39812"/>
                    <a:pt x="86877" y="31777"/>
                    <a:pt x="78184" y="24942"/>
                  </a:cubicBezTo>
                  <a:lnTo>
                    <a:pt x="76805" y="39032"/>
                  </a:lnTo>
                  <a:lnTo>
                    <a:pt x="71588" y="20086"/>
                  </a:lnTo>
                  <a:cubicBezTo>
                    <a:pt x="55220" y="8934"/>
                    <a:pt x="36814" y="2159"/>
                    <a:pt x="19546" y="0"/>
                  </a:cubicBezTo>
                  <a:close/>
                </a:path>
              </a:pathLst>
            </a:custGeom>
            <a:solidFill>
              <a:srgbClr val="3E4355">
                <a:alpha val="464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1" name="Google Shape;4081;p39"/>
            <p:cNvSpPr/>
            <p:nvPr/>
          </p:nvSpPr>
          <p:spPr>
            <a:xfrm>
              <a:off x="5597940" y="2144275"/>
              <a:ext cx="838714" cy="1771449"/>
            </a:xfrm>
            <a:custGeom>
              <a:avLst/>
              <a:gdLst/>
              <a:ahLst/>
              <a:cxnLst/>
              <a:rect l="l" t="t" r="r" b="b"/>
              <a:pathLst>
                <a:path w="60437" h="127649" extrusionOk="0">
                  <a:moveTo>
                    <a:pt x="38912" y="34355"/>
                  </a:moveTo>
                  <a:lnTo>
                    <a:pt x="37414" y="52582"/>
                  </a:lnTo>
                  <a:lnTo>
                    <a:pt x="43109" y="40711"/>
                  </a:lnTo>
                  <a:cubicBezTo>
                    <a:pt x="48506" y="49465"/>
                    <a:pt x="52643" y="58938"/>
                    <a:pt x="55401" y="68891"/>
                  </a:cubicBezTo>
                  <a:lnTo>
                    <a:pt x="53122" y="83460"/>
                  </a:lnTo>
                  <a:lnTo>
                    <a:pt x="57139" y="76445"/>
                  </a:lnTo>
                  <a:cubicBezTo>
                    <a:pt x="60437" y="93473"/>
                    <a:pt x="59538" y="111041"/>
                    <a:pt x="54561" y="127649"/>
                  </a:cubicBezTo>
                  <a:lnTo>
                    <a:pt x="36035" y="71049"/>
                  </a:lnTo>
                  <a:lnTo>
                    <a:pt x="1" y="0"/>
                  </a:lnTo>
                  <a:cubicBezTo>
                    <a:pt x="14450" y="7435"/>
                    <a:pt x="28240" y="19306"/>
                    <a:pt x="38912" y="34355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2" name="Google Shape;4082;p39"/>
            <p:cNvSpPr/>
            <p:nvPr/>
          </p:nvSpPr>
          <p:spPr>
            <a:xfrm>
              <a:off x="5588780" y="2144275"/>
              <a:ext cx="766343" cy="1770616"/>
            </a:xfrm>
            <a:custGeom>
              <a:avLst/>
              <a:gdLst/>
              <a:ahLst/>
              <a:cxnLst/>
              <a:rect l="l" t="t" r="r" b="b"/>
              <a:pathLst>
                <a:path w="55222" h="127589" extrusionOk="0">
                  <a:moveTo>
                    <a:pt x="34836" y="89396"/>
                  </a:moveTo>
                  <a:lnTo>
                    <a:pt x="24343" y="83340"/>
                  </a:lnTo>
                  <a:cubicBezTo>
                    <a:pt x="21585" y="78064"/>
                    <a:pt x="19007" y="72788"/>
                    <a:pt x="16609" y="67392"/>
                  </a:cubicBezTo>
                  <a:lnTo>
                    <a:pt x="32138" y="69850"/>
                  </a:lnTo>
                  <a:lnTo>
                    <a:pt x="12952" y="58818"/>
                  </a:lnTo>
                  <a:cubicBezTo>
                    <a:pt x="10793" y="53302"/>
                    <a:pt x="8815" y="47786"/>
                    <a:pt x="7136" y="42390"/>
                  </a:cubicBezTo>
                  <a:lnTo>
                    <a:pt x="20326" y="44848"/>
                  </a:lnTo>
                  <a:lnTo>
                    <a:pt x="5157" y="35495"/>
                  </a:lnTo>
                  <a:cubicBezTo>
                    <a:pt x="1740" y="22544"/>
                    <a:pt x="1" y="10313"/>
                    <a:pt x="661" y="0"/>
                  </a:cubicBezTo>
                  <a:cubicBezTo>
                    <a:pt x="46348" y="55820"/>
                    <a:pt x="55221" y="127589"/>
                    <a:pt x="55221" y="127589"/>
                  </a:cubicBezTo>
                  <a:cubicBezTo>
                    <a:pt x="45029" y="116856"/>
                    <a:pt x="35316" y="103066"/>
                    <a:pt x="26982" y="88137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3" name="Google Shape;4083;p39"/>
            <p:cNvSpPr/>
            <p:nvPr/>
          </p:nvSpPr>
          <p:spPr>
            <a:xfrm>
              <a:off x="5129450" y="2713439"/>
              <a:ext cx="1281379" cy="1632507"/>
            </a:xfrm>
            <a:custGeom>
              <a:avLst/>
              <a:gdLst/>
              <a:ahLst/>
              <a:cxnLst/>
              <a:rect l="l" t="t" r="r" b="b"/>
              <a:pathLst>
                <a:path w="92335" h="117637" extrusionOk="0">
                  <a:moveTo>
                    <a:pt x="49825" y="25003"/>
                  </a:moveTo>
                  <a:lnTo>
                    <a:pt x="53302" y="44369"/>
                  </a:lnTo>
                  <a:lnTo>
                    <a:pt x="55941" y="30459"/>
                  </a:lnTo>
                  <a:cubicBezTo>
                    <a:pt x="63975" y="38073"/>
                    <a:pt x="70870" y="46827"/>
                    <a:pt x="76446" y="56360"/>
                  </a:cubicBezTo>
                  <a:lnTo>
                    <a:pt x="78065" y="72189"/>
                  </a:lnTo>
                  <a:lnTo>
                    <a:pt x="80343" y="63735"/>
                  </a:lnTo>
                  <a:cubicBezTo>
                    <a:pt x="88377" y="80523"/>
                    <a:pt x="92334" y="98990"/>
                    <a:pt x="91735" y="117636"/>
                  </a:cubicBezTo>
                  <a:lnTo>
                    <a:pt x="56960" y="63915"/>
                  </a:lnTo>
                  <a:lnTo>
                    <a:pt x="1" y="1"/>
                  </a:lnTo>
                  <a:cubicBezTo>
                    <a:pt x="16969" y="3778"/>
                    <a:pt x="34596" y="12292"/>
                    <a:pt x="49825" y="25003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4" name="Google Shape;4084;p39"/>
            <p:cNvSpPr/>
            <p:nvPr/>
          </p:nvSpPr>
          <p:spPr>
            <a:xfrm>
              <a:off x="5129450" y="2713439"/>
              <a:ext cx="1273052" cy="1632507"/>
            </a:xfrm>
            <a:custGeom>
              <a:avLst/>
              <a:gdLst/>
              <a:ahLst/>
              <a:cxnLst/>
              <a:rect l="l" t="t" r="r" b="b"/>
              <a:pathLst>
                <a:path w="91735" h="117637" extrusionOk="0">
                  <a:moveTo>
                    <a:pt x="60078" y="83521"/>
                  </a:moveTo>
                  <a:lnTo>
                    <a:pt x="47487" y="80103"/>
                  </a:lnTo>
                  <a:cubicBezTo>
                    <a:pt x="43170" y="75427"/>
                    <a:pt x="39033" y="70630"/>
                    <a:pt x="35076" y="65654"/>
                  </a:cubicBezTo>
                  <a:lnTo>
                    <a:pt x="51863" y="63975"/>
                  </a:lnTo>
                  <a:lnTo>
                    <a:pt x="28960" y="57739"/>
                  </a:lnTo>
                  <a:cubicBezTo>
                    <a:pt x="25123" y="52643"/>
                    <a:pt x="21585" y="47427"/>
                    <a:pt x="18348" y="42270"/>
                  </a:cubicBezTo>
                  <a:lnTo>
                    <a:pt x="32677" y="41251"/>
                  </a:lnTo>
                  <a:lnTo>
                    <a:pt x="14450" y="35675"/>
                  </a:lnTo>
                  <a:cubicBezTo>
                    <a:pt x="7316" y="23144"/>
                    <a:pt x="2159" y="10913"/>
                    <a:pt x="1" y="1"/>
                  </a:cubicBezTo>
                  <a:cubicBezTo>
                    <a:pt x="62776" y="45448"/>
                    <a:pt x="91735" y="117636"/>
                    <a:pt x="91735" y="117636"/>
                  </a:cubicBezTo>
                  <a:cubicBezTo>
                    <a:pt x="78185" y="109242"/>
                    <a:pt x="64334" y="97551"/>
                    <a:pt x="51564" y="8436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5" name="Google Shape;4085;p39"/>
            <p:cNvSpPr/>
            <p:nvPr/>
          </p:nvSpPr>
          <p:spPr>
            <a:xfrm>
              <a:off x="5407385" y="3110368"/>
              <a:ext cx="630705" cy="874505"/>
            </a:xfrm>
            <a:custGeom>
              <a:avLst/>
              <a:gdLst/>
              <a:ahLst/>
              <a:cxnLst/>
              <a:rect l="l" t="t" r="r" b="b"/>
              <a:pathLst>
                <a:path w="45448" h="63016" extrusionOk="0">
                  <a:moveTo>
                    <a:pt x="780" y="0"/>
                  </a:moveTo>
                  <a:lnTo>
                    <a:pt x="0" y="1079"/>
                  </a:lnTo>
                  <a:cubicBezTo>
                    <a:pt x="240" y="1139"/>
                    <a:pt x="540" y="1259"/>
                    <a:pt x="780" y="1439"/>
                  </a:cubicBezTo>
                  <a:cubicBezTo>
                    <a:pt x="1499" y="1859"/>
                    <a:pt x="2159" y="2339"/>
                    <a:pt x="2758" y="2878"/>
                  </a:cubicBezTo>
                  <a:lnTo>
                    <a:pt x="5696" y="5276"/>
                  </a:lnTo>
                  <a:cubicBezTo>
                    <a:pt x="6776" y="6296"/>
                    <a:pt x="7915" y="7495"/>
                    <a:pt x="9234" y="8754"/>
                  </a:cubicBezTo>
                  <a:cubicBezTo>
                    <a:pt x="10493" y="10013"/>
                    <a:pt x="11812" y="11452"/>
                    <a:pt x="13191" y="13011"/>
                  </a:cubicBezTo>
                  <a:cubicBezTo>
                    <a:pt x="13910" y="13730"/>
                    <a:pt x="14630" y="14510"/>
                    <a:pt x="15349" y="15349"/>
                  </a:cubicBezTo>
                  <a:lnTo>
                    <a:pt x="17448" y="17927"/>
                  </a:lnTo>
                  <a:cubicBezTo>
                    <a:pt x="18167" y="18767"/>
                    <a:pt x="18947" y="19606"/>
                    <a:pt x="19666" y="20565"/>
                  </a:cubicBezTo>
                  <a:lnTo>
                    <a:pt x="21765" y="23323"/>
                  </a:lnTo>
                  <a:cubicBezTo>
                    <a:pt x="23264" y="25182"/>
                    <a:pt x="24583" y="27161"/>
                    <a:pt x="25962" y="29139"/>
                  </a:cubicBezTo>
                  <a:lnTo>
                    <a:pt x="26981" y="30638"/>
                  </a:lnTo>
                  <a:lnTo>
                    <a:pt x="27940" y="32137"/>
                  </a:lnTo>
                  <a:cubicBezTo>
                    <a:pt x="28600" y="33156"/>
                    <a:pt x="29259" y="34176"/>
                    <a:pt x="29919" y="35135"/>
                  </a:cubicBezTo>
                  <a:cubicBezTo>
                    <a:pt x="31118" y="37174"/>
                    <a:pt x="32317" y="39152"/>
                    <a:pt x="33456" y="41131"/>
                  </a:cubicBezTo>
                  <a:cubicBezTo>
                    <a:pt x="34595" y="43109"/>
                    <a:pt x="35675" y="45028"/>
                    <a:pt x="36574" y="46887"/>
                  </a:cubicBezTo>
                  <a:lnTo>
                    <a:pt x="37953" y="49525"/>
                  </a:lnTo>
                  <a:cubicBezTo>
                    <a:pt x="38373" y="50424"/>
                    <a:pt x="38792" y="51263"/>
                    <a:pt x="39212" y="52043"/>
                  </a:cubicBezTo>
                  <a:cubicBezTo>
                    <a:pt x="39992" y="53662"/>
                    <a:pt x="40711" y="55161"/>
                    <a:pt x="41311" y="56540"/>
                  </a:cubicBezTo>
                  <a:cubicBezTo>
                    <a:pt x="41910" y="57859"/>
                    <a:pt x="42450" y="58998"/>
                    <a:pt x="42810" y="59957"/>
                  </a:cubicBezTo>
                  <a:cubicBezTo>
                    <a:pt x="43169" y="60977"/>
                    <a:pt x="43589" y="61696"/>
                    <a:pt x="43709" y="62236"/>
                  </a:cubicBezTo>
                  <a:lnTo>
                    <a:pt x="44069" y="63015"/>
                  </a:lnTo>
                  <a:lnTo>
                    <a:pt x="45448" y="62475"/>
                  </a:lnTo>
                  <a:cubicBezTo>
                    <a:pt x="45448" y="62475"/>
                    <a:pt x="45328" y="62176"/>
                    <a:pt x="45148" y="61636"/>
                  </a:cubicBezTo>
                  <a:cubicBezTo>
                    <a:pt x="44968" y="61096"/>
                    <a:pt x="44608" y="60317"/>
                    <a:pt x="44249" y="59358"/>
                  </a:cubicBezTo>
                  <a:cubicBezTo>
                    <a:pt x="43829" y="58398"/>
                    <a:pt x="43289" y="57199"/>
                    <a:pt x="42750" y="55820"/>
                  </a:cubicBezTo>
                  <a:cubicBezTo>
                    <a:pt x="42150" y="54441"/>
                    <a:pt x="41491" y="52942"/>
                    <a:pt x="40651" y="51323"/>
                  </a:cubicBezTo>
                  <a:cubicBezTo>
                    <a:pt x="40291" y="50484"/>
                    <a:pt x="39872" y="49645"/>
                    <a:pt x="39452" y="48745"/>
                  </a:cubicBezTo>
                  <a:lnTo>
                    <a:pt x="38013" y="46047"/>
                  </a:lnTo>
                  <a:cubicBezTo>
                    <a:pt x="37114" y="44189"/>
                    <a:pt x="36034" y="42330"/>
                    <a:pt x="34895" y="40291"/>
                  </a:cubicBezTo>
                  <a:cubicBezTo>
                    <a:pt x="33816" y="38253"/>
                    <a:pt x="32557" y="36274"/>
                    <a:pt x="31358" y="34296"/>
                  </a:cubicBezTo>
                  <a:lnTo>
                    <a:pt x="29379" y="31298"/>
                  </a:lnTo>
                  <a:lnTo>
                    <a:pt x="28360" y="29799"/>
                  </a:lnTo>
                  <a:lnTo>
                    <a:pt x="27341" y="28300"/>
                  </a:lnTo>
                  <a:cubicBezTo>
                    <a:pt x="25902" y="26321"/>
                    <a:pt x="24583" y="24283"/>
                    <a:pt x="23084" y="22424"/>
                  </a:cubicBezTo>
                  <a:lnTo>
                    <a:pt x="20865" y="19606"/>
                  </a:lnTo>
                  <a:cubicBezTo>
                    <a:pt x="20146" y="18707"/>
                    <a:pt x="19366" y="17867"/>
                    <a:pt x="18647" y="16968"/>
                  </a:cubicBezTo>
                  <a:lnTo>
                    <a:pt x="16369" y="14450"/>
                  </a:lnTo>
                  <a:cubicBezTo>
                    <a:pt x="15649" y="13670"/>
                    <a:pt x="14870" y="12891"/>
                    <a:pt x="14150" y="12171"/>
                  </a:cubicBezTo>
                  <a:cubicBezTo>
                    <a:pt x="12651" y="10673"/>
                    <a:pt x="11332" y="9234"/>
                    <a:pt x="9893" y="8094"/>
                  </a:cubicBezTo>
                  <a:cubicBezTo>
                    <a:pt x="8514" y="6895"/>
                    <a:pt x="7255" y="5756"/>
                    <a:pt x="6176" y="4797"/>
                  </a:cubicBezTo>
                  <a:lnTo>
                    <a:pt x="3178" y="2398"/>
                  </a:lnTo>
                  <a:cubicBezTo>
                    <a:pt x="2519" y="1919"/>
                    <a:pt x="1859" y="1379"/>
                    <a:pt x="1319" y="720"/>
                  </a:cubicBezTo>
                  <a:cubicBezTo>
                    <a:pt x="1140" y="540"/>
                    <a:pt x="960" y="240"/>
                    <a:pt x="7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6" name="Google Shape;4086;p39"/>
            <p:cNvSpPr/>
            <p:nvPr/>
          </p:nvSpPr>
          <p:spPr>
            <a:xfrm>
              <a:off x="5394076" y="3232681"/>
              <a:ext cx="220500" cy="70747"/>
            </a:xfrm>
            <a:custGeom>
              <a:avLst/>
              <a:gdLst/>
              <a:ahLst/>
              <a:cxnLst/>
              <a:rect l="l" t="t" r="r" b="b"/>
              <a:pathLst>
                <a:path w="15889" h="5098" extrusionOk="0">
                  <a:moveTo>
                    <a:pt x="120" y="1"/>
                  </a:moveTo>
                  <a:lnTo>
                    <a:pt x="0" y="1320"/>
                  </a:lnTo>
                  <a:cubicBezTo>
                    <a:pt x="240" y="1260"/>
                    <a:pt x="480" y="1260"/>
                    <a:pt x="720" y="1200"/>
                  </a:cubicBezTo>
                  <a:cubicBezTo>
                    <a:pt x="1019" y="1170"/>
                    <a:pt x="1319" y="1155"/>
                    <a:pt x="1619" y="1155"/>
                  </a:cubicBezTo>
                  <a:cubicBezTo>
                    <a:pt x="1919" y="1155"/>
                    <a:pt x="2218" y="1170"/>
                    <a:pt x="2518" y="1200"/>
                  </a:cubicBezTo>
                  <a:cubicBezTo>
                    <a:pt x="2878" y="1200"/>
                    <a:pt x="3238" y="1260"/>
                    <a:pt x="3717" y="1380"/>
                  </a:cubicBezTo>
                  <a:lnTo>
                    <a:pt x="5036" y="1620"/>
                  </a:lnTo>
                  <a:lnTo>
                    <a:pt x="6415" y="1860"/>
                  </a:lnTo>
                  <a:lnTo>
                    <a:pt x="7854" y="2219"/>
                  </a:lnTo>
                  <a:cubicBezTo>
                    <a:pt x="8334" y="2339"/>
                    <a:pt x="8814" y="2459"/>
                    <a:pt x="9293" y="2639"/>
                  </a:cubicBezTo>
                  <a:lnTo>
                    <a:pt x="10672" y="3059"/>
                  </a:lnTo>
                  <a:cubicBezTo>
                    <a:pt x="11512" y="3358"/>
                    <a:pt x="12351" y="3718"/>
                    <a:pt x="13011" y="4018"/>
                  </a:cubicBezTo>
                  <a:cubicBezTo>
                    <a:pt x="13670" y="4258"/>
                    <a:pt x="14270" y="4558"/>
                    <a:pt x="14630" y="4737"/>
                  </a:cubicBezTo>
                  <a:cubicBezTo>
                    <a:pt x="14989" y="4917"/>
                    <a:pt x="15169" y="5097"/>
                    <a:pt x="15169" y="5097"/>
                  </a:cubicBezTo>
                  <a:lnTo>
                    <a:pt x="15889" y="3898"/>
                  </a:lnTo>
                  <a:lnTo>
                    <a:pt x="15229" y="3658"/>
                  </a:lnTo>
                  <a:cubicBezTo>
                    <a:pt x="14749" y="3478"/>
                    <a:pt x="14150" y="3299"/>
                    <a:pt x="13430" y="3059"/>
                  </a:cubicBezTo>
                  <a:lnTo>
                    <a:pt x="12291" y="2699"/>
                  </a:lnTo>
                  <a:cubicBezTo>
                    <a:pt x="11872" y="2579"/>
                    <a:pt x="11452" y="2399"/>
                    <a:pt x="10972" y="2339"/>
                  </a:cubicBezTo>
                  <a:lnTo>
                    <a:pt x="9533" y="1919"/>
                  </a:lnTo>
                  <a:cubicBezTo>
                    <a:pt x="9054" y="1800"/>
                    <a:pt x="8574" y="1740"/>
                    <a:pt x="8034" y="1620"/>
                  </a:cubicBezTo>
                  <a:lnTo>
                    <a:pt x="6535" y="1320"/>
                  </a:lnTo>
                  <a:lnTo>
                    <a:pt x="5096" y="1080"/>
                  </a:lnTo>
                  <a:lnTo>
                    <a:pt x="3777" y="840"/>
                  </a:lnTo>
                  <a:cubicBezTo>
                    <a:pt x="3358" y="780"/>
                    <a:pt x="2938" y="720"/>
                    <a:pt x="2578" y="660"/>
                  </a:cubicBezTo>
                  <a:cubicBezTo>
                    <a:pt x="1979" y="600"/>
                    <a:pt x="1379" y="481"/>
                    <a:pt x="780" y="301"/>
                  </a:cubicBezTo>
                  <a:cubicBezTo>
                    <a:pt x="540" y="181"/>
                    <a:pt x="360" y="121"/>
                    <a:pt x="1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7" name="Google Shape;4087;p39"/>
            <p:cNvSpPr/>
            <p:nvPr/>
          </p:nvSpPr>
          <p:spPr>
            <a:xfrm>
              <a:off x="5332496" y="3219371"/>
              <a:ext cx="76562" cy="44949"/>
            </a:xfrm>
            <a:custGeom>
              <a:avLst/>
              <a:gdLst/>
              <a:ahLst/>
              <a:cxnLst/>
              <a:rect l="l" t="t" r="r" b="b"/>
              <a:pathLst>
                <a:path w="5517" h="3239" extrusionOk="0">
                  <a:moveTo>
                    <a:pt x="2219" y="1"/>
                  </a:moveTo>
                  <a:cubicBezTo>
                    <a:pt x="120" y="1"/>
                    <a:pt x="0" y="3058"/>
                    <a:pt x="2099" y="3238"/>
                  </a:cubicBezTo>
                  <a:cubicBezTo>
                    <a:pt x="2938" y="3238"/>
                    <a:pt x="5456" y="2639"/>
                    <a:pt x="5516" y="1739"/>
                  </a:cubicBezTo>
                  <a:cubicBezTo>
                    <a:pt x="5516" y="840"/>
                    <a:pt x="3118" y="1"/>
                    <a:pt x="2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8" name="Google Shape;4088;p39"/>
            <p:cNvSpPr/>
            <p:nvPr/>
          </p:nvSpPr>
          <p:spPr>
            <a:xfrm>
              <a:off x="5349830" y="3076213"/>
              <a:ext cx="80032" cy="51263"/>
            </a:xfrm>
            <a:custGeom>
              <a:avLst/>
              <a:gdLst/>
              <a:ahLst/>
              <a:cxnLst/>
              <a:rect l="l" t="t" r="r" b="b"/>
              <a:pathLst>
                <a:path w="5767" h="3694" extrusionOk="0">
                  <a:moveTo>
                    <a:pt x="2348" y="1"/>
                  </a:moveTo>
                  <a:cubicBezTo>
                    <a:pt x="909" y="1"/>
                    <a:pt x="1" y="2150"/>
                    <a:pt x="1569" y="3061"/>
                  </a:cubicBezTo>
                  <a:cubicBezTo>
                    <a:pt x="2064" y="3365"/>
                    <a:pt x="3260" y="3694"/>
                    <a:pt x="4190" y="3694"/>
                  </a:cubicBezTo>
                  <a:cubicBezTo>
                    <a:pt x="4724" y="3694"/>
                    <a:pt x="5171" y="3585"/>
                    <a:pt x="5347" y="3301"/>
                  </a:cubicBezTo>
                  <a:cubicBezTo>
                    <a:pt x="5766" y="2521"/>
                    <a:pt x="3968" y="662"/>
                    <a:pt x="3188" y="243"/>
                  </a:cubicBezTo>
                  <a:cubicBezTo>
                    <a:pt x="2898" y="74"/>
                    <a:pt x="2614" y="1"/>
                    <a:pt x="23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9" name="Google Shape;4089;p39"/>
            <p:cNvSpPr/>
            <p:nvPr/>
          </p:nvSpPr>
          <p:spPr>
            <a:xfrm>
              <a:off x="5528880" y="3037131"/>
              <a:ext cx="49931" cy="217183"/>
            </a:xfrm>
            <a:custGeom>
              <a:avLst/>
              <a:gdLst/>
              <a:ahLst/>
              <a:cxnLst/>
              <a:rect l="l" t="t" r="r" b="b"/>
              <a:pathLst>
                <a:path w="3598" h="15650" extrusionOk="0">
                  <a:moveTo>
                    <a:pt x="0" y="1"/>
                  </a:moveTo>
                  <a:cubicBezTo>
                    <a:pt x="120" y="181"/>
                    <a:pt x="180" y="421"/>
                    <a:pt x="240" y="660"/>
                  </a:cubicBezTo>
                  <a:cubicBezTo>
                    <a:pt x="360" y="1260"/>
                    <a:pt x="420" y="1860"/>
                    <a:pt x="480" y="2519"/>
                  </a:cubicBezTo>
                  <a:cubicBezTo>
                    <a:pt x="480" y="2879"/>
                    <a:pt x="420" y="3299"/>
                    <a:pt x="480" y="3718"/>
                  </a:cubicBezTo>
                  <a:cubicBezTo>
                    <a:pt x="480" y="4138"/>
                    <a:pt x="540" y="4558"/>
                    <a:pt x="540" y="5037"/>
                  </a:cubicBezTo>
                  <a:cubicBezTo>
                    <a:pt x="600" y="5517"/>
                    <a:pt x="600" y="5997"/>
                    <a:pt x="660" y="6536"/>
                  </a:cubicBezTo>
                  <a:cubicBezTo>
                    <a:pt x="720" y="7016"/>
                    <a:pt x="780" y="7496"/>
                    <a:pt x="839" y="8035"/>
                  </a:cubicBezTo>
                  <a:cubicBezTo>
                    <a:pt x="899" y="8515"/>
                    <a:pt x="899" y="8995"/>
                    <a:pt x="1019" y="9534"/>
                  </a:cubicBezTo>
                  <a:cubicBezTo>
                    <a:pt x="1079" y="10014"/>
                    <a:pt x="1139" y="10493"/>
                    <a:pt x="1199" y="10973"/>
                  </a:cubicBezTo>
                  <a:cubicBezTo>
                    <a:pt x="1259" y="11393"/>
                    <a:pt x="1379" y="11812"/>
                    <a:pt x="1439" y="12292"/>
                  </a:cubicBezTo>
                  <a:cubicBezTo>
                    <a:pt x="1559" y="12712"/>
                    <a:pt x="1619" y="13072"/>
                    <a:pt x="1679" y="13491"/>
                  </a:cubicBezTo>
                  <a:cubicBezTo>
                    <a:pt x="1799" y="13911"/>
                    <a:pt x="1859" y="14271"/>
                    <a:pt x="1979" y="14571"/>
                  </a:cubicBezTo>
                  <a:lnTo>
                    <a:pt x="3178" y="15650"/>
                  </a:lnTo>
                  <a:lnTo>
                    <a:pt x="3597" y="15470"/>
                  </a:lnTo>
                  <a:cubicBezTo>
                    <a:pt x="3597" y="15470"/>
                    <a:pt x="3478" y="15230"/>
                    <a:pt x="3298" y="14870"/>
                  </a:cubicBezTo>
                  <a:cubicBezTo>
                    <a:pt x="3118" y="14511"/>
                    <a:pt x="2938" y="13911"/>
                    <a:pt x="2698" y="13192"/>
                  </a:cubicBezTo>
                  <a:cubicBezTo>
                    <a:pt x="2458" y="12472"/>
                    <a:pt x="2218" y="11693"/>
                    <a:pt x="2039" y="10733"/>
                  </a:cubicBezTo>
                  <a:cubicBezTo>
                    <a:pt x="1919" y="10314"/>
                    <a:pt x="1799" y="9834"/>
                    <a:pt x="1739" y="9354"/>
                  </a:cubicBezTo>
                  <a:cubicBezTo>
                    <a:pt x="1619" y="8875"/>
                    <a:pt x="1559" y="8455"/>
                    <a:pt x="1439" y="7915"/>
                  </a:cubicBezTo>
                  <a:cubicBezTo>
                    <a:pt x="1379" y="7376"/>
                    <a:pt x="1259" y="6896"/>
                    <a:pt x="1199" y="6416"/>
                  </a:cubicBezTo>
                  <a:cubicBezTo>
                    <a:pt x="1199" y="5937"/>
                    <a:pt x="1139" y="5457"/>
                    <a:pt x="1079" y="4977"/>
                  </a:cubicBezTo>
                  <a:cubicBezTo>
                    <a:pt x="1079" y="4498"/>
                    <a:pt x="959" y="4078"/>
                    <a:pt x="959" y="3658"/>
                  </a:cubicBezTo>
                  <a:lnTo>
                    <a:pt x="959" y="2459"/>
                  </a:lnTo>
                  <a:cubicBezTo>
                    <a:pt x="959" y="1860"/>
                    <a:pt x="1019" y="1260"/>
                    <a:pt x="1139" y="660"/>
                  </a:cubicBezTo>
                  <a:cubicBezTo>
                    <a:pt x="1199" y="421"/>
                    <a:pt x="1259" y="181"/>
                    <a:pt x="13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0" name="Google Shape;4090;p39"/>
            <p:cNvSpPr/>
            <p:nvPr/>
          </p:nvSpPr>
          <p:spPr>
            <a:xfrm>
              <a:off x="5516507" y="2980187"/>
              <a:ext cx="47489" cy="69457"/>
            </a:xfrm>
            <a:custGeom>
              <a:avLst/>
              <a:gdLst/>
              <a:ahLst/>
              <a:cxnLst/>
              <a:rect l="l" t="t" r="r" b="b"/>
              <a:pathLst>
                <a:path w="3422" h="5005" extrusionOk="0">
                  <a:moveTo>
                    <a:pt x="1681" y="1"/>
                  </a:moveTo>
                  <a:cubicBezTo>
                    <a:pt x="895" y="1"/>
                    <a:pt x="118" y="498"/>
                    <a:pt x="61" y="1526"/>
                  </a:cubicBezTo>
                  <a:cubicBezTo>
                    <a:pt x="1" y="2425"/>
                    <a:pt x="600" y="4943"/>
                    <a:pt x="1500" y="5003"/>
                  </a:cubicBezTo>
                  <a:cubicBezTo>
                    <a:pt x="1511" y="5004"/>
                    <a:pt x="1522" y="5004"/>
                    <a:pt x="1533" y="5004"/>
                  </a:cubicBezTo>
                  <a:cubicBezTo>
                    <a:pt x="2421" y="5004"/>
                    <a:pt x="3299" y="2654"/>
                    <a:pt x="3358" y="1766"/>
                  </a:cubicBezTo>
                  <a:cubicBezTo>
                    <a:pt x="3421" y="603"/>
                    <a:pt x="2546" y="1"/>
                    <a:pt x="16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1" name="Google Shape;4091;p39"/>
            <p:cNvSpPr/>
            <p:nvPr/>
          </p:nvSpPr>
          <p:spPr>
            <a:xfrm>
              <a:off x="5637883" y="3127009"/>
              <a:ext cx="23314" cy="222165"/>
            </a:xfrm>
            <a:custGeom>
              <a:avLst/>
              <a:gdLst/>
              <a:ahLst/>
              <a:cxnLst/>
              <a:rect l="l" t="t" r="r" b="b"/>
              <a:pathLst>
                <a:path w="1680" h="16009" extrusionOk="0">
                  <a:moveTo>
                    <a:pt x="180" y="0"/>
                  </a:moveTo>
                  <a:lnTo>
                    <a:pt x="180" y="0"/>
                  </a:lnTo>
                  <a:cubicBezTo>
                    <a:pt x="240" y="240"/>
                    <a:pt x="300" y="480"/>
                    <a:pt x="300" y="720"/>
                  </a:cubicBezTo>
                  <a:cubicBezTo>
                    <a:pt x="360" y="1319"/>
                    <a:pt x="360" y="1979"/>
                    <a:pt x="300" y="2578"/>
                  </a:cubicBezTo>
                  <a:cubicBezTo>
                    <a:pt x="300" y="2938"/>
                    <a:pt x="180" y="3358"/>
                    <a:pt x="180" y="3778"/>
                  </a:cubicBezTo>
                  <a:cubicBezTo>
                    <a:pt x="120" y="4197"/>
                    <a:pt x="120" y="4677"/>
                    <a:pt x="60" y="5157"/>
                  </a:cubicBezTo>
                  <a:cubicBezTo>
                    <a:pt x="60" y="5576"/>
                    <a:pt x="0" y="6056"/>
                    <a:pt x="0" y="6596"/>
                  </a:cubicBezTo>
                  <a:lnTo>
                    <a:pt x="0" y="8095"/>
                  </a:lnTo>
                  <a:lnTo>
                    <a:pt x="0" y="9593"/>
                  </a:lnTo>
                  <a:lnTo>
                    <a:pt x="0" y="11032"/>
                  </a:lnTo>
                  <a:cubicBezTo>
                    <a:pt x="0" y="11512"/>
                    <a:pt x="0" y="11932"/>
                    <a:pt x="60" y="12411"/>
                  </a:cubicBezTo>
                  <a:cubicBezTo>
                    <a:pt x="60" y="12831"/>
                    <a:pt x="60" y="13191"/>
                    <a:pt x="120" y="13611"/>
                  </a:cubicBezTo>
                  <a:cubicBezTo>
                    <a:pt x="120" y="14030"/>
                    <a:pt x="180" y="14390"/>
                    <a:pt x="180" y="14750"/>
                  </a:cubicBezTo>
                  <a:lnTo>
                    <a:pt x="1200" y="16009"/>
                  </a:lnTo>
                  <a:lnTo>
                    <a:pt x="1679" y="15889"/>
                  </a:lnTo>
                  <a:cubicBezTo>
                    <a:pt x="1679" y="15889"/>
                    <a:pt x="1559" y="15649"/>
                    <a:pt x="1439" y="15289"/>
                  </a:cubicBezTo>
                  <a:cubicBezTo>
                    <a:pt x="1379" y="14870"/>
                    <a:pt x="1200" y="14270"/>
                    <a:pt x="1080" y="13551"/>
                  </a:cubicBezTo>
                  <a:cubicBezTo>
                    <a:pt x="960" y="12831"/>
                    <a:pt x="840" y="11932"/>
                    <a:pt x="780" y="11032"/>
                  </a:cubicBezTo>
                  <a:cubicBezTo>
                    <a:pt x="720" y="10553"/>
                    <a:pt x="720" y="10133"/>
                    <a:pt x="660" y="9593"/>
                  </a:cubicBezTo>
                  <a:cubicBezTo>
                    <a:pt x="600" y="9114"/>
                    <a:pt x="600" y="8634"/>
                    <a:pt x="600" y="8095"/>
                  </a:cubicBezTo>
                  <a:cubicBezTo>
                    <a:pt x="600" y="7615"/>
                    <a:pt x="540" y="7075"/>
                    <a:pt x="600" y="6596"/>
                  </a:cubicBezTo>
                  <a:cubicBezTo>
                    <a:pt x="600" y="6116"/>
                    <a:pt x="600" y="5636"/>
                    <a:pt x="660" y="5157"/>
                  </a:cubicBezTo>
                  <a:cubicBezTo>
                    <a:pt x="660" y="4737"/>
                    <a:pt x="720" y="4257"/>
                    <a:pt x="720" y="3838"/>
                  </a:cubicBezTo>
                  <a:cubicBezTo>
                    <a:pt x="720" y="3418"/>
                    <a:pt x="780" y="3058"/>
                    <a:pt x="840" y="2638"/>
                  </a:cubicBezTo>
                  <a:cubicBezTo>
                    <a:pt x="900" y="2039"/>
                    <a:pt x="1020" y="1439"/>
                    <a:pt x="1200" y="840"/>
                  </a:cubicBezTo>
                  <a:cubicBezTo>
                    <a:pt x="1319" y="600"/>
                    <a:pt x="1379" y="420"/>
                    <a:pt x="1499" y="180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2" name="Google Shape;4092;p39"/>
            <p:cNvSpPr/>
            <p:nvPr/>
          </p:nvSpPr>
          <p:spPr>
            <a:xfrm>
              <a:off x="5632172" y="3072757"/>
              <a:ext cx="49945" cy="68541"/>
            </a:xfrm>
            <a:custGeom>
              <a:avLst/>
              <a:gdLst/>
              <a:ahLst/>
              <a:cxnLst/>
              <a:rect l="l" t="t" r="r" b="b"/>
              <a:pathLst>
                <a:path w="3599" h="4939" extrusionOk="0">
                  <a:moveTo>
                    <a:pt x="1736" y="0"/>
                  </a:moveTo>
                  <a:cubicBezTo>
                    <a:pt x="1044" y="0"/>
                    <a:pt x="360" y="408"/>
                    <a:pt x="181" y="1331"/>
                  </a:cubicBezTo>
                  <a:cubicBezTo>
                    <a:pt x="1" y="2171"/>
                    <a:pt x="241" y="4749"/>
                    <a:pt x="1140" y="4929"/>
                  </a:cubicBezTo>
                  <a:cubicBezTo>
                    <a:pt x="1174" y="4935"/>
                    <a:pt x="1208" y="4939"/>
                    <a:pt x="1243" y="4939"/>
                  </a:cubicBezTo>
                  <a:cubicBezTo>
                    <a:pt x="2128" y="4939"/>
                    <a:pt x="3243" y="2796"/>
                    <a:pt x="3358" y="1931"/>
                  </a:cubicBezTo>
                  <a:cubicBezTo>
                    <a:pt x="3598" y="730"/>
                    <a:pt x="2661" y="0"/>
                    <a:pt x="1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3" name="Google Shape;4093;p39"/>
            <p:cNvSpPr/>
            <p:nvPr/>
          </p:nvSpPr>
          <p:spPr>
            <a:xfrm>
              <a:off x="5729413" y="3233514"/>
              <a:ext cx="39121" cy="222179"/>
            </a:xfrm>
            <a:custGeom>
              <a:avLst/>
              <a:gdLst/>
              <a:ahLst/>
              <a:cxnLst/>
              <a:rect l="l" t="t" r="r" b="b"/>
              <a:pathLst>
                <a:path w="2819" h="16010" extrusionOk="0">
                  <a:moveTo>
                    <a:pt x="1500" y="1"/>
                  </a:moveTo>
                  <a:lnTo>
                    <a:pt x="1500" y="1"/>
                  </a:lnTo>
                  <a:cubicBezTo>
                    <a:pt x="1560" y="241"/>
                    <a:pt x="1560" y="480"/>
                    <a:pt x="1560" y="720"/>
                  </a:cubicBezTo>
                  <a:cubicBezTo>
                    <a:pt x="1560" y="1320"/>
                    <a:pt x="1440" y="1979"/>
                    <a:pt x="1320" y="2579"/>
                  </a:cubicBezTo>
                  <a:cubicBezTo>
                    <a:pt x="1260" y="2939"/>
                    <a:pt x="1140" y="3298"/>
                    <a:pt x="1080" y="3718"/>
                  </a:cubicBezTo>
                  <a:cubicBezTo>
                    <a:pt x="1020" y="4198"/>
                    <a:pt x="960" y="4618"/>
                    <a:pt x="840" y="5097"/>
                  </a:cubicBezTo>
                  <a:cubicBezTo>
                    <a:pt x="780" y="5517"/>
                    <a:pt x="720" y="5997"/>
                    <a:pt x="600" y="6536"/>
                  </a:cubicBezTo>
                  <a:lnTo>
                    <a:pt x="420" y="8035"/>
                  </a:lnTo>
                  <a:cubicBezTo>
                    <a:pt x="360" y="8515"/>
                    <a:pt x="300" y="8994"/>
                    <a:pt x="241" y="9534"/>
                  </a:cubicBezTo>
                  <a:cubicBezTo>
                    <a:pt x="241" y="10014"/>
                    <a:pt x="181" y="10493"/>
                    <a:pt x="121" y="10973"/>
                  </a:cubicBezTo>
                  <a:cubicBezTo>
                    <a:pt x="61" y="11453"/>
                    <a:pt x="121" y="11872"/>
                    <a:pt x="61" y="12352"/>
                  </a:cubicBezTo>
                  <a:cubicBezTo>
                    <a:pt x="1" y="12772"/>
                    <a:pt x="1" y="13131"/>
                    <a:pt x="1" y="13551"/>
                  </a:cubicBezTo>
                  <a:lnTo>
                    <a:pt x="1" y="14690"/>
                  </a:lnTo>
                  <a:lnTo>
                    <a:pt x="900" y="16009"/>
                  </a:lnTo>
                  <a:lnTo>
                    <a:pt x="1380" y="15949"/>
                  </a:lnTo>
                  <a:cubicBezTo>
                    <a:pt x="1380" y="15949"/>
                    <a:pt x="1320" y="15710"/>
                    <a:pt x="1260" y="15290"/>
                  </a:cubicBezTo>
                  <a:cubicBezTo>
                    <a:pt x="1140" y="14870"/>
                    <a:pt x="1140" y="14271"/>
                    <a:pt x="1020" y="13551"/>
                  </a:cubicBezTo>
                  <a:cubicBezTo>
                    <a:pt x="960" y="12772"/>
                    <a:pt x="960" y="11932"/>
                    <a:pt x="960" y="10973"/>
                  </a:cubicBezTo>
                  <a:lnTo>
                    <a:pt x="960" y="9594"/>
                  </a:lnTo>
                  <a:cubicBezTo>
                    <a:pt x="960" y="9054"/>
                    <a:pt x="1020" y="8575"/>
                    <a:pt x="1080" y="8095"/>
                  </a:cubicBezTo>
                  <a:cubicBezTo>
                    <a:pt x="1080" y="7555"/>
                    <a:pt x="1140" y="7076"/>
                    <a:pt x="1200" y="6596"/>
                  </a:cubicBezTo>
                  <a:cubicBezTo>
                    <a:pt x="1260" y="6116"/>
                    <a:pt x="1320" y="5637"/>
                    <a:pt x="1380" y="5157"/>
                  </a:cubicBezTo>
                  <a:cubicBezTo>
                    <a:pt x="1440" y="4677"/>
                    <a:pt x="1500" y="4258"/>
                    <a:pt x="1620" y="3838"/>
                  </a:cubicBezTo>
                  <a:cubicBezTo>
                    <a:pt x="1679" y="3418"/>
                    <a:pt x="1739" y="3059"/>
                    <a:pt x="1859" y="2639"/>
                  </a:cubicBezTo>
                  <a:cubicBezTo>
                    <a:pt x="1979" y="2039"/>
                    <a:pt x="2159" y="1500"/>
                    <a:pt x="2459" y="960"/>
                  </a:cubicBezTo>
                  <a:cubicBezTo>
                    <a:pt x="2519" y="720"/>
                    <a:pt x="2639" y="540"/>
                    <a:pt x="2819" y="361"/>
                  </a:cubicBezTo>
                  <a:lnTo>
                    <a:pt x="150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4" name="Google Shape;4094;p39"/>
            <p:cNvSpPr/>
            <p:nvPr/>
          </p:nvSpPr>
          <p:spPr>
            <a:xfrm>
              <a:off x="5744506" y="3181205"/>
              <a:ext cx="52207" cy="67556"/>
            </a:xfrm>
            <a:custGeom>
              <a:avLst/>
              <a:gdLst/>
              <a:ahLst/>
              <a:cxnLst/>
              <a:rect l="l" t="t" r="r" b="b"/>
              <a:pathLst>
                <a:path w="3762" h="4868" extrusionOk="0">
                  <a:moveTo>
                    <a:pt x="1756" y="1"/>
                  </a:moveTo>
                  <a:cubicBezTo>
                    <a:pt x="1123" y="1"/>
                    <a:pt x="497" y="340"/>
                    <a:pt x="241" y="1132"/>
                  </a:cubicBezTo>
                  <a:cubicBezTo>
                    <a:pt x="1" y="1971"/>
                    <a:pt x="1" y="4609"/>
                    <a:pt x="840" y="4849"/>
                  </a:cubicBezTo>
                  <a:cubicBezTo>
                    <a:pt x="885" y="4862"/>
                    <a:pt x="932" y="4868"/>
                    <a:pt x="980" y="4868"/>
                  </a:cubicBezTo>
                  <a:cubicBezTo>
                    <a:pt x="1830" y="4868"/>
                    <a:pt x="3131" y="2942"/>
                    <a:pt x="3358" y="2091"/>
                  </a:cubicBezTo>
                  <a:cubicBezTo>
                    <a:pt x="3762" y="844"/>
                    <a:pt x="2752" y="1"/>
                    <a:pt x="1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5" name="Google Shape;4095;p39"/>
            <p:cNvSpPr/>
            <p:nvPr/>
          </p:nvSpPr>
          <p:spPr>
            <a:xfrm>
              <a:off x="5825107" y="3375812"/>
              <a:ext cx="39121" cy="222179"/>
            </a:xfrm>
            <a:custGeom>
              <a:avLst/>
              <a:gdLst/>
              <a:ahLst/>
              <a:cxnLst/>
              <a:rect l="l" t="t" r="r" b="b"/>
              <a:pathLst>
                <a:path w="2819" h="16010" extrusionOk="0">
                  <a:moveTo>
                    <a:pt x="1500" y="0"/>
                  </a:moveTo>
                  <a:cubicBezTo>
                    <a:pt x="1560" y="240"/>
                    <a:pt x="1560" y="480"/>
                    <a:pt x="1560" y="720"/>
                  </a:cubicBezTo>
                  <a:cubicBezTo>
                    <a:pt x="1560" y="1379"/>
                    <a:pt x="1500" y="1979"/>
                    <a:pt x="1320" y="2579"/>
                  </a:cubicBezTo>
                  <a:cubicBezTo>
                    <a:pt x="1260" y="2938"/>
                    <a:pt x="1140" y="3298"/>
                    <a:pt x="1080" y="3778"/>
                  </a:cubicBezTo>
                  <a:cubicBezTo>
                    <a:pt x="1020" y="4197"/>
                    <a:pt x="960" y="4617"/>
                    <a:pt x="840" y="5097"/>
                  </a:cubicBezTo>
                  <a:cubicBezTo>
                    <a:pt x="780" y="5576"/>
                    <a:pt x="720" y="6056"/>
                    <a:pt x="600" y="6536"/>
                  </a:cubicBezTo>
                  <a:lnTo>
                    <a:pt x="420" y="8035"/>
                  </a:lnTo>
                  <a:cubicBezTo>
                    <a:pt x="360" y="8514"/>
                    <a:pt x="301" y="8994"/>
                    <a:pt x="241" y="9534"/>
                  </a:cubicBezTo>
                  <a:cubicBezTo>
                    <a:pt x="181" y="10013"/>
                    <a:pt x="241" y="10493"/>
                    <a:pt x="121" y="10973"/>
                  </a:cubicBezTo>
                  <a:cubicBezTo>
                    <a:pt x="61" y="11452"/>
                    <a:pt x="121" y="11872"/>
                    <a:pt x="61" y="12352"/>
                  </a:cubicBezTo>
                  <a:cubicBezTo>
                    <a:pt x="1" y="12771"/>
                    <a:pt x="1" y="13131"/>
                    <a:pt x="1" y="13551"/>
                  </a:cubicBezTo>
                  <a:lnTo>
                    <a:pt x="1" y="14690"/>
                  </a:lnTo>
                  <a:lnTo>
                    <a:pt x="900" y="16009"/>
                  </a:lnTo>
                  <a:lnTo>
                    <a:pt x="1380" y="15949"/>
                  </a:lnTo>
                  <a:lnTo>
                    <a:pt x="1260" y="15290"/>
                  </a:lnTo>
                  <a:cubicBezTo>
                    <a:pt x="1200" y="14870"/>
                    <a:pt x="1080" y="14270"/>
                    <a:pt x="1020" y="13551"/>
                  </a:cubicBezTo>
                  <a:cubicBezTo>
                    <a:pt x="1020" y="12771"/>
                    <a:pt x="960" y="11932"/>
                    <a:pt x="960" y="10973"/>
                  </a:cubicBezTo>
                  <a:cubicBezTo>
                    <a:pt x="960" y="10553"/>
                    <a:pt x="960" y="10073"/>
                    <a:pt x="960" y="9594"/>
                  </a:cubicBezTo>
                  <a:cubicBezTo>
                    <a:pt x="960" y="9054"/>
                    <a:pt x="1020" y="8574"/>
                    <a:pt x="1080" y="8095"/>
                  </a:cubicBezTo>
                  <a:cubicBezTo>
                    <a:pt x="1080" y="7555"/>
                    <a:pt x="1080" y="7075"/>
                    <a:pt x="1200" y="6596"/>
                  </a:cubicBezTo>
                  <a:cubicBezTo>
                    <a:pt x="1260" y="6116"/>
                    <a:pt x="1320" y="5636"/>
                    <a:pt x="1380" y="5157"/>
                  </a:cubicBezTo>
                  <a:cubicBezTo>
                    <a:pt x="1440" y="4677"/>
                    <a:pt x="1560" y="4257"/>
                    <a:pt x="1620" y="3838"/>
                  </a:cubicBezTo>
                  <a:cubicBezTo>
                    <a:pt x="1680" y="3418"/>
                    <a:pt x="1739" y="2998"/>
                    <a:pt x="1859" y="2639"/>
                  </a:cubicBezTo>
                  <a:cubicBezTo>
                    <a:pt x="1979" y="2039"/>
                    <a:pt x="2219" y="1499"/>
                    <a:pt x="2459" y="960"/>
                  </a:cubicBezTo>
                  <a:cubicBezTo>
                    <a:pt x="2579" y="720"/>
                    <a:pt x="2699" y="540"/>
                    <a:pt x="2819" y="360"/>
                  </a:cubicBezTo>
                  <a:lnTo>
                    <a:pt x="15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6" name="Google Shape;4096;p39"/>
            <p:cNvSpPr/>
            <p:nvPr/>
          </p:nvSpPr>
          <p:spPr>
            <a:xfrm>
              <a:off x="5840915" y="3321588"/>
              <a:ext cx="53706" cy="68777"/>
            </a:xfrm>
            <a:custGeom>
              <a:avLst/>
              <a:gdLst/>
              <a:ahLst/>
              <a:cxnLst/>
              <a:rect l="l" t="t" r="r" b="b"/>
              <a:pathLst>
                <a:path w="3870" h="4956" extrusionOk="0">
                  <a:moveTo>
                    <a:pt x="1768" y="1"/>
                  </a:moveTo>
                  <a:cubicBezTo>
                    <a:pt x="1103" y="1"/>
                    <a:pt x="452" y="378"/>
                    <a:pt x="241" y="1269"/>
                  </a:cubicBezTo>
                  <a:cubicBezTo>
                    <a:pt x="1" y="2109"/>
                    <a:pt x="1" y="4687"/>
                    <a:pt x="840" y="4927"/>
                  </a:cubicBezTo>
                  <a:cubicBezTo>
                    <a:pt x="894" y="4946"/>
                    <a:pt x="950" y="4955"/>
                    <a:pt x="1009" y="4955"/>
                  </a:cubicBezTo>
                  <a:cubicBezTo>
                    <a:pt x="1859" y="4955"/>
                    <a:pt x="3134" y="3014"/>
                    <a:pt x="3358" y="2229"/>
                  </a:cubicBezTo>
                  <a:cubicBezTo>
                    <a:pt x="3869" y="915"/>
                    <a:pt x="2803" y="1"/>
                    <a:pt x="1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7" name="Google Shape;4097;p39"/>
            <p:cNvSpPr/>
            <p:nvPr/>
          </p:nvSpPr>
          <p:spPr>
            <a:xfrm>
              <a:off x="5902495" y="3524757"/>
              <a:ext cx="64086" cy="218848"/>
            </a:xfrm>
            <a:custGeom>
              <a:avLst/>
              <a:gdLst/>
              <a:ahLst/>
              <a:cxnLst/>
              <a:rect l="l" t="t" r="r" b="b"/>
              <a:pathLst>
                <a:path w="4618" h="15770" extrusionOk="0">
                  <a:moveTo>
                    <a:pt x="3358" y="1"/>
                  </a:moveTo>
                  <a:cubicBezTo>
                    <a:pt x="3358" y="301"/>
                    <a:pt x="3358" y="540"/>
                    <a:pt x="3298" y="780"/>
                  </a:cubicBezTo>
                  <a:cubicBezTo>
                    <a:pt x="3238" y="1380"/>
                    <a:pt x="3059" y="1979"/>
                    <a:pt x="2879" y="2579"/>
                  </a:cubicBezTo>
                  <a:cubicBezTo>
                    <a:pt x="2759" y="2939"/>
                    <a:pt x="2579" y="3298"/>
                    <a:pt x="2459" y="3718"/>
                  </a:cubicBezTo>
                  <a:cubicBezTo>
                    <a:pt x="2339" y="4078"/>
                    <a:pt x="2219" y="4558"/>
                    <a:pt x="2099" y="4977"/>
                  </a:cubicBezTo>
                  <a:lnTo>
                    <a:pt x="1679" y="6356"/>
                  </a:lnTo>
                  <a:cubicBezTo>
                    <a:pt x="1560" y="6836"/>
                    <a:pt x="1380" y="7316"/>
                    <a:pt x="1260" y="7855"/>
                  </a:cubicBezTo>
                  <a:cubicBezTo>
                    <a:pt x="1140" y="8335"/>
                    <a:pt x="1020" y="8814"/>
                    <a:pt x="900" y="9294"/>
                  </a:cubicBezTo>
                  <a:cubicBezTo>
                    <a:pt x="780" y="9774"/>
                    <a:pt x="720" y="10253"/>
                    <a:pt x="600" y="10733"/>
                  </a:cubicBezTo>
                  <a:cubicBezTo>
                    <a:pt x="480" y="11153"/>
                    <a:pt x="420" y="11573"/>
                    <a:pt x="360" y="12052"/>
                  </a:cubicBezTo>
                  <a:cubicBezTo>
                    <a:pt x="300" y="12532"/>
                    <a:pt x="181" y="12832"/>
                    <a:pt x="121" y="13251"/>
                  </a:cubicBezTo>
                  <a:cubicBezTo>
                    <a:pt x="61" y="13671"/>
                    <a:pt x="1" y="14031"/>
                    <a:pt x="1" y="14391"/>
                  </a:cubicBezTo>
                  <a:lnTo>
                    <a:pt x="720" y="15770"/>
                  </a:lnTo>
                  <a:lnTo>
                    <a:pt x="1140" y="15770"/>
                  </a:lnTo>
                  <a:cubicBezTo>
                    <a:pt x="1140" y="15770"/>
                    <a:pt x="1200" y="15530"/>
                    <a:pt x="1140" y="15110"/>
                  </a:cubicBezTo>
                  <a:cubicBezTo>
                    <a:pt x="1080" y="14690"/>
                    <a:pt x="1080" y="14091"/>
                    <a:pt x="1140" y="13371"/>
                  </a:cubicBezTo>
                  <a:cubicBezTo>
                    <a:pt x="1200" y="12592"/>
                    <a:pt x="1260" y="11752"/>
                    <a:pt x="1380" y="10853"/>
                  </a:cubicBezTo>
                  <a:cubicBezTo>
                    <a:pt x="1500" y="10373"/>
                    <a:pt x="1560" y="9894"/>
                    <a:pt x="1620" y="9414"/>
                  </a:cubicBezTo>
                  <a:cubicBezTo>
                    <a:pt x="1679" y="8934"/>
                    <a:pt x="1799" y="8455"/>
                    <a:pt x="1919" y="7975"/>
                  </a:cubicBezTo>
                  <a:cubicBezTo>
                    <a:pt x="1979" y="7495"/>
                    <a:pt x="2099" y="7016"/>
                    <a:pt x="2219" y="6536"/>
                  </a:cubicBezTo>
                  <a:cubicBezTo>
                    <a:pt x="2339" y="6056"/>
                    <a:pt x="2459" y="5577"/>
                    <a:pt x="2579" y="5157"/>
                  </a:cubicBezTo>
                  <a:cubicBezTo>
                    <a:pt x="2759" y="4677"/>
                    <a:pt x="2879" y="4258"/>
                    <a:pt x="2999" y="3838"/>
                  </a:cubicBezTo>
                  <a:cubicBezTo>
                    <a:pt x="3059" y="3478"/>
                    <a:pt x="3238" y="3059"/>
                    <a:pt x="3358" y="2699"/>
                  </a:cubicBezTo>
                  <a:cubicBezTo>
                    <a:pt x="3598" y="2159"/>
                    <a:pt x="3838" y="1620"/>
                    <a:pt x="4198" y="1080"/>
                  </a:cubicBezTo>
                  <a:cubicBezTo>
                    <a:pt x="4318" y="900"/>
                    <a:pt x="4438" y="720"/>
                    <a:pt x="4617" y="540"/>
                  </a:cubicBezTo>
                  <a:lnTo>
                    <a:pt x="33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8" name="Google Shape;4098;p39"/>
            <p:cNvSpPr/>
            <p:nvPr/>
          </p:nvSpPr>
          <p:spPr>
            <a:xfrm>
              <a:off x="5942438" y="3475391"/>
              <a:ext cx="58896" cy="65807"/>
            </a:xfrm>
            <a:custGeom>
              <a:avLst/>
              <a:gdLst/>
              <a:ahLst/>
              <a:cxnLst/>
              <a:rect l="l" t="t" r="r" b="b"/>
              <a:pathLst>
                <a:path w="4244" h="4742" extrusionOk="0">
                  <a:moveTo>
                    <a:pt x="2155" y="1"/>
                  </a:moveTo>
                  <a:cubicBezTo>
                    <a:pt x="1595" y="1"/>
                    <a:pt x="1034" y="290"/>
                    <a:pt x="720" y="980"/>
                  </a:cubicBezTo>
                  <a:cubicBezTo>
                    <a:pt x="360" y="1759"/>
                    <a:pt x="1" y="4337"/>
                    <a:pt x="840" y="4697"/>
                  </a:cubicBezTo>
                  <a:cubicBezTo>
                    <a:pt x="906" y="4727"/>
                    <a:pt x="978" y="4741"/>
                    <a:pt x="1055" y="4741"/>
                  </a:cubicBezTo>
                  <a:cubicBezTo>
                    <a:pt x="1893" y="4741"/>
                    <a:pt x="3329" y="3067"/>
                    <a:pt x="3658" y="2299"/>
                  </a:cubicBezTo>
                  <a:cubicBezTo>
                    <a:pt x="4244" y="1010"/>
                    <a:pt x="3201" y="1"/>
                    <a:pt x="21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9" name="Google Shape;4099;p39"/>
            <p:cNvSpPr/>
            <p:nvPr/>
          </p:nvSpPr>
          <p:spPr>
            <a:xfrm>
              <a:off x="5465634" y="3329207"/>
              <a:ext cx="216350" cy="54941"/>
            </a:xfrm>
            <a:custGeom>
              <a:avLst/>
              <a:gdLst/>
              <a:ahLst/>
              <a:cxnLst/>
              <a:rect l="l" t="t" r="r" b="b"/>
              <a:pathLst>
                <a:path w="15590" h="3959" extrusionOk="0">
                  <a:moveTo>
                    <a:pt x="0" y="1"/>
                  </a:moveTo>
                  <a:lnTo>
                    <a:pt x="0" y="1380"/>
                  </a:lnTo>
                  <a:cubicBezTo>
                    <a:pt x="240" y="1260"/>
                    <a:pt x="420" y="1200"/>
                    <a:pt x="660" y="1200"/>
                  </a:cubicBezTo>
                  <a:cubicBezTo>
                    <a:pt x="1259" y="1080"/>
                    <a:pt x="1859" y="1020"/>
                    <a:pt x="2459" y="1020"/>
                  </a:cubicBezTo>
                  <a:cubicBezTo>
                    <a:pt x="2878" y="1020"/>
                    <a:pt x="3298" y="1080"/>
                    <a:pt x="3718" y="1080"/>
                  </a:cubicBezTo>
                  <a:lnTo>
                    <a:pt x="5037" y="1260"/>
                  </a:lnTo>
                  <a:lnTo>
                    <a:pt x="6416" y="1380"/>
                  </a:lnTo>
                  <a:lnTo>
                    <a:pt x="7915" y="1680"/>
                  </a:lnTo>
                  <a:cubicBezTo>
                    <a:pt x="8394" y="1740"/>
                    <a:pt x="8874" y="1800"/>
                    <a:pt x="9354" y="1920"/>
                  </a:cubicBezTo>
                  <a:lnTo>
                    <a:pt x="10733" y="2279"/>
                  </a:lnTo>
                  <a:cubicBezTo>
                    <a:pt x="11632" y="2519"/>
                    <a:pt x="12471" y="2759"/>
                    <a:pt x="13191" y="3059"/>
                  </a:cubicBezTo>
                  <a:cubicBezTo>
                    <a:pt x="13850" y="3299"/>
                    <a:pt x="14450" y="3538"/>
                    <a:pt x="14810" y="3658"/>
                  </a:cubicBezTo>
                  <a:lnTo>
                    <a:pt x="15409" y="3958"/>
                  </a:lnTo>
                  <a:lnTo>
                    <a:pt x="15589" y="3538"/>
                  </a:lnTo>
                  <a:lnTo>
                    <a:pt x="14570" y="2339"/>
                  </a:lnTo>
                  <a:lnTo>
                    <a:pt x="13491" y="2039"/>
                  </a:lnTo>
                  <a:lnTo>
                    <a:pt x="12292" y="1740"/>
                  </a:lnTo>
                  <a:cubicBezTo>
                    <a:pt x="11872" y="1680"/>
                    <a:pt x="11392" y="1560"/>
                    <a:pt x="10913" y="1500"/>
                  </a:cubicBezTo>
                  <a:lnTo>
                    <a:pt x="9474" y="1260"/>
                  </a:lnTo>
                  <a:cubicBezTo>
                    <a:pt x="8994" y="1140"/>
                    <a:pt x="8514" y="1140"/>
                    <a:pt x="7975" y="1020"/>
                  </a:cubicBezTo>
                  <a:lnTo>
                    <a:pt x="6476" y="840"/>
                  </a:lnTo>
                  <a:lnTo>
                    <a:pt x="5037" y="720"/>
                  </a:lnTo>
                  <a:lnTo>
                    <a:pt x="3718" y="600"/>
                  </a:lnTo>
                  <a:cubicBezTo>
                    <a:pt x="3508" y="570"/>
                    <a:pt x="3298" y="570"/>
                    <a:pt x="3096" y="570"/>
                  </a:cubicBezTo>
                  <a:cubicBezTo>
                    <a:pt x="2893" y="570"/>
                    <a:pt x="2698" y="570"/>
                    <a:pt x="2519" y="541"/>
                  </a:cubicBezTo>
                  <a:cubicBezTo>
                    <a:pt x="1919" y="481"/>
                    <a:pt x="1319" y="421"/>
                    <a:pt x="720" y="241"/>
                  </a:cubicBezTo>
                  <a:cubicBezTo>
                    <a:pt x="480" y="181"/>
                    <a:pt x="240" y="12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0" name="Google Shape;4100;p39"/>
            <p:cNvSpPr/>
            <p:nvPr/>
          </p:nvSpPr>
          <p:spPr>
            <a:xfrm>
              <a:off x="5400446" y="3318396"/>
              <a:ext cx="77672" cy="44991"/>
            </a:xfrm>
            <a:custGeom>
              <a:avLst/>
              <a:gdLst/>
              <a:ahLst/>
              <a:cxnLst/>
              <a:rect l="l" t="t" r="r" b="b"/>
              <a:pathLst>
                <a:path w="5597" h="3242" extrusionOk="0">
                  <a:moveTo>
                    <a:pt x="2179" y="0"/>
                  </a:moveTo>
                  <a:cubicBezTo>
                    <a:pt x="0" y="59"/>
                    <a:pt x="77" y="3241"/>
                    <a:pt x="2182" y="3241"/>
                  </a:cubicBezTo>
                  <a:cubicBezTo>
                    <a:pt x="2221" y="3241"/>
                    <a:pt x="2259" y="3240"/>
                    <a:pt x="2299" y="3238"/>
                  </a:cubicBezTo>
                  <a:cubicBezTo>
                    <a:pt x="3198" y="3238"/>
                    <a:pt x="5597" y="2399"/>
                    <a:pt x="5597" y="1499"/>
                  </a:cubicBezTo>
                  <a:cubicBezTo>
                    <a:pt x="5537" y="600"/>
                    <a:pt x="3079" y="0"/>
                    <a:pt x="21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1" name="Google Shape;4101;p39"/>
            <p:cNvSpPr/>
            <p:nvPr/>
          </p:nvSpPr>
          <p:spPr>
            <a:xfrm>
              <a:off x="5538858" y="3459861"/>
              <a:ext cx="222179" cy="32459"/>
            </a:xfrm>
            <a:custGeom>
              <a:avLst/>
              <a:gdLst/>
              <a:ahLst/>
              <a:cxnLst/>
              <a:rect l="l" t="t" r="r" b="b"/>
              <a:pathLst>
                <a:path w="16010" h="2339" extrusionOk="0">
                  <a:moveTo>
                    <a:pt x="1" y="0"/>
                  </a:moveTo>
                  <a:lnTo>
                    <a:pt x="120" y="1379"/>
                  </a:lnTo>
                  <a:cubicBezTo>
                    <a:pt x="360" y="1259"/>
                    <a:pt x="540" y="1199"/>
                    <a:pt x="780" y="1139"/>
                  </a:cubicBezTo>
                  <a:cubicBezTo>
                    <a:pt x="1380" y="959"/>
                    <a:pt x="1979" y="840"/>
                    <a:pt x="2579" y="780"/>
                  </a:cubicBezTo>
                  <a:cubicBezTo>
                    <a:pt x="2998" y="780"/>
                    <a:pt x="3358" y="720"/>
                    <a:pt x="3778" y="720"/>
                  </a:cubicBezTo>
                  <a:lnTo>
                    <a:pt x="6656" y="720"/>
                  </a:lnTo>
                  <a:lnTo>
                    <a:pt x="8155" y="840"/>
                  </a:lnTo>
                  <a:cubicBezTo>
                    <a:pt x="8634" y="840"/>
                    <a:pt x="9114" y="900"/>
                    <a:pt x="9654" y="959"/>
                  </a:cubicBezTo>
                  <a:lnTo>
                    <a:pt x="11033" y="1199"/>
                  </a:lnTo>
                  <a:cubicBezTo>
                    <a:pt x="11992" y="1319"/>
                    <a:pt x="12831" y="1499"/>
                    <a:pt x="13551" y="1619"/>
                  </a:cubicBezTo>
                  <a:cubicBezTo>
                    <a:pt x="14270" y="1799"/>
                    <a:pt x="14870" y="1979"/>
                    <a:pt x="15230" y="2099"/>
                  </a:cubicBezTo>
                  <a:cubicBezTo>
                    <a:pt x="15589" y="2279"/>
                    <a:pt x="15889" y="2338"/>
                    <a:pt x="15889" y="2338"/>
                  </a:cubicBezTo>
                  <a:lnTo>
                    <a:pt x="16009" y="1919"/>
                  </a:lnTo>
                  <a:lnTo>
                    <a:pt x="14750" y="840"/>
                  </a:lnTo>
                  <a:lnTo>
                    <a:pt x="13611" y="660"/>
                  </a:lnTo>
                  <a:lnTo>
                    <a:pt x="12412" y="540"/>
                  </a:lnTo>
                  <a:cubicBezTo>
                    <a:pt x="11992" y="480"/>
                    <a:pt x="11512" y="420"/>
                    <a:pt x="11033" y="420"/>
                  </a:cubicBezTo>
                  <a:lnTo>
                    <a:pt x="9594" y="300"/>
                  </a:lnTo>
                  <a:cubicBezTo>
                    <a:pt x="9354" y="270"/>
                    <a:pt x="9099" y="270"/>
                    <a:pt x="8844" y="270"/>
                  </a:cubicBezTo>
                  <a:cubicBezTo>
                    <a:pt x="8589" y="270"/>
                    <a:pt x="8335" y="270"/>
                    <a:pt x="8095" y="240"/>
                  </a:cubicBezTo>
                  <a:lnTo>
                    <a:pt x="6596" y="180"/>
                  </a:lnTo>
                  <a:lnTo>
                    <a:pt x="3778" y="180"/>
                  </a:lnTo>
                  <a:cubicBezTo>
                    <a:pt x="3358" y="180"/>
                    <a:pt x="2938" y="240"/>
                    <a:pt x="2579" y="300"/>
                  </a:cubicBezTo>
                  <a:cubicBezTo>
                    <a:pt x="1979" y="300"/>
                    <a:pt x="1380" y="300"/>
                    <a:pt x="780" y="180"/>
                  </a:cubicBezTo>
                  <a:cubicBezTo>
                    <a:pt x="480" y="180"/>
                    <a:pt x="240" y="1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2" name="Google Shape;4102;p39"/>
            <p:cNvSpPr/>
            <p:nvPr/>
          </p:nvSpPr>
          <p:spPr>
            <a:xfrm>
              <a:off x="5474447" y="3452894"/>
              <a:ext cx="80226" cy="45518"/>
            </a:xfrm>
            <a:custGeom>
              <a:avLst/>
              <a:gdLst/>
              <a:ahLst/>
              <a:cxnLst/>
              <a:rect l="l" t="t" r="r" b="b"/>
              <a:pathLst>
                <a:path w="5781" h="3280" extrusionOk="0">
                  <a:moveTo>
                    <a:pt x="2468" y="0"/>
                  </a:moveTo>
                  <a:cubicBezTo>
                    <a:pt x="2312" y="0"/>
                    <a:pt x="2175" y="8"/>
                    <a:pt x="2063" y="22"/>
                  </a:cubicBezTo>
                  <a:cubicBezTo>
                    <a:pt x="0" y="309"/>
                    <a:pt x="347" y="3280"/>
                    <a:pt x="2267" y="3280"/>
                  </a:cubicBezTo>
                  <a:cubicBezTo>
                    <a:pt x="2356" y="3280"/>
                    <a:pt x="2448" y="3273"/>
                    <a:pt x="2543" y="3260"/>
                  </a:cubicBezTo>
                  <a:cubicBezTo>
                    <a:pt x="3442" y="3140"/>
                    <a:pt x="5781" y="2061"/>
                    <a:pt x="5661" y="1162"/>
                  </a:cubicBezTo>
                  <a:cubicBezTo>
                    <a:pt x="5556" y="374"/>
                    <a:pt x="3565" y="0"/>
                    <a:pt x="24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3" name="Google Shape;4103;p39"/>
            <p:cNvSpPr/>
            <p:nvPr/>
          </p:nvSpPr>
          <p:spPr>
            <a:xfrm>
              <a:off x="5635385" y="3572195"/>
              <a:ext cx="218016" cy="47433"/>
            </a:xfrm>
            <a:custGeom>
              <a:avLst/>
              <a:gdLst/>
              <a:ahLst/>
              <a:cxnLst/>
              <a:rect l="l" t="t" r="r" b="b"/>
              <a:pathLst>
                <a:path w="15710" h="3418" extrusionOk="0">
                  <a:moveTo>
                    <a:pt x="1" y="0"/>
                  </a:moveTo>
                  <a:lnTo>
                    <a:pt x="61" y="1379"/>
                  </a:lnTo>
                  <a:cubicBezTo>
                    <a:pt x="240" y="1259"/>
                    <a:pt x="480" y="1199"/>
                    <a:pt x="720" y="1140"/>
                  </a:cubicBezTo>
                  <a:cubicBezTo>
                    <a:pt x="1320" y="1020"/>
                    <a:pt x="1919" y="960"/>
                    <a:pt x="2519" y="960"/>
                  </a:cubicBezTo>
                  <a:lnTo>
                    <a:pt x="3718" y="960"/>
                  </a:lnTo>
                  <a:lnTo>
                    <a:pt x="5037" y="1080"/>
                  </a:lnTo>
                  <a:lnTo>
                    <a:pt x="6476" y="1140"/>
                  </a:lnTo>
                  <a:lnTo>
                    <a:pt x="7975" y="1379"/>
                  </a:lnTo>
                  <a:cubicBezTo>
                    <a:pt x="8454" y="1439"/>
                    <a:pt x="8934" y="1499"/>
                    <a:pt x="9414" y="1619"/>
                  </a:cubicBezTo>
                  <a:cubicBezTo>
                    <a:pt x="9893" y="1679"/>
                    <a:pt x="10373" y="1799"/>
                    <a:pt x="10853" y="1919"/>
                  </a:cubicBezTo>
                  <a:cubicBezTo>
                    <a:pt x="11752" y="2099"/>
                    <a:pt x="12532" y="2339"/>
                    <a:pt x="13251" y="2579"/>
                  </a:cubicBezTo>
                  <a:cubicBezTo>
                    <a:pt x="13971" y="2758"/>
                    <a:pt x="14570" y="2998"/>
                    <a:pt x="14930" y="3118"/>
                  </a:cubicBezTo>
                  <a:cubicBezTo>
                    <a:pt x="15350" y="3298"/>
                    <a:pt x="15529" y="3418"/>
                    <a:pt x="15529" y="3418"/>
                  </a:cubicBezTo>
                  <a:lnTo>
                    <a:pt x="15709" y="2998"/>
                  </a:lnTo>
                  <a:lnTo>
                    <a:pt x="14630" y="1799"/>
                  </a:lnTo>
                  <a:lnTo>
                    <a:pt x="13491" y="1559"/>
                  </a:lnTo>
                  <a:lnTo>
                    <a:pt x="12292" y="1319"/>
                  </a:lnTo>
                  <a:cubicBezTo>
                    <a:pt x="11872" y="1259"/>
                    <a:pt x="11452" y="1199"/>
                    <a:pt x="10973" y="1140"/>
                  </a:cubicBezTo>
                  <a:lnTo>
                    <a:pt x="9534" y="900"/>
                  </a:lnTo>
                  <a:cubicBezTo>
                    <a:pt x="9054" y="840"/>
                    <a:pt x="8514" y="840"/>
                    <a:pt x="8035" y="780"/>
                  </a:cubicBezTo>
                  <a:lnTo>
                    <a:pt x="6536" y="600"/>
                  </a:lnTo>
                  <a:lnTo>
                    <a:pt x="5097" y="540"/>
                  </a:lnTo>
                  <a:lnTo>
                    <a:pt x="3718" y="420"/>
                  </a:lnTo>
                  <a:lnTo>
                    <a:pt x="2519" y="420"/>
                  </a:lnTo>
                  <a:cubicBezTo>
                    <a:pt x="1919" y="420"/>
                    <a:pt x="1260" y="360"/>
                    <a:pt x="660" y="240"/>
                  </a:cubicBezTo>
                  <a:cubicBezTo>
                    <a:pt x="420" y="180"/>
                    <a:pt x="240" y="12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4" name="Google Shape;4104;p39"/>
            <p:cNvSpPr/>
            <p:nvPr/>
          </p:nvSpPr>
          <p:spPr>
            <a:xfrm>
              <a:off x="5571307" y="3562147"/>
              <a:ext cx="77395" cy="45837"/>
            </a:xfrm>
            <a:custGeom>
              <a:avLst/>
              <a:gdLst/>
              <a:ahLst/>
              <a:cxnLst/>
              <a:rect l="l" t="t" r="r" b="b"/>
              <a:pathLst>
                <a:path w="5577" h="3303" extrusionOk="0">
                  <a:moveTo>
                    <a:pt x="2174" y="1"/>
                  </a:moveTo>
                  <a:cubicBezTo>
                    <a:pt x="2126" y="1"/>
                    <a:pt x="2081" y="2"/>
                    <a:pt x="2039" y="5"/>
                  </a:cubicBezTo>
                  <a:cubicBezTo>
                    <a:pt x="1" y="305"/>
                    <a:pt x="241" y="3303"/>
                    <a:pt x="2279" y="3303"/>
                  </a:cubicBezTo>
                  <a:cubicBezTo>
                    <a:pt x="3179" y="3183"/>
                    <a:pt x="5577" y="2283"/>
                    <a:pt x="5517" y="1384"/>
                  </a:cubicBezTo>
                  <a:cubicBezTo>
                    <a:pt x="5460" y="583"/>
                    <a:pt x="3166" y="1"/>
                    <a:pt x="2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5" name="Google Shape;4105;p39"/>
            <p:cNvSpPr/>
            <p:nvPr/>
          </p:nvSpPr>
          <p:spPr>
            <a:xfrm>
              <a:off x="5741072" y="3660394"/>
              <a:ext cx="197199" cy="118167"/>
            </a:xfrm>
            <a:custGeom>
              <a:avLst/>
              <a:gdLst/>
              <a:ahLst/>
              <a:cxnLst/>
              <a:rect l="l" t="t" r="r" b="b"/>
              <a:pathLst>
                <a:path w="14210" h="8515" extrusionOk="0">
                  <a:moveTo>
                    <a:pt x="420" y="1"/>
                  </a:moveTo>
                  <a:lnTo>
                    <a:pt x="0" y="1320"/>
                  </a:lnTo>
                  <a:cubicBezTo>
                    <a:pt x="120" y="1290"/>
                    <a:pt x="240" y="1275"/>
                    <a:pt x="367" y="1275"/>
                  </a:cubicBezTo>
                  <a:cubicBezTo>
                    <a:pt x="495" y="1275"/>
                    <a:pt x="630" y="1290"/>
                    <a:pt x="780" y="1320"/>
                  </a:cubicBezTo>
                  <a:cubicBezTo>
                    <a:pt x="1379" y="1380"/>
                    <a:pt x="1919" y="1500"/>
                    <a:pt x="2518" y="1740"/>
                  </a:cubicBezTo>
                  <a:cubicBezTo>
                    <a:pt x="2878" y="1859"/>
                    <a:pt x="3238" y="1979"/>
                    <a:pt x="3657" y="2159"/>
                  </a:cubicBezTo>
                  <a:lnTo>
                    <a:pt x="4857" y="2699"/>
                  </a:lnTo>
                  <a:lnTo>
                    <a:pt x="6176" y="3298"/>
                  </a:lnTo>
                  <a:lnTo>
                    <a:pt x="7495" y="4018"/>
                  </a:lnTo>
                  <a:cubicBezTo>
                    <a:pt x="7914" y="4258"/>
                    <a:pt x="8334" y="4438"/>
                    <a:pt x="8754" y="4737"/>
                  </a:cubicBezTo>
                  <a:lnTo>
                    <a:pt x="9953" y="5517"/>
                  </a:lnTo>
                  <a:cubicBezTo>
                    <a:pt x="10792" y="5997"/>
                    <a:pt x="11452" y="6476"/>
                    <a:pt x="12051" y="6956"/>
                  </a:cubicBezTo>
                  <a:cubicBezTo>
                    <a:pt x="12651" y="7376"/>
                    <a:pt x="13131" y="7795"/>
                    <a:pt x="13430" y="8035"/>
                  </a:cubicBezTo>
                  <a:cubicBezTo>
                    <a:pt x="13730" y="8335"/>
                    <a:pt x="13910" y="8515"/>
                    <a:pt x="13910" y="8515"/>
                  </a:cubicBezTo>
                  <a:lnTo>
                    <a:pt x="14210" y="8155"/>
                  </a:lnTo>
                  <a:lnTo>
                    <a:pt x="13550" y="6716"/>
                  </a:lnTo>
                  <a:lnTo>
                    <a:pt x="12591" y="6116"/>
                  </a:lnTo>
                  <a:lnTo>
                    <a:pt x="11512" y="5457"/>
                  </a:lnTo>
                  <a:cubicBezTo>
                    <a:pt x="11152" y="5277"/>
                    <a:pt x="10792" y="5037"/>
                    <a:pt x="10373" y="4797"/>
                  </a:cubicBezTo>
                  <a:lnTo>
                    <a:pt x="9054" y="4138"/>
                  </a:lnTo>
                  <a:cubicBezTo>
                    <a:pt x="8634" y="3898"/>
                    <a:pt x="8154" y="3718"/>
                    <a:pt x="7735" y="3478"/>
                  </a:cubicBezTo>
                  <a:lnTo>
                    <a:pt x="6356" y="2819"/>
                  </a:lnTo>
                  <a:lnTo>
                    <a:pt x="5036" y="2219"/>
                  </a:lnTo>
                  <a:lnTo>
                    <a:pt x="3777" y="1680"/>
                  </a:lnTo>
                  <a:cubicBezTo>
                    <a:pt x="3418" y="1500"/>
                    <a:pt x="3058" y="1440"/>
                    <a:pt x="2638" y="1260"/>
                  </a:cubicBezTo>
                  <a:cubicBezTo>
                    <a:pt x="2099" y="1020"/>
                    <a:pt x="1559" y="780"/>
                    <a:pt x="1019" y="421"/>
                  </a:cubicBezTo>
                  <a:cubicBezTo>
                    <a:pt x="839" y="301"/>
                    <a:pt x="600" y="181"/>
                    <a:pt x="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6" name="Google Shape;4106;p39"/>
            <p:cNvSpPr/>
            <p:nvPr/>
          </p:nvSpPr>
          <p:spPr>
            <a:xfrm>
              <a:off x="5677812" y="3637716"/>
              <a:ext cx="81572" cy="46864"/>
            </a:xfrm>
            <a:custGeom>
              <a:avLst/>
              <a:gdLst/>
              <a:ahLst/>
              <a:cxnLst/>
              <a:rect l="l" t="t" r="r" b="b"/>
              <a:pathLst>
                <a:path w="5878" h="3377" extrusionOk="0">
                  <a:moveTo>
                    <a:pt x="2308" y="1"/>
                  </a:moveTo>
                  <a:cubicBezTo>
                    <a:pt x="589" y="1"/>
                    <a:pt x="1" y="2705"/>
                    <a:pt x="1920" y="3254"/>
                  </a:cubicBezTo>
                  <a:cubicBezTo>
                    <a:pt x="2207" y="3330"/>
                    <a:pt x="2658" y="3376"/>
                    <a:pt x="3149" y="3376"/>
                  </a:cubicBezTo>
                  <a:cubicBezTo>
                    <a:pt x="4199" y="3376"/>
                    <a:pt x="5433" y="3166"/>
                    <a:pt x="5637" y="2594"/>
                  </a:cubicBezTo>
                  <a:cubicBezTo>
                    <a:pt x="5877" y="1695"/>
                    <a:pt x="3659" y="316"/>
                    <a:pt x="2819" y="76"/>
                  </a:cubicBezTo>
                  <a:cubicBezTo>
                    <a:pt x="2640" y="25"/>
                    <a:pt x="2469" y="1"/>
                    <a:pt x="23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7" name="Google Shape;4107;p39"/>
            <p:cNvSpPr/>
            <p:nvPr/>
          </p:nvSpPr>
          <p:spPr>
            <a:xfrm>
              <a:off x="4970344" y="4132879"/>
              <a:ext cx="1040077" cy="252293"/>
            </a:xfrm>
            <a:custGeom>
              <a:avLst/>
              <a:gdLst/>
              <a:ahLst/>
              <a:cxnLst/>
              <a:rect l="l" t="t" r="r" b="b"/>
              <a:pathLst>
                <a:path w="74947" h="18180" extrusionOk="0">
                  <a:moveTo>
                    <a:pt x="12919" y="1"/>
                  </a:moveTo>
                  <a:cubicBezTo>
                    <a:pt x="12667" y="1"/>
                    <a:pt x="12418" y="4"/>
                    <a:pt x="12172" y="12"/>
                  </a:cubicBezTo>
                  <a:cubicBezTo>
                    <a:pt x="11552" y="52"/>
                    <a:pt x="10953" y="66"/>
                    <a:pt x="10375" y="66"/>
                  </a:cubicBezTo>
                  <a:cubicBezTo>
                    <a:pt x="9221" y="66"/>
                    <a:pt x="8155" y="12"/>
                    <a:pt x="7195" y="12"/>
                  </a:cubicBezTo>
                  <a:lnTo>
                    <a:pt x="3358" y="252"/>
                  </a:lnTo>
                  <a:cubicBezTo>
                    <a:pt x="2939" y="312"/>
                    <a:pt x="2534" y="342"/>
                    <a:pt x="2129" y="342"/>
                  </a:cubicBezTo>
                  <a:cubicBezTo>
                    <a:pt x="1724" y="342"/>
                    <a:pt x="1320" y="312"/>
                    <a:pt x="900" y="252"/>
                  </a:cubicBezTo>
                  <a:cubicBezTo>
                    <a:pt x="600" y="252"/>
                    <a:pt x="300" y="132"/>
                    <a:pt x="1" y="72"/>
                  </a:cubicBezTo>
                  <a:lnTo>
                    <a:pt x="1" y="72"/>
                  </a:lnTo>
                  <a:lnTo>
                    <a:pt x="121" y="1391"/>
                  </a:lnTo>
                  <a:cubicBezTo>
                    <a:pt x="360" y="1272"/>
                    <a:pt x="660" y="1212"/>
                    <a:pt x="960" y="1152"/>
                  </a:cubicBezTo>
                  <a:cubicBezTo>
                    <a:pt x="1739" y="972"/>
                    <a:pt x="2579" y="912"/>
                    <a:pt x="3418" y="912"/>
                  </a:cubicBezTo>
                  <a:lnTo>
                    <a:pt x="7195" y="732"/>
                  </a:lnTo>
                  <a:cubicBezTo>
                    <a:pt x="8694" y="792"/>
                    <a:pt x="10313" y="912"/>
                    <a:pt x="12112" y="972"/>
                  </a:cubicBezTo>
                  <a:cubicBezTo>
                    <a:pt x="13911" y="1032"/>
                    <a:pt x="15829" y="1272"/>
                    <a:pt x="17928" y="1451"/>
                  </a:cubicBezTo>
                  <a:cubicBezTo>
                    <a:pt x="18947" y="1631"/>
                    <a:pt x="20026" y="1691"/>
                    <a:pt x="21045" y="1811"/>
                  </a:cubicBezTo>
                  <a:lnTo>
                    <a:pt x="24343" y="2291"/>
                  </a:lnTo>
                  <a:cubicBezTo>
                    <a:pt x="25482" y="2471"/>
                    <a:pt x="26621" y="2591"/>
                    <a:pt x="27761" y="2830"/>
                  </a:cubicBezTo>
                  <a:lnTo>
                    <a:pt x="31178" y="3490"/>
                  </a:lnTo>
                  <a:cubicBezTo>
                    <a:pt x="33517" y="3850"/>
                    <a:pt x="35855" y="4449"/>
                    <a:pt x="38193" y="4989"/>
                  </a:cubicBezTo>
                  <a:lnTo>
                    <a:pt x="39992" y="5409"/>
                  </a:lnTo>
                  <a:lnTo>
                    <a:pt x="41671" y="5888"/>
                  </a:lnTo>
                  <a:lnTo>
                    <a:pt x="45148" y="6848"/>
                  </a:lnTo>
                  <a:cubicBezTo>
                    <a:pt x="47367" y="7567"/>
                    <a:pt x="49645" y="8227"/>
                    <a:pt x="51803" y="8946"/>
                  </a:cubicBezTo>
                  <a:cubicBezTo>
                    <a:pt x="53902" y="9666"/>
                    <a:pt x="56000" y="10325"/>
                    <a:pt x="57919" y="11104"/>
                  </a:cubicBezTo>
                  <a:lnTo>
                    <a:pt x="60737" y="12184"/>
                  </a:lnTo>
                  <a:lnTo>
                    <a:pt x="63315" y="13203"/>
                  </a:lnTo>
                  <a:cubicBezTo>
                    <a:pt x="64994" y="13863"/>
                    <a:pt x="66493" y="14582"/>
                    <a:pt x="67812" y="15122"/>
                  </a:cubicBezTo>
                  <a:cubicBezTo>
                    <a:pt x="69131" y="15721"/>
                    <a:pt x="70330" y="16261"/>
                    <a:pt x="71289" y="16740"/>
                  </a:cubicBezTo>
                  <a:cubicBezTo>
                    <a:pt x="72249" y="17220"/>
                    <a:pt x="72968" y="17520"/>
                    <a:pt x="73448" y="17820"/>
                  </a:cubicBezTo>
                  <a:lnTo>
                    <a:pt x="74227" y="18179"/>
                  </a:lnTo>
                  <a:lnTo>
                    <a:pt x="74947" y="17040"/>
                  </a:lnTo>
                  <a:lnTo>
                    <a:pt x="74167" y="16621"/>
                  </a:lnTo>
                  <a:cubicBezTo>
                    <a:pt x="73688" y="16381"/>
                    <a:pt x="72908" y="16021"/>
                    <a:pt x="71949" y="15541"/>
                  </a:cubicBezTo>
                  <a:cubicBezTo>
                    <a:pt x="70930" y="15062"/>
                    <a:pt x="69790" y="14522"/>
                    <a:pt x="68471" y="13863"/>
                  </a:cubicBezTo>
                  <a:cubicBezTo>
                    <a:pt x="67152" y="13263"/>
                    <a:pt x="65593" y="12603"/>
                    <a:pt x="63915" y="11884"/>
                  </a:cubicBezTo>
                  <a:lnTo>
                    <a:pt x="61277" y="10745"/>
                  </a:lnTo>
                  <a:lnTo>
                    <a:pt x="58459" y="9666"/>
                  </a:lnTo>
                  <a:cubicBezTo>
                    <a:pt x="56540" y="8946"/>
                    <a:pt x="54441" y="8227"/>
                    <a:pt x="52283" y="7447"/>
                  </a:cubicBezTo>
                  <a:cubicBezTo>
                    <a:pt x="50125" y="6668"/>
                    <a:pt x="47906" y="6008"/>
                    <a:pt x="45568" y="5349"/>
                  </a:cubicBezTo>
                  <a:lnTo>
                    <a:pt x="42090" y="4389"/>
                  </a:lnTo>
                  <a:lnTo>
                    <a:pt x="40352" y="3910"/>
                  </a:lnTo>
                  <a:lnTo>
                    <a:pt x="38553" y="3490"/>
                  </a:lnTo>
                  <a:cubicBezTo>
                    <a:pt x="36215" y="2950"/>
                    <a:pt x="33876" y="2351"/>
                    <a:pt x="31478" y="1991"/>
                  </a:cubicBezTo>
                  <a:lnTo>
                    <a:pt x="28000" y="1331"/>
                  </a:lnTo>
                  <a:cubicBezTo>
                    <a:pt x="26861" y="1152"/>
                    <a:pt x="25662" y="1032"/>
                    <a:pt x="24583" y="852"/>
                  </a:cubicBezTo>
                  <a:lnTo>
                    <a:pt x="21225" y="492"/>
                  </a:lnTo>
                  <a:cubicBezTo>
                    <a:pt x="20146" y="372"/>
                    <a:pt x="19067" y="312"/>
                    <a:pt x="18048" y="252"/>
                  </a:cubicBezTo>
                  <a:cubicBezTo>
                    <a:pt x="16236" y="149"/>
                    <a:pt x="14514" y="1"/>
                    <a:pt x="129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8" name="Google Shape;4108;p39"/>
            <p:cNvSpPr/>
            <p:nvPr/>
          </p:nvSpPr>
          <p:spPr>
            <a:xfrm>
              <a:off x="5023777" y="4137209"/>
              <a:ext cx="203028" cy="120651"/>
            </a:xfrm>
            <a:custGeom>
              <a:avLst/>
              <a:gdLst/>
              <a:ahLst/>
              <a:cxnLst/>
              <a:rect l="l" t="t" r="r" b="b"/>
              <a:pathLst>
                <a:path w="14630" h="8694" extrusionOk="0">
                  <a:moveTo>
                    <a:pt x="14270" y="0"/>
                  </a:moveTo>
                  <a:cubicBezTo>
                    <a:pt x="14270" y="0"/>
                    <a:pt x="14090" y="60"/>
                    <a:pt x="13610" y="240"/>
                  </a:cubicBezTo>
                  <a:cubicBezTo>
                    <a:pt x="13191" y="420"/>
                    <a:pt x="12651" y="660"/>
                    <a:pt x="11932" y="1019"/>
                  </a:cubicBezTo>
                  <a:lnTo>
                    <a:pt x="10793" y="1559"/>
                  </a:lnTo>
                  <a:cubicBezTo>
                    <a:pt x="10433" y="1739"/>
                    <a:pt x="10013" y="1919"/>
                    <a:pt x="9593" y="2099"/>
                  </a:cubicBezTo>
                  <a:lnTo>
                    <a:pt x="8274" y="2818"/>
                  </a:lnTo>
                  <a:cubicBezTo>
                    <a:pt x="7855" y="2998"/>
                    <a:pt x="7435" y="3298"/>
                    <a:pt x="7015" y="3538"/>
                  </a:cubicBezTo>
                  <a:lnTo>
                    <a:pt x="5696" y="4317"/>
                  </a:lnTo>
                  <a:lnTo>
                    <a:pt x="4497" y="5037"/>
                  </a:lnTo>
                  <a:lnTo>
                    <a:pt x="3298" y="5816"/>
                  </a:lnTo>
                  <a:cubicBezTo>
                    <a:pt x="2938" y="5996"/>
                    <a:pt x="2638" y="6296"/>
                    <a:pt x="2339" y="6476"/>
                  </a:cubicBezTo>
                  <a:cubicBezTo>
                    <a:pt x="1799" y="6835"/>
                    <a:pt x="1259" y="7135"/>
                    <a:pt x="720" y="7375"/>
                  </a:cubicBezTo>
                  <a:cubicBezTo>
                    <a:pt x="480" y="7495"/>
                    <a:pt x="240" y="7555"/>
                    <a:pt x="0" y="7615"/>
                  </a:cubicBezTo>
                  <a:lnTo>
                    <a:pt x="840" y="8694"/>
                  </a:lnTo>
                  <a:cubicBezTo>
                    <a:pt x="960" y="8454"/>
                    <a:pt x="1139" y="8274"/>
                    <a:pt x="1259" y="8094"/>
                  </a:cubicBezTo>
                  <a:cubicBezTo>
                    <a:pt x="1679" y="7675"/>
                    <a:pt x="2099" y="7255"/>
                    <a:pt x="2578" y="6835"/>
                  </a:cubicBezTo>
                  <a:cubicBezTo>
                    <a:pt x="2878" y="6655"/>
                    <a:pt x="3178" y="6416"/>
                    <a:pt x="3598" y="6176"/>
                  </a:cubicBezTo>
                  <a:lnTo>
                    <a:pt x="4737" y="5456"/>
                  </a:lnTo>
                  <a:lnTo>
                    <a:pt x="5936" y="4737"/>
                  </a:lnTo>
                  <a:lnTo>
                    <a:pt x="7255" y="4077"/>
                  </a:lnTo>
                  <a:cubicBezTo>
                    <a:pt x="7675" y="3837"/>
                    <a:pt x="8154" y="3598"/>
                    <a:pt x="8574" y="3418"/>
                  </a:cubicBezTo>
                  <a:lnTo>
                    <a:pt x="9893" y="2818"/>
                  </a:lnTo>
                  <a:cubicBezTo>
                    <a:pt x="10733" y="2458"/>
                    <a:pt x="11572" y="2159"/>
                    <a:pt x="12231" y="1919"/>
                  </a:cubicBezTo>
                  <a:cubicBezTo>
                    <a:pt x="12951" y="1679"/>
                    <a:pt x="13551" y="1559"/>
                    <a:pt x="13970" y="1439"/>
                  </a:cubicBezTo>
                  <a:cubicBezTo>
                    <a:pt x="14390" y="1379"/>
                    <a:pt x="14630" y="1319"/>
                    <a:pt x="14630" y="1319"/>
                  </a:cubicBezTo>
                  <a:lnTo>
                    <a:pt x="142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9" name="Google Shape;4109;p39"/>
            <p:cNvSpPr/>
            <p:nvPr/>
          </p:nvSpPr>
          <p:spPr>
            <a:xfrm>
              <a:off x="4970344" y="4239064"/>
              <a:ext cx="77575" cy="56301"/>
            </a:xfrm>
            <a:custGeom>
              <a:avLst/>
              <a:gdLst/>
              <a:ahLst/>
              <a:cxnLst/>
              <a:rect l="l" t="t" r="r" b="b"/>
              <a:pathLst>
                <a:path w="5590" h="4057" extrusionOk="0">
                  <a:moveTo>
                    <a:pt x="4338" y="1"/>
                  </a:moveTo>
                  <a:cubicBezTo>
                    <a:pt x="3397" y="1"/>
                    <a:pt x="1886" y="700"/>
                    <a:pt x="1332" y="1115"/>
                  </a:cubicBezTo>
                  <a:cubicBezTo>
                    <a:pt x="1" y="2209"/>
                    <a:pt x="1045" y="4057"/>
                    <a:pt x="2372" y="4057"/>
                  </a:cubicBezTo>
                  <a:cubicBezTo>
                    <a:pt x="2718" y="4057"/>
                    <a:pt x="3083" y="3931"/>
                    <a:pt x="3431" y="3633"/>
                  </a:cubicBezTo>
                  <a:cubicBezTo>
                    <a:pt x="4150" y="3094"/>
                    <a:pt x="5589" y="935"/>
                    <a:pt x="4989" y="216"/>
                  </a:cubicBezTo>
                  <a:cubicBezTo>
                    <a:pt x="4851" y="64"/>
                    <a:pt x="4620" y="1"/>
                    <a:pt x="43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0" name="Google Shape;4110;p39"/>
            <p:cNvSpPr/>
            <p:nvPr/>
          </p:nvSpPr>
          <p:spPr>
            <a:xfrm>
              <a:off x="4900617" y="4128840"/>
              <a:ext cx="80295" cy="45671"/>
            </a:xfrm>
            <a:custGeom>
              <a:avLst/>
              <a:gdLst/>
              <a:ahLst/>
              <a:cxnLst/>
              <a:rect l="l" t="t" r="r" b="b"/>
              <a:pathLst>
                <a:path w="5786" h="3291" extrusionOk="0">
                  <a:moveTo>
                    <a:pt x="2798" y="1"/>
                  </a:moveTo>
                  <a:cubicBezTo>
                    <a:pt x="2477" y="1"/>
                    <a:pt x="2197" y="23"/>
                    <a:pt x="2009" y="64"/>
                  </a:cubicBezTo>
                  <a:cubicBezTo>
                    <a:pt x="1" y="510"/>
                    <a:pt x="483" y="3290"/>
                    <a:pt x="2249" y="3290"/>
                  </a:cubicBezTo>
                  <a:cubicBezTo>
                    <a:pt x="2382" y="3290"/>
                    <a:pt x="2522" y="3275"/>
                    <a:pt x="2668" y="3241"/>
                  </a:cubicBezTo>
                  <a:lnTo>
                    <a:pt x="2608" y="3241"/>
                  </a:lnTo>
                  <a:cubicBezTo>
                    <a:pt x="3508" y="3061"/>
                    <a:pt x="5786" y="1862"/>
                    <a:pt x="5606" y="963"/>
                  </a:cubicBezTo>
                  <a:cubicBezTo>
                    <a:pt x="5513" y="266"/>
                    <a:pt x="3907" y="1"/>
                    <a:pt x="2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1" name="Google Shape;4111;p39"/>
            <p:cNvSpPr/>
            <p:nvPr/>
          </p:nvSpPr>
          <p:spPr>
            <a:xfrm>
              <a:off x="5003625" y="3995744"/>
              <a:ext cx="180574" cy="145617"/>
            </a:xfrm>
            <a:custGeom>
              <a:avLst/>
              <a:gdLst/>
              <a:ahLst/>
              <a:cxnLst/>
              <a:rect l="l" t="t" r="r" b="b"/>
              <a:pathLst>
                <a:path w="13012" h="10493" extrusionOk="0">
                  <a:moveTo>
                    <a:pt x="1020" y="1"/>
                  </a:moveTo>
                  <a:lnTo>
                    <a:pt x="1" y="900"/>
                  </a:lnTo>
                  <a:cubicBezTo>
                    <a:pt x="241" y="1020"/>
                    <a:pt x="421" y="1140"/>
                    <a:pt x="660" y="1320"/>
                  </a:cubicBezTo>
                  <a:cubicBezTo>
                    <a:pt x="1140" y="1619"/>
                    <a:pt x="1620" y="2039"/>
                    <a:pt x="2039" y="2519"/>
                  </a:cubicBezTo>
                  <a:cubicBezTo>
                    <a:pt x="2279" y="2759"/>
                    <a:pt x="2519" y="3058"/>
                    <a:pt x="2879" y="3358"/>
                  </a:cubicBezTo>
                  <a:lnTo>
                    <a:pt x="3838" y="4317"/>
                  </a:lnTo>
                  <a:cubicBezTo>
                    <a:pt x="4138" y="4617"/>
                    <a:pt x="4498" y="4977"/>
                    <a:pt x="4857" y="5337"/>
                  </a:cubicBezTo>
                  <a:lnTo>
                    <a:pt x="5937" y="6356"/>
                  </a:lnTo>
                  <a:cubicBezTo>
                    <a:pt x="6356" y="6656"/>
                    <a:pt x="6716" y="7015"/>
                    <a:pt x="7076" y="7315"/>
                  </a:cubicBezTo>
                  <a:cubicBezTo>
                    <a:pt x="7436" y="7675"/>
                    <a:pt x="7855" y="7975"/>
                    <a:pt x="8215" y="8275"/>
                  </a:cubicBezTo>
                  <a:cubicBezTo>
                    <a:pt x="8515" y="8574"/>
                    <a:pt x="8934" y="8814"/>
                    <a:pt x="9294" y="9114"/>
                  </a:cubicBezTo>
                  <a:lnTo>
                    <a:pt x="10254" y="9833"/>
                  </a:lnTo>
                  <a:lnTo>
                    <a:pt x="11213" y="10493"/>
                  </a:lnTo>
                  <a:lnTo>
                    <a:pt x="12772" y="10493"/>
                  </a:lnTo>
                  <a:lnTo>
                    <a:pt x="13012" y="10073"/>
                  </a:lnTo>
                  <a:cubicBezTo>
                    <a:pt x="13012" y="10073"/>
                    <a:pt x="12772" y="9953"/>
                    <a:pt x="12412" y="9774"/>
                  </a:cubicBezTo>
                  <a:cubicBezTo>
                    <a:pt x="11992" y="9594"/>
                    <a:pt x="11453" y="9354"/>
                    <a:pt x="10793" y="8934"/>
                  </a:cubicBezTo>
                  <a:cubicBezTo>
                    <a:pt x="10194" y="8574"/>
                    <a:pt x="9414" y="8155"/>
                    <a:pt x="8695" y="7615"/>
                  </a:cubicBezTo>
                  <a:lnTo>
                    <a:pt x="7496" y="6776"/>
                  </a:lnTo>
                  <a:cubicBezTo>
                    <a:pt x="7136" y="6476"/>
                    <a:pt x="6776" y="6176"/>
                    <a:pt x="6356" y="5876"/>
                  </a:cubicBezTo>
                  <a:lnTo>
                    <a:pt x="5217" y="4917"/>
                  </a:lnTo>
                  <a:lnTo>
                    <a:pt x="4198" y="3898"/>
                  </a:lnTo>
                  <a:lnTo>
                    <a:pt x="3179" y="2998"/>
                  </a:lnTo>
                  <a:cubicBezTo>
                    <a:pt x="2879" y="2699"/>
                    <a:pt x="2639" y="2399"/>
                    <a:pt x="2399" y="2099"/>
                  </a:cubicBezTo>
                  <a:cubicBezTo>
                    <a:pt x="1979" y="1679"/>
                    <a:pt x="1620" y="1140"/>
                    <a:pt x="1320" y="660"/>
                  </a:cubicBezTo>
                  <a:cubicBezTo>
                    <a:pt x="1200" y="420"/>
                    <a:pt x="1080" y="240"/>
                    <a:pt x="10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2" name="Google Shape;4112;p39"/>
            <p:cNvSpPr/>
            <p:nvPr/>
          </p:nvSpPr>
          <p:spPr>
            <a:xfrm>
              <a:off x="4959088" y="3952921"/>
              <a:ext cx="69998" cy="61255"/>
            </a:xfrm>
            <a:custGeom>
              <a:avLst/>
              <a:gdLst/>
              <a:ahLst/>
              <a:cxnLst/>
              <a:rect l="l" t="t" r="r" b="b"/>
              <a:pathLst>
                <a:path w="5044" h="4414" extrusionOk="0">
                  <a:moveTo>
                    <a:pt x="2288" y="1"/>
                  </a:moveTo>
                  <a:cubicBezTo>
                    <a:pt x="1092" y="1"/>
                    <a:pt x="1" y="1403"/>
                    <a:pt x="967" y="2676"/>
                  </a:cubicBezTo>
                  <a:cubicBezTo>
                    <a:pt x="1475" y="3286"/>
                    <a:pt x="3061" y="4413"/>
                    <a:pt x="3934" y="4413"/>
                  </a:cubicBezTo>
                  <a:cubicBezTo>
                    <a:pt x="4090" y="4413"/>
                    <a:pt x="4224" y="4377"/>
                    <a:pt x="4324" y="4295"/>
                  </a:cubicBezTo>
                  <a:cubicBezTo>
                    <a:pt x="5044" y="3755"/>
                    <a:pt x="4084" y="1357"/>
                    <a:pt x="3545" y="637"/>
                  </a:cubicBezTo>
                  <a:cubicBezTo>
                    <a:pt x="3176" y="188"/>
                    <a:pt x="2725" y="1"/>
                    <a:pt x="22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3" name="Google Shape;4113;p39"/>
            <p:cNvSpPr/>
            <p:nvPr/>
          </p:nvSpPr>
          <p:spPr>
            <a:xfrm>
              <a:off x="5147589" y="3989915"/>
              <a:ext cx="162270" cy="165600"/>
            </a:xfrm>
            <a:custGeom>
              <a:avLst/>
              <a:gdLst/>
              <a:ahLst/>
              <a:cxnLst/>
              <a:rect l="l" t="t" r="r" b="b"/>
              <a:pathLst>
                <a:path w="11693" h="11933" extrusionOk="0">
                  <a:moveTo>
                    <a:pt x="1140" y="1"/>
                  </a:moveTo>
                  <a:lnTo>
                    <a:pt x="0" y="780"/>
                  </a:lnTo>
                  <a:cubicBezTo>
                    <a:pt x="240" y="900"/>
                    <a:pt x="420" y="1080"/>
                    <a:pt x="600" y="1260"/>
                  </a:cubicBezTo>
                  <a:cubicBezTo>
                    <a:pt x="1020" y="1620"/>
                    <a:pt x="1439" y="2099"/>
                    <a:pt x="1799" y="2639"/>
                  </a:cubicBezTo>
                  <a:cubicBezTo>
                    <a:pt x="2039" y="2879"/>
                    <a:pt x="2219" y="3238"/>
                    <a:pt x="2519" y="3598"/>
                  </a:cubicBezTo>
                  <a:lnTo>
                    <a:pt x="3358" y="4677"/>
                  </a:lnTo>
                  <a:lnTo>
                    <a:pt x="4257" y="5817"/>
                  </a:lnTo>
                  <a:lnTo>
                    <a:pt x="5157" y="6956"/>
                  </a:lnTo>
                  <a:cubicBezTo>
                    <a:pt x="5516" y="7376"/>
                    <a:pt x="5816" y="7735"/>
                    <a:pt x="6176" y="8095"/>
                  </a:cubicBezTo>
                  <a:lnTo>
                    <a:pt x="7135" y="9174"/>
                  </a:lnTo>
                  <a:cubicBezTo>
                    <a:pt x="7435" y="9534"/>
                    <a:pt x="7795" y="9834"/>
                    <a:pt x="8095" y="10134"/>
                  </a:cubicBezTo>
                  <a:lnTo>
                    <a:pt x="8934" y="11033"/>
                  </a:lnTo>
                  <a:lnTo>
                    <a:pt x="9773" y="11752"/>
                  </a:lnTo>
                  <a:lnTo>
                    <a:pt x="11392" y="11932"/>
                  </a:lnTo>
                  <a:lnTo>
                    <a:pt x="11692" y="11573"/>
                  </a:lnTo>
                  <a:cubicBezTo>
                    <a:pt x="11692" y="11573"/>
                    <a:pt x="11452" y="11453"/>
                    <a:pt x="11092" y="11213"/>
                  </a:cubicBezTo>
                  <a:cubicBezTo>
                    <a:pt x="10733" y="11033"/>
                    <a:pt x="10253" y="10673"/>
                    <a:pt x="9654" y="10194"/>
                  </a:cubicBezTo>
                  <a:cubicBezTo>
                    <a:pt x="9114" y="9714"/>
                    <a:pt x="8394" y="9174"/>
                    <a:pt x="7735" y="8575"/>
                  </a:cubicBezTo>
                  <a:lnTo>
                    <a:pt x="6716" y="7555"/>
                  </a:lnTo>
                  <a:cubicBezTo>
                    <a:pt x="6356" y="7256"/>
                    <a:pt x="5996" y="6836"/>
                    <a:pt x="5696" y="6476"/>
                  </a:cubicBezTo>
                  <a:lnTo>
                    <a:pt x="4677" y="5397"/>
                  </a:lnTo>
                  <a:lnTo>
                    <a:pt x="3778" y="4318"/>
                  </a:lnTo>
                  <a:lnTo>
                    <a:pt x="2938" y="3238"/>
                  </a:lnTo>
                  <a:cubicBezTo>
                    <a:pt x="2639" y="2939"/>
                    <a:pt x="2399" y="2639"/>
                    <a:pt x="2219" y="2279"/>
                  </a:cubicBezTo>
                  <a:cubicBezTo>
                    <a:pt x="1859" y="1800"/>
                    <a:pt x="1559" y="1260"/>
                    <a:pt x="1379" y="720"/>
                  </a:cubicBezTo>
                  <a:cubicBezTo>
                    <a:pt x="1260" y="480"/>
                    <a:pt x="1200" y="241"/>
                    <a:pt x="11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4" name="Google Shape;4114;p39"/>
            <p:cNvSpPr/>
            <p:nvPr/>
          </p:nvSpPr>
          <p:spPr>
            <a:xfrm>
              <a:off x="5109638" y="3943872"/>
              <a:ext cx="64211" cy="64780"/>
            </a:xfrm>
            <a:custGeom>
              <a:avLst/>
              <a:gdLst/>
              <a:ahLst/>
              <a:cxnLst/>
              <a:rect l="l" t="t" r="r" b="b"/>
              <a:pathLst>
                <a:path w="4627" h="4668" extrusionOk="0">
                  <a:moveTo>
                    <a:pt x="2223" y="1"/>
                  </a:moveTo>
                  <a:cubicBezTo>
                    <a:pt x="1108" y="1"/>
                    <a:pt x="0" y="1202"/>
                    <a:pt x="789" y="2488"/>
                  </a:cubicBezTo>
                  <a:cubicBezTo>
                    <a:pt x="1160" y="3178"/>
                    <a:pt x="2706" y="4667"/>
                    <a:pt x="3597" y="4667"/>
                  </a:cubicBezTo>
                  <a:cubicBezTo>
                    <a:pt x="3713" y="4667"/>
                    <a:pt x="3817" y="4642"/>
                    <a:pt x="3907" y="4587"/>
                  </a:cubicBezTo>
                  <a:cubicBezTo>
                    <a:pt x="4626" y="4107"/>
                    <a:pt x="4027" y="1589"/>
                    <a:pt x="3547" y="810"/>
                  </a:cubicBezTo>
                  <a:cubicBezTo>
                    <a:pt x="3215" y="238"/>
                    <a:pt x="2718" y="1"/>
                    <a:pt x="2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5" name="Google Shape;4115;p39"/>
            <p:cNvSpPr/>
            <p:nvPr/>
          </p:nvSpPr>
          <p:spPr>
            <a:xfrm>
              <a:off x="5288389" y="3998242"/>
              <a:ext cx="146449" cy="179741"/>
            </a:xfrm>
            <a:custGeom>
              <a:avLst/>
              <a:gdLst/>
              <a:ahLst/>
              <a:cxnLst/>
              <a:rect l="l" t="t" r="r" b="b"/>
              <a:pathLst>
                <a:path w="10553" h="12952" extrusionOk="0">
                  <a:moveTo>
                    <a:pt x="1200" y="0"/>
                  </a:moveTo>
                  <a:lnTo>
                    <a:pt x="1" y="600"/>
                  </a:lnTo>
                  <a:cubicBezTo>
                    <a:pt x="180" y="780"/>
                    <a:pt x="360" y="960"/>
                    <a:pt x="540" y="1140"/>
                  </a:cubicBezTo>
                  <a:cubicBezTo>
                    <a:pt x="960" y="1619"/>
                    <a:pt x="1320" y="2099"/>
                    <a:pt x="1619" y="2638"/>
                  </a:cubicBezTo>
                  <a:cubicBezTo>
                    <a:pt x="1799" y="2938"/>
                    <a:pt x="1979" y="3298"/>
                    <a:pt x="2219" y="3718"/>
                  </a:cubicBezTo>
                  <a:cubicBezTo>
                    <a:pt x="2459" y="4077"/>
                    <a:pt x="2699" y="4437"/>
                    <a:pt x="2938" y="4857"/>
                  </a:cubicBezTo>
                  <a:lnTo>
                    <a:pt x="3718" y="6056"/>
                  </a:lnTo>
                  <a:lnTo>
                    <a:pt x="4557" y="7315"/>
                  </a:lnTo>
                  <a:cubicBezTo>
                    <a:pt x="4857" y="7735"/>
                    <a:pt x="5097" y="8095"/>
                    <a:pt x="5397" y="8514"/>
                  </a:cubicBezTo>
                  <a:cubicBezTo>
                    <a:pt x="5696" y="8934"/>
                    <a:pt x="6056" y="9294"/>
                    <a:pt x="6296" y="9713"/>
                  </a:cubicBezTo>
                  <a:cubicBezTo>
                    <a:pt x="6596" y="10073"/>
                    <a:pt x="6896" y="10433"/>
                    <a:pt x="7135" y="10733"/>
                  </a:cubicBezTo>
                  <a:lnTo>
                    <a:pt x="7915" y="11692"/>
                  </a:lnTo>
                  <a:cubicBezTo>
                    <a:pt x="8155" y="12052"/>
                    <a:pt x="8454" y="12292"/>
                    <a:pt x="8634" y="12591"/>
                  </a:cubicBezTo>
                  <a:lnTo>
                    <a:pt x="10253" y="12951"/>
                  </a:lnTo>
                  <a:lnTo>
                    <a:pt x="10553" y="12591"/>
                  </a:lnTo>
                  <a:cubicBezTo>
                    <a:pt x="10553" y="12591"/>
                    <a:pt x="10313" y="12412"/>
                    <a:pt x="10013" y="12172"/>
                  </a:cubicBezTo>
                  <a:cubicBezTo>
                    <a:pt x="9654" y="11932"/>
                    <a:pt x="9234" y="11512"/>
                    <a:pt x="8694" y="10973"/>
                  </a:cubicBezTo>
                  <a:cubicBezTo>
                    <a:pt x="8155" y="10493"/>
                    <a:pt x="7555" y="9893"/>
                    <a:pt x="6956" y="9174"/>
                  </a:cubicBezTo>
                  <a:cubicBezTo>
                    <a:pt x="6656" y="8814"/>
                    <a:pt x="6296" y="8454"/>
                    <a:pt x="5996" y="8095"/>
                  </a:cubicBezTo>
                  <a:cubicBezTo>
                    <a:pt x="5696" y="7735"/>
                    <a:pt x="5397" y="7315"/>
                    <a:pt x="5097" y="6895"/>
                  </a:cubicBezTo>
                  <a:cubicBezTo>
                    <a:pt x="4797" y="6536"/>
                    <a:pt x="4497" y="6116"/>
                    <a:pt x="4198" y="5756"/>
                  </a:cubicBezTo>
                  <a:lnTo>
                    <a:pt x="3418" y="4557"/>
                  </a:lnTo>
                  <a:lnTo>
                    <a:pt x="2639" y="3418"/>
                  </a:lnTo>
                  <a:cubicBezTo>
                    <a:pt x="2459" y="3058"/>
                    <a:pt x="2219" y="2698"/>
                    <a:pt x="2039" y="2399"/>
                  </a:cubicBezTo>
                  <a:cubicBezTo>
                    <a:pt x="1739" y="1859"/>
                    <a:pt x="1559" y="1259"/>
                    <a:pt x="1380" y="720"/>
                  </a:cubicBezTo>
                  <a:cubicBezTo>
                    <a:pt x="1320" y="480"/>
                    <a:pt x="1260" y="240"/>
                    <a:pt x="1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6" name="Google Shape;4116;p39"/>
            <p:cNvSpPr/>
            <p:nvPr/>
          </p:nvSpPr>
          <p:spPr>
            <a:xfrm>
              <a:off x="5254400" y="3949604"/>
              <a:ext cx="59798" cy="66029"/>
            </a:xfrm>
            <a:custGeom>
              <a:avLst/>
              <a:gdLst/>
              <a:ahLst/>
              <a:cxnLst/>
              <a:rect l="l" t="t" r="r" b="b"/>
              <a:pathLst>
                <a:path w="4309" h="4758" extrusionOk="0">
                  <a:moveTo>
                    <a:pt x="2120" y="1"/>
                  </a:moveTo>
                  <a:cubicBezTo>
                    <a:pt x="1065" y="1"/>
                    <a:pt x="0" y="1016"/>
                    <a:pt x="591" y="2315"/>
                  </a:cubicBezTo>
                  <a:cubicBezTo>
                    <a:pt x="920" y="3084"/>
                    <a:pt x="2406" y="4758"/>
                    <a:pt x="3253" y="4758"/>
                  </a:cubicBezTo>
                  <a:cubicBezTo>
                    <a:pt x="3331" y="4758"/>
                    <a:pt x="3403" y="4744"/>
                    <a:pt x="3469" y="4714"/>
                  </a:cubicBezTo>
                  <a:cubicBezTo>
                    <a:pt x="4308" y="4294"/>
                    <a:pt x="3948" y="1776"/>
                    <a:pt x="3529" y="936"/>
                  </a:cubicBezTo>
                  <a:cubicBezTo>
                    <a:pt x="3220" y="278"/>
                    <a:pt x="2671" y="1"/>
                    <a:pt x="21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7" name="Google Shape;4117;p39"/>
            <p:cNvSpPr/>
            <p:nvPr/>
          </p:nvSpPr>
          <p:spPr>
            <a:xfrm>
              <a:off x="5454809" y="4039850"/>
              <a:ext cx="145630" cy="179728"/>
            </a:xfrm>
            <a:custGeom>
              <a:avLst/>
              <a:gdLst/>
              <a:ahLst/>
              <a:cxnLst/>
              <a:rect l="l" t="t" r="r" b="b"/>
              <a:pathLst>
                <a:path w="10494" h="12951" extrusionOk="0">
                  <a:moveTo>
                    <a:pt x="1200" y="0"/>
                  </a:moveTo>
                  <a:lnTo>
                    <a:pt x="1" y="660"/>
                  </a:lnTo>
                  <a:cubicBezTo>
                    <a:pt x="181" y="780"/>
                    <a:pt x="361" y="960"/>
                    <a:pt x="541" y="1139"/>
                  </a:cubicBezTo>
                  <a:cubicBezTo>
                    <a:pt x="900" y="1619"/>
                    <a:pt x="1260" y="2099"/>
                    <a:pt x="1560" y="2638"/>
                  </a:cubicBezTo>
                  <a:cubicBezTo>
                    <a:pt x="1800" y="2938"/>
                    <a:pt x="1920" y="3358"/>
                    <a:pt x="2159" y="3718"/>
                  </a:cubicBezTo>
                  <a:lnTo>
                    <a:pt x="2939" y="4857"/>
                  </a:lnTo>
                  <a:lnTo>
                    <a:pt x="3658" y="6056"/>
                  </a:lnTo>
                  <a:lnTo>
                    <a:pt x="4558" y="7315"/>
                  </a:lnTo>
                  <a:cubicBezTo>
                    <a:pt x="4857" y="7735"/>
                    <a:pt x="5097" y="8154"/>
                    <a:pt x="5397" y="8514"/>
                  </a:cubicBezTo>
                  <a:lnTo>
                    <a:pt x="6296" y="9713"/>
                  </a:lnTo>
                  <a:cubicBezTo>
                    <a:pt x="6536" y="10073"/>
                    <a:pt x="6836" y="10433"/>
                    <a:pt x="7136" y="10733"/>
                  </a:cubicBezTo>
                  <a:lnTo>
                    <a:pt x="7855" y="11692"/>
                  </a:lnTo>
                  <a:lnTo>
                    <a:pt x="8635" y="12591"/>
                  </a:lnTo>
                  <a:lnTo>
                    <a:pt x="10194" y="12951"/>
                  </a:lnTo>
                  <a:lnTo>
                    <a:pt x="10493" y="12591"/>
                  </a:lnTo>
                  <a:cubicBezTo>
                    <a:pt x="10493" y="12591"/>
                    <a:pt x="10254" y="12411"/>
                    <a:pt x="9954" y="12172"/>
                  </a:cubicBezTo>
                  <a:cubicBezTo>
                    <a:pt x="9594" y="11932"/>
                    <a:pt x="9174" y="11512"/>
                    <a:pt x="8635" y="11032"/>
                  </a:cubicBezTo>
                  <a:cubicBezTo>
                    <a:pt x="8095" y="10493"/>
                    <a:pt x="7496" y="9893"/>
                    <a:pt x="6896" y="9174"/>
                  </a:cubicBezTo>
                  <a:lnTo>
                    <a:pt x="5937" y="8094"/>
                  </a:lnTo>
                  <a:cubicBezTo>
                    <a:pt x="5637" y="7735"/>
                    <a:pt x="5337" y="7315"/>
                    <a:pt x="5037" y="6955"/>
                  </a:cubicBezTo>
                  <a:lnTo>
                    <a:pt x="4138" y="5756"/>
                  </a:lnTo>
                  <a:cubicBezTo>
                    <a:pt x="3898" y="5276"/>
                    <a:pt x="3658" y="4917"/>
                    <a:pt x="3359" y="4557"/>
                  </a:cubicBezTo>
                  <a:lnTo>
                    <a:pt x="2639" y="3418"/>
                  </a:lnTo>
                  <a:cubicBezTo>
                    <a:pt x="2399" y="3058"/>
                    <a:pt x="2219" y="2698"/>
                    <a:pt x="2039" y="2399"/>
                  </a:cubicBezTo>
                  <a:cubicBezTo>
                    <a:pt x="1740" y="1859"/>
                    <a:pt x="1500" y="1319"/>
                    <a:pt x="1320" y="720"/>
                  </a:cubicBezTo>
                  <a:cubicBezTo>
                    <a:pt x="1260" y="480"/>
                    <a:pt x="1200" y="240"/>
                    <a:pt x="12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8" name="Google Shape;4118;p39"/>
            <p:cNvSpPr/>
            <p:nvPr/>
          </p:nvSpPr>
          <p:spPr>
            <a:xfrm>
              <a:off x="5420320" y="3990150"/>
              <a:ext cx="59465" cy="66126"/>
            </a:xfrm>
            <a:custGeom>
              <a:avLst/>
              <a:gdLst/>
              <a:ahLst/>
              <a:cxnLst/>
              <a:rect l="l" t="t" r="r" b="b"/>
              <a:pathLst>
                <a:path w="4285" h="4765" extrusionOk="0">
                  <a:moveTo>
                    <a:pt x="2142" y="0"/>
                  </a:moveTo>
                  <a:cubicBezTo>
                    <a:pt x="1063" y="0"/>
                    <a:pt x="1" y="1050"/>
                    <a:pt x="627" y="2382"/>
                  </a:cubicBezTo>
                  <a:cubicBezTo>
                    <a:pt x="957" y="3096"/>
                    <a:pt x="2392" y="4765"/>
                    <a:pt x="3276" y="4765"/>
                  </a:cubicBezTo>
                  <a:cubicBezTo>
                    <a:pt x="3358" y="4765"/>
                    <a:pt x="3434" y="4751"/>
                    <a:pt x="3505" y="4720"/>
                  </a:cubicBezTo>
                  <a:cubicBezTo>
                    <a:pt x="4285" y="4361"/>
                    <a:pt x="3925" y="1783"/>
                    <a:pt x="3565" y="1003"/>
                  </a:cubicBezTo>
                  <a:lnTo>
                    <a:pt x="3625" y="1003"/>
                  </a:lnTo>
                  <a:cubicBezTo>
                    <a:pt x="3292" y="296"/>
                    <a:pt x="2715" y="0"/>
                    <a:pt x="2142" y="0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9" name="Google Shape;4119;p39"/>
            <p:cNvSpPr/>
            <p:nvPr/>
          </p:nvSpPr>
          <p:spPr>
            <a:xfrm>
              <a:off x="5631221" y="4085608"/>
              <a:ext cx="123163" cy="193883"/>
            </a:xfrm>
            <a:custGeom>
              <a:avLst/>
              <a:gdLst/>
              <a:ahLst/>
              <a:cxnLst/>
              <a:rect l="l" t="t" r="r" b="b"/>
              <a:pathLst>
                <a:path w="8875" h="13971" extrusionOk="0">
                  <a:moveTo>
                    <a:pt x="1260" y="1"/>
                  </a:moveTo>
                  <a:lnTo>
                    <a:pt x="1" y="421"/>
                  </a:lnTo>
                  <a:cubicBezTo>
                    <a:pt x="181" y="600"/>
                    <a:pt x="301" y="840"/>
                    <a:pt x="420" y="1020"/>
                  </a:cubicBezTo>
                  <a:cubicBezTo>
                    <a:pt x="780" y="1500"/>
                    <a:pt x="1080" y="2039"/>
                    <a:pt x="1260" y="2639"/>
                  </a:cubicBezTo>
                  <a:cubicBezTo>
                    <a:pt x="1440" y="2999"/>
                    <a:pt x="1560" y="3358"/>
                    <a:pt x="1740" y="3778"/>
                  </a:cubicBezTo>
                  <a:lnTo>
                    <a:pt x="2279" y="4977"/>
                  </a:lnTo>
                  <a:cubicBezTo>
                    <a:pt x="2519" y="5397"/>
                    <a:pt x="2699" y="5877"/>
                    <a:pt x="2939" y="6296"/>
                  </a:cubicBezTo>
                  <a:lnTo>
                    <a:pt x="3598" y="7615"/>
                  </a:lnTo>
                  <a:cubicBezTo>
                    <a:pt x="3838" y="8095"/>
                    <a:pt x="4018" y="8515"/>
                    <a:pt x="4318" y="8994"/>
                  </a:cubicBezTo>
                  <a:cubicBezTo>
                    <a:pt x="4557" y="9414"/>
                    <a:pt x="4797" y="9834"/>
                    <a:pt x="5037" y="10254"/>
                  </a:cubicBezTo>
                  <a:cubicBezTo>
                    <a:pt x="5277" y="10673"/>
                    <a:pt x="5517" y="11033"/>
                    <a:pt x="5757" y="11393"/>
                  </a:cubicBezTo>
                  <a:lnTo>
                    <a:pt x="6416" y="12472"/>
                  </a:lnTo>
                  <a:cubicBezTo>
                    <a:pt x="6596" y="12772"/>
                    <a:pt x="6836" y="13131"/>
                    <a:pt x="7016" y="13371"/>
                  </a:cubicBezTo>
                  <a:lnTo>
                    <a:pt x="8515" y="13971"/>
                  </a:lnTo>
                  <a:lnTo>
                    <a:pt x="8874" y="13671"/>
                  </a:lnTo>
                  <a:cubicBezTo>
                    <a:pt x="8874" y="13671"/>
                    <a:pt x="8695" y="13491"/>
                    <a:pt x="8395" y="13191"/>
                  </a:cubicBezTo>
                  <a:cubicBezTo>
                    <a:pt x="8095" y="12892"/>
                    <a:pt x="7675" y="12412"/>
                    <a:pt x="7256" y="11872"/>
                  </a:cubicBezTo>
                  <a:cubicBezTo>
                    <a:pt x="6776" y="11273"/>
                    <a:pt x="6236" y="10613"/>
                    <a:pt x="5757" y="9774"/>
                  </a:cubicBezTo>
                  <a:lnTo>
                    <a:pt x="4917" y="8635"/>
                  </a:lnTo>
                  <a:cubicBezTo>
                    <a:pt x="4677" y="8215"/>
                    <a:pt x="4438" y="7795"/>
                    <a:pt x="4198" y="7316"/>
                  </a:cubicBezTo>
                  <a:lnTo>
                    <a:pt x="3418" y="6057"/>
                  </a:lnTo>
                  <a:cubicBezTo>
                    <a:pt x="3238" y="5637"/>
                    <a:pt x="2999" y="5157"/>
                    <a:pt x="2819" y="4737"/>
                  </a:cubicBezTo>
                  <a:lnTo>
                    <a:pt x="2219" y="3538"/>
                  </a:lnTo>
                  <a:cubicBezTo>
                    <a:pt x="2039" y="3179"/>
                    <a:pt x="1919" y="2819"/>
                    <a:pt x="1799" y="2459"/>
                  </a:cubicBezTo>
                  <a:cubicBezTo>
                    <a:pt x="1560" y="1860"/>
                    <a:pt x="1380" y="1260"/>
                    <a:pt x="1320" y="720"/>
                  </a:cubicBezTo>
                  <a:cubicBezTo>
                    <a:pt x="1260" y="481"/>
                    <a:pt x="1260" y="241"/>
                    <a:pt x="1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0" name="Google Shape;4120;p39"/>
            <p:cNvSpPr/>
            <p:nvPr/>
          </p:nvSpPr>
          <p:spPr>
            <a:xfrm>
              <a:off x="5604019" y="4032702"/>
              <a:ext cx="53012" cy="67459"/>
            </a:xfrm>
            <a:custGeom>
              <a:avLst/>
              <a:gdLst/>
              <a:ahLst/>
              <a:cxnLst/>
              <a:rect l="l" t="t" r="r" b="b"/>
              <a:pathLst>
                <a:path w="3820" h="4861" extrusionOk="0">
                  <a:moveTo>
                    <a:pt x="1991" y="1"/>
                  </a:moveTo>
                  <a:cubicBezTo>
                    <a:pt x="999" y="1"/>
                    <a:pt x="0" y="856"/>
                    <a:pt x="402" y="2134"/>
                  </a:cubicBezTo>
                  <a:cubicBezTo>
                    <a:pt x="626" y="2920"/>
                    <a:pt x="1901" y="4860"/>
                    <a:pt x="2752" y="4860"/>
                  </a:cubicBezTo>
                  <a:cubicBezTo>
                    <a:pt x="2810" y="4860"/>
                    <a:pt x="2866" y="4851"/>
                    <a:pt x="2920" y="4832"/>
                  </a:cubicBezTo>
                  <a:cubicBezTo>
                    <a:pt x="3819" y="4592"/>
                    <a:pt x="3759" y="2014"/>
                    <a:pt x="3520" y="1175"/>
                  </a:cubicBezTo>
                  <a:cubicBezTo>
                    <a:pt x="3262" y="354"/>
                    <a:pt x="2628" y="1"/>
                    <a:pt x="1991" y="1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1" name="Google Shape;4121;p39"/>
            <p:cNvSpPr/>
            <p:nvPr/>
          </p:nvSpPr>
          <p:spPr>
            <a:xfrm>
              <a:off x="5140275" y="4157180"/>
              <a:ext cx="194715" cy="124814"/>
            </a:xfrm>
            <a:custGeom>
              <a:avLst/>
              <a:gdLst/>
              <a:ahLst/>
              <a:cxnLst/>
              <a:rect l="l" t="t" r="r" b="b"/>
              <a:pathLst>
                <a:path w="14031" h="8994" extrusionOk="0">
                  <a:moveTo>
                    <a:pt x="12351" y="0"/>
                  </a:moveTo>
                  <a:lnTo>
                    <a:pt x="11332" y="540"/>
                  </a:lnTo>
                  <a:lnTo>
                    <a:pt x="10253" y="1139"/>
                  </a:lnTo>
                  <a:cubicBezTo>
                    <a:pt x="9893" y="1379"/>
                    <a:pt x="9533" y="1559"/>
                    <a:pt x="9114" y="1859"/>
                  </a:cubicBezTo>
                  <a:lnTo>
                    <a:pt x="7855" y="2578"/>
                  </a:lnTo>
                  <a:cubicBezTo>
                    <a:pt x="7435" y="2818"/>
                    <a:pt x="7015" y="3118"/>
                    <a:pt x="6595" y="3418"/>
                  </a:cubicBezTo>
                  <a:lnTo>
                    <a:pt x="5396" y="4257"/>
                  </a:lnTo>
                  <a:lnTo>
                    <a:pt x="4197" y="5097"/>
                  </a:lnTo>
                  <a:lnTo>
                    <a:pt x="3118" y="5936"/>
                  </a:lnTo>
                  <a:cubicBezTo>
                    <a:pt x="2758" y="6176"/>
                    <a:pt x="2458" y="6476"/>
                    <a:pt x="2159" y="6655"/>
                  </a:cubicBezTo>
                  <a:cubicBezTo>
                    <a:pt x="1679" y="7075"/>
                    <a:pt x="1199" y="7375"/>
                    <a:pt x="660" y="7675"/>
                  </a:cubicBezTo>
                  <a:cubicBezTo>
                    <a:pt x="480" y="7795"/>
                    <a:pt x="240" y="7915"/>
                    <a:pt x="0" y="7974"/>
                  </a:cubicBezTo>
                  <a:lnTo>
                    <a:pt x="900" y="8994"/>
                  </a:lnTo>
                  <a:cubicBezTo>
                    <a:pt x="1020" y="8754"/>
                    <a:pt x="1139" y="8574"/>
                    <a:pt x="1259" y="8394"/>
                  </a:cubicBezTo>
                  <a:cubicBezTo>
                    <a:pt x="1619" y="7915"/>
                    <a:pt x="2039" y="7495"/>
                    <a:pt x="2518" y="7135"/>
                  </a:cubicBezTo>
                  <a:cubicBezTo>
                    <a:pt x="2758" y="6895"/>
                    <a:pt x="3058" y="6595"/>
                    <a:pt x="3418" y="6356"/>
                  </a:cubicBezTo>
                  <a:lnTo>
                    <a:pt x="4497" y="5636"/>
                  </a:lnTo>
                  <a:lnTo>
                    <a:pt x="5696" y="4797"/>
                  </a:lnTo>
                  <a:lnTo>
                    <a:pt x="6955" y="4017"/>
                  </a:lnTo>
                  <a:cubicBezTo>
                    <a:pt x="7375" y="3777"/>
                    <a:pt x="7795" y="3478"/>
                    <a:pt x="8214" y="3298"/>
                  </a:cubicBezTo>
                  <a:lnTo>
                    <a:pt x="9473" y="2638"/>
                  </a:lnTo>
                  <a:cubicBezTo>
                    <a:pt x="10313" y="2159"/>
                    <a:pt x="11092" y="1859"/>
                    <a:pt x="11752" y="1559"/>
                  </a:cubicBezTo>
                  <a:cubicBezTo>
                    <a:pt x="12351" y="1199"/>
                    <a:pt x="13011" y="1019"/>
                    <a:pt x="13371" y="900"/>
                  </a:cubicBezTo>
                  <a:cubicBezTo>
                    <a:pt x="13790" y="780"/>
                    <a:pt x="14030" y="720"/>
                    <a:pt x="14030" y="720"/>
                  </a:cubicBezTo>
                  <a:lnTo>
                    <a:pt x="13910" y="300"/>
                  </a:lnTo>
                  <a:lnTo>
                    <a:pt x="1235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2" name="Google Shape;4122;p39"/>
            <p:cNvSpPr/>
            <p:nvPr/>
          </p:nvSpPr>
          <p:spPr>
            <a:xfrm>
              <a:off x="5092366" y="4264754"/>
              <a:ext cx="72038" cy="56398"/>
            </a:xfrm>
            <a:custGeom>
              <a:avLst/>
              <a:gdLst/>
              <a:ahLst/>
              <a:cxnLst/>
              <a:rect l="l" t="t" r="r" b="b"/>
              <a:pathLst>
                <a:path w="5191" h="4064" extrusionOk="0">
                  <a:moveTo>
                    <a:pt x="4059" y="0"/>
                  </a:moveTo>
                  <a:cubicBezTo>
                    <a:pt x="3121" y="0"/>
                    <a:pt x="1528" y="878"/>
                    <a:pt x="994" y="1363"/>
                  </a:cubicBezTo>
                  <a:cubicBezTo>
                    <a:pt x="1" y="2545"/>
                    <a:pt x="1022" y="4063"/>
                    <a:pt x="2263" y="4063"/>
                  </a:cubicBezTo>
                  <a:cubicBezTo>
                    <a:pt x="2595" y="4063"/>
                    <a:pt x="2943" y="3954"/>
                    <a:pt x="3272" y="3701"/>
                  </a:cubicBezTo>
                  <a:cubicBezTo>
                    <a:pt x="3932" y="3101"/>
                    <a:pt x="5191" y="823"/>
                    <a:pt x="4591" y="164"/>
                  </a:cubicBezTo>
                  <a:cubicBezTo>
                    <a:pt x="4465" y="49"/>
                    <a:pt x="4280" y="0"/>
                    <a:pt x="40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3" name="Google Shape;4123;p39"/>
            <p:cNvSpPr/>
            <p:nvPr/>
          </p:nvSpPr>
          <p:spPr>
            <a:xfrm>
              <a:off x="5282560" y="4188796"/>
              <a:ext cx="183905" cy="140635"/>
            </a:xfrm>
            <a:custGeom>
              <a:avLst/>
              <a:gdLst/>
              <a:ahLst/>
              <a:cxnLst/>
              <a:rect l="l" t="t" r="r" b="b"/>
              <a:pathLst>
                <a:path w="13252" h="10134" extrusionOk="0">
                  <a:moveTo>
                    <a:pt x="11513" y="1"/>
                  </a:moveTo>
                  <a:lnTo>
                    <a:pt x="10553" y="660"/>
                  </a:lnTo>
                  <a:lnTo>
                    <a:pt x="9534" y="1320"/>
                  </a:lnTo>
                  <a:cubicBezTo>
                    <a:pt x="9174" y="1619"/>
                    <a:pt x="8815" y="1859"/>
                    <a:pt x="8455" y="2159"/>
                  </a:cubicBezTo>
                  <a:lnTo>
                    <a:pt x="7316" y="3058"/>
                  </a:lnTo>
                  <a:cubicBezTo>
                    <a:pt x="6896" y="3358"/>
                    <a:pt x="6536" y="3718"/>
                    <a:pt x="6116" y="4018"/>
                  </a:cubicBezTo>
                  <a:lnTo>
                    <a:pt x="4977" y="4977"/>
                  </a:lnTo>
                  <a:lnTo>
                    <a:pt x="3898" y="5936"/>
                  </a:lnTo>
                  <a:lnTo>
                    <a:pt x="2939" y="6836"/>
                  </a:lnTo>
                  <a:cubicBezTo>
                    <a:pt x="2579" y="7135"/>
                    <a:pt x="2339" y="7435"/>
                    <a:pt x="2039" y="7735"/>
                  </a:cubicBezTo>
                  <a:cubicBezTo>
                    <a:pt x="1620" y="8155"/>
                    <a:pt x="1140" y="8514"/>
                    <a:pt x="600" y="8874"/>
                  </a:cubicBezTo>
                  <a:cubicBezTo>
                    <a:pt x="421" y="8994"/>
                    <a:pt x="241" y="9114"/>
                    <a:pt x="1" y="9234"/>
                  </a:cubicBezTo>
                  <a:lnTo>
                    <a:pt x="960" y="10133"/>
                  </a:lnTo>
                  <a:cubicBezTo>
                    <a:pt x="1080" y="9893"/>
                    <a:pt x="1200" y="9714"/>
                    <a:pt x="1320" y="9474"/>
                  </a:cubicBezTo>
                  <a:cubicBezTo>
                    <a:pt x="1620" y="8994"/>
                    <a:pt x="1979" y="8514"/>
                    <a:pt x="2399" y="8095"/>
                  </a:cubicBezTo>
                  <a:cubicBezTo>
                    <a:pt x="2699" y="7795"/>
                    <a:pt x="2999" y="7495"/>
                    <a:pt x="3239" y="7255"/>
                  </a:cubicBezTo>
                  <a:lnTo>
                    <a:pt x="4258" y="6356"/>
                  </a:lnTo>
                  <a:lnTo>
                    <a:pt x="5337" y="5397"/>
                  </a:lnTo>
                  <a:lnTo>
                    <a:pt x="6536" y="4497"/>
                  </a:lnTo>
                  <a:cubicBezTo>
                    <a:pt x="6896" y="4138"/>
                    <a:pt x="7256" y="3838"/>
                    <a:pt x="7735" y="3598"/>
                  </a:cubicBezTo>
                  <a:lnTo>
                    <a:pt x="8874" y="2819"/>
                  </a:lnTo>
                  <a:cubicBezTo>
                    <a:pt x="9654" y="2279"/>
                    <a:pt x="10373" y="1859"/>
                    <a:pt x="11093" y="1499"/>
                  </a:cubicBezTo>
                  <a:cubicBezTo>
                    <a:pt x="11752" y="1140"/>
                    <a:pt x="12292" y="840"/>
                    <a:pt x="12652" y="720"/>
                  </a:cubicBezTo>
                  <a:lnTo>
                    <a:pt x="13251" y="480"/>
                  </a:lnTo>
                  <a:lnTo>
                    <a:pt x="13071" y="61"/>
                  </a:lnTo>
                  <a:lnTo>
                    <a:pt x="115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4" name="Google Shape;4124;p39"/>
            <p:cNvSpPr/>
            <p:nvPr/>
          </p:nvSpPr>
          <p:spPr>
            <a:xfrm>
              <a:off x="5234429" y="4312468"/>
              <a:ext cx="73107" cy="61547"/>
            </a:xfrm>
            <a:custGeom>
              <a:avLst/>
              <a:gdLst/>
              <a:ahLst/>
              <a:cxnLst/>
              <a:rect l="l" t="t" r="r" b="b"/>
              <a:pathLst>
                <a:path w="5268" h="4435" extrusionOk="0">
                  <a:moveTo>
                    <a:pt x="4144" y="0"/>
                  </a:moveTo>
                  <a:cubicBezTo>
                    <a:pt x="3216" y="0"/>
                    <a:pt x="1640" y="1092"/>
                    <a:pt x="1190" y="1642"/>
                  </a:cubicBezTo>
                  <a:cubicBezTo>
                    <a:pt x="0" y="2876"/>
                    <a:pt x="1144" y="4435"/>
                    <a:pt x="2381" y="4435"/>
                  </a:cubicBezTo>
                  <a:cubicBezTo>
                    <a:pt x="2826" y="4435"/>
                    <a:pt x="3284" y="4233"/>
                    <a:pt x="3649" y="3741"/>
                  </a:cubicBezTo>
                  <a:cubicBezTo>
                    <a:pt x="4248" y="3081"/>
                    <a:pt x="5268" y="683"/>
                    <a:pt x="4608" y="143"/>
                  </a:cubicBezTo>
                  <a:cubicBezTo>
                    <a:pt x="4489" y="43"/>
                    <a:pt x="4329" y="0"/>
                    <a:pt x="4144" y="0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5" name="Google Shape;4125;p39"/>
            <p:cNvSpPr/>
            <p:nvPr/>
          </p:nvSpPr>
          <p:spPr>
            <a:xfrm>
              <a:off x="5428189" y="4219579"/>
              <a:ext cx="192217" cy="130657"/>
            </a:xfrm>
            <a:custGeom>
              <a:avLst/>
              <a:gdLst/>
              <a:ahLst/>
              <a:cxnLst/>
              <a:rect l="l" t="t" r="r" b="b"/>
              <a:pathLst>
                <a:path w="13851" h="9415" extrusionOk="0">
                  <a:moveTo>
                    <a:pt x="12112" y="1"/>
                  </a:moveTo>
                  <a:lnTo>
                    <a:pt x="11152" y="541"/>
                  </a:lnTo>
                  <a:lnTo>
                    <a:pt x="10073" y="1200"/>
                  </a:lnTo>
                  <a:cubicBezTo>
                    <a:pt x="9713" y="1380"/>
                    <a:pt x="9354" y="1620"/>
                    <a:pt x="8934" y="1920"/>
                  </a:cubicBezTo>
                  <a:lnTo>
                    <a:pt x="7735" y="2759"/>
                  </a:lnTo>
                  <a:cubicBezTo>
                    <a:pt x="7315" y="2999"/>
                    <a:pt x="6895" y="3359"/>
                    <a:pt x="6476" y="3598"/>
                  </a:cubicBezTo>
                  <a:lnTo>
                    <a:pt x="5277" y="4498"/>
                  </a:lnTo>
                  <a:cubicBezTo>
                    <a:pt x="4917" y="4798"/>
                    <a:pt x="4557" y="5097"/>
                    <a:pt x="4137" y="5397"/>
                  </a:cubicBezTo>
                  <a:lnTo>
                    <a:pt x="3118" y="6237"/>
                  </a:lnTo>
                  <a:cubicBezTo>
                    <a:pt x="2758" y="6476"/>
                    <a:pt x="2459" y="6836"/>
                    <a:pt x="2159" y="7016"/>
                  </a:cubicBezTo>
                  <a:cubicBezTo>
                    <a:pt x="1739" y="7436"/>
                    <a:pt x="1199" y="7795"/>
                    <a:pt x="660" y="8095"/>
                  </a:cubicBezTo>
                  <a:cubicBezTo>
                    <a:pt x="480" y="8215"/>
                    <a:pt x="240" y="8335"/>
                    <a:pt x="0" y="8395"/>
                  </a:cubicBezTo>
                  <a:lnTo>
                    <a:pt x="960" y="9414"/>
                  </a:lnTo>
                  <a:cubicBezTo>
                    <a:pt x="1080" y="9174"/>
                    <a:pt x="1199" y="8995"/>
                    <a:pt x="1319" y="8755"/>
                  </a:cubicBezTo>
                  <a:cubicBezTo>
                    <a:pt x="1679" y="8275"/>
                    <a:pt x="2099" y="7855"/>
                    <a:pt x="2518" y="7436"/>
                  </a:cubicBezTo>
                  <a:cubicBezTo>
                    <a:pt x="2818" y="7196"/>
                    <a:pt x="3118" y="6896"/>
                    <a:pt x="3418" y="6716"/>
                  </a:cubicBezTo>
                  <a:lnTo>
                    <a:pt x="4497" y="5877"/>
                  </a:lnTo>
                  <a:lnTo>
                    <a:pt x="5636" y="4977"/>
                  </a:lnTo>
                  <a:lnTo>
                    <a:pt x="6835" y="4198"/>
                  </a:lnTo>
                  <a:cubicBezTo>
                    <a:pt x="7255" y="3898"/>
                    <a:pt x="7675" y="3598"/>
                    <a:pt x="8094" y="3359"/>
                  </a:cubicBezTo>
                  <a:lnTo>
                    <a:pt x="9354" y="2639"/>
                  </a:lnTo>
                  <a:cubicBezTo>
                    <a:pt x="10133" y="2219"/>
                    <a:pt x="10912" y="1860"/>
                    <a:pt x="11572" y="1500"/>
                  </a:cubicBezTo>
                  <a:cubicBezTo>
                    <a:pt x="12232" y="1200"/>
                    <a:pt x="12831" y="960"/>
                    <a:pt x="13251" y="840"/>
                  </a:cubicBezTo>
                  <a:cubicBezTo>
                    <a:pt x="13611" y="720"/>
                    <a:pt x="13850" y="601"/>
                    <a:pt x="13850" y="601"/>
                  </a:cubicBezTo>
                  <a:lnTo>
                    <a:pt x="13670" y="181"/>
                  </a:lnTo>
                  <a:lnTo>
                    <a:pt x="1211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6" name="Google Shape;4126;p39"/>
            <p:cNvSpPr/>
            <p:nvPr/>
          </p:nvSpPr>
          <p:spPr>
            <a:xfrm>
              <a:off x="5381099" y="4332232"/>
              <a:ext cx="72052" cy="57966"/>
            </a:xfrm>
            <a:custGeom>
              <a:avLst/>
              <a:gdLst/>
              <a:ahLst/>
              <a:cxnLst/>
              <a:rect l="l" t="t" r="r" b="b"/>
              <a:pathLst>
                <a:path w="5192" h="4177" extrusionOk="0">
                  <a:moveTo>
                    <a:pt x="4053" y="1"/>
                  </a:moveTo>
                  <a:cubicBezTo>
                    <a:pt x="3153" y="1"/>
                    <a:pt x="1544" y="939"/>
                    <a:pt x="1055" y="1477"/>
                  </a:cubicBezTo>
                  <a:cubicBezTo>
                    <a:pt x="0" y="2669"/>
                    <a:pt x="1050" y="4177"/>
                    <a:pt x="2272" y="4177"/>
                  </a:cubicBezTo>
                  <a:cubicBezTo>
                    <a:pt x="2648" y="4177"/>
                    <a:pt x="3041" y="4034"/>
                    <a:pt x="3393" y="3696"/>
                  </a:cubicBezTo>
                  <a:cubicBezTo>
                    <a:pt x="3993" y="3096"/>
                    <a:pt x="5192" y="818"/>
                    <a:pt x="4532" y="158"/>
                  </a:cubicBezTo>
                  <a:cubicBezTo>
                    <a:pt x="4422" y="48"/>
                    <a:pt x="4256" y="1"/>
                    <a:pt x="4053" y="1"/>
                  </a:cubicBezTo>
                  <a:close/>
                </a:path>
              </a:pathLst>
            </a:custGeom>
            <a:solidFill>
              <a:srgbClr val="B739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7" name="Google Shape;4127;p39"/>
            <p:cNvSpPr/>
            <p:nvPr/>
          </p:nvSpPr>
          <p:spPr>
            <a:xfrm>
              <a:off x="5570474" y="4275343"/>
              <a:ext cx="218016" cy="69068"/>
            </a:xfrm>
            <a:custGeom>
              <a:avLst/>
              <a:gdLst/>
              <a:ahLst/>
              <a:cxnLst/>
              <a:rect l="l" t="t" r="r" b="b"/>
              <a:pathLst>
                <a:path w="15710" h="4977" extrusionOk="0">
                  <a:moveTo>
                    <a:pt x="14271" y="0"/>
                  </a:moveTo>
                  <a:lnTo>
                    <a:pt x="13131" y="180"/>
                  </a:lnTo>
                  <a:lnTo>
                    <a:pt x="11932" y="420"/>
                  </a:lnTo>
                  <a:cubicBezTo>
                    <a:pt x="11513" y="480"/>
                    <a:pt x="11033" y="600"/>
                    <a:pt x="10613" y="720"/>
                  </a:cubicBezTo>
                  <a:lnTo>
                    <a:pt x="9174" y="1079"/>
                  </a:lnTo>
                  <a:cubicBezTo>
                    <a:pt x="8695" y="1139"/>
                    <a:pt x="8215" y="1319"/>
                    <a:pt x="7735" y="1439"/>
                  </a:cubicBezTo>
                  <a:lnTo>
                    <a:pt x="6296" y="1859"/>
                  </a:lnTo>
                  <a:lnTo>
                    <a:pt x="4917" y="2338"/>
                  </a:lnTo>
                  <a:lnTo>
                    <a:pt x="3658" y="2758"/>
                  </a:lnTo>
                  <a:cubicBezTo>
                    <a:pt x="3239" y="2878"/>
                    <a:pt x="2879" y="3058"/>
                    <a:pt x="2519" y="3178"/>
                  </a:cubicBezTo>
                  <a:cubicBezTo>
                    <a:pt x="1920" y="3418"/>
                    <a:pt x="1320" y="3598"/>
                    <a:pt x="720" y="3657"/>
                  </a:cubicBezTo>
                  <a:cubicBezTo>
                    <a:pt x="481" y="3717"/>
                    <a:pt x="241" y="3717"/>
                    <a:pt x="1" y="3717"/>
                  </a:cubicBezTo>
                  <a:lnTo>
                    <a:pt x="541" y="4977"/>
                  </a:lnTo>
                  <a:cubicBezTo>
                    <a:pt x="660" y="4797"/>
                    <a:pt x="840" y="4677"/>
                    <a:pt x="1080" y="4557"/>
                  </a:cubicBezTo>
                  <a:cubicBezTo>
                    <a:pt x="1560" y="4197"/>
                    <a:pt x="2099" y="3897"/>
                    <a:pt x="2639" y="3657"/>
                  </a:cubicBezTo>
                  <a:cubicBezTo>
                    <a:pt x="2999" y="3538"/>
                    <a:pt x="3418" y="3358"/>
                    <a:pt x="3778" y="3238"/>
                  </a:cubicBezTo>
                  <a:lnTo>
                    <a:pt x="5037" y="2818"/>
                  </a:lnTo>
                  <a:lnTo>
                    <a:pt x="6416" y="2398"/>
                  </a:lnTo>
                  <a:lnTo>
                    <a:pt x="7855" y="2039"/>
                  </a:lnTo>
                  <a:cubicBezTo>
                    <a:pt x="8335" y="1979"/>
                    <a:pt x="8815" y="1799"/>
                    <a:pt x="9294" y="1739"/>
                  </a:cubicBezTo>
                  <a:lnTo>
                    <a:pt x="10733" y="1499"/>
                  </a:lnTo>
                  <a:cubicBezTo>
                    <a:pt x="11633" y="1319"/>
                    <a:pt x="12532" y="1259"/>
                    <a:pt x="13251" y="1199"/>
                  </a:cubicBezTo>
                  <a:cubicBezTo>
                    <a:pt x="13971" y="1139"/>
                    <a:pt x="14570" y="1139"/>
                    <a:pt x="14990" y="1139"/>
                  </a:cubicBezTo>
                  <a:lnTo>
                    <a:pt x="15710" y="1139"/>
                  </a:lnTo>
                  <a:lnTo>
                    <a:pt x="15710" y="660"/>
                  </a:lnTo>
                  <a:lnTo>
                    <a:pt x="142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8" name="Google Shape;4128;p39"/>
            <p:cNvSpPr/>
            <p:nvPr/>
          </p:nvSpPr>
          <p:spPr>
            <a:xfrm>
              <a:off x="5510171" y="4325938"/>
              <a:ext cx="81114" cy="49543"/>
            </a:xfrm>
            <a:custGeom>
              <a:avLst/>
              <a:gdLst/>
              <a:ahLst/>
              <a:cxnLst/>
              <a:rect l="l" t="t" r="r" b="b"/>
              <a:pathLst>
                <a:path w="5845" h="3570" extrusionOk="0">
                  <a:moveTo>
                    <a:pt x="4133" y="0"/>
                  </a:moveTo>
                  <a:cubicBezTo>
                    <a:pt x="3262" y="0"/>
                    <a:pt x="2198" y="231"/>
                    <a:pt x="1708" y="441"/>
                  </a:cubicBezTo>
                  <a:cubicBezTo>
                    <a:pt x="1" y="1269"/>
                    <a:pt x="838" y="3569"/>
                    <a:pt x="2370" y="3569"/>
                  </a:cubicBezTo>
                  <a:cubicBezTo>
                    <a:pt x="2614" y="3569"/>
                    <a:pt x="2875" y="3511"/>
                    <a:pt x="3147" y="3379"/>
                  </a:cubicBezTo>
                  <a:cubicBezTo>
                    <a:pt x="3926" y="3019"/>
                    <a:pt x="5845" y="1281"/>
                    <a:pt x="5425" y="441"/>
                  </a:cubicBezTo>
                  <a:cubicBezTo>
                    <a:pt x="5276" y="117"/>
                    <a:pt x="4753" y="0"/>
                    <a:pt x="41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9" name="Google Shape;4129;p39"/>
            <p:cNvSpPr/>
            <p:nvPr/>
          </p:nvSpPr>
          <p:spPr>
            <a:xfrm>
              <a:off x="4900617" y="3365819"/>
              <a:ext cx="1700729" cy="1587586"/>
            </a:xfrm>
            <a:custGeom>
              <a:avLst/>
              <a:gdLst/>
              <a:ahLst/>
              <a:cxnLst/>
              <a:rect l="l" t="t" r="r" b="b"/>
              <a:pathLst>
                <a:path w="122553" h="114400" extrusionOk="0">
                  <a:moveTo>
                    <a:pt x="59778" y="18947"/>
                  </a:moveTo>
                  <a:lnTo>
                    <a:pt x="66972" y="39813"/>
                  </a:lnTo>
                  <a:lnTo>
                    <a:pt x="67512" y="23924"/>
                  </a:lnTo>
                  <a:cubicBezTo>
                    <a:pt x="77765" y="30999"/>
                    <a:pt x="86938" y="39453"/>
                    <a:pt x="94792" y="49106"/>
                  </a:cubicBezTo>
                  <a:lnTo>
                    <a:pt x="99409" y="66314"/>
                  </a:lnTo>
                  <a:lnTo>
                    <a:pt x="100428" y="56600"/>
                  </a:lnTo>
                  <a:cubicBezTo>
                    <a:pt x="111520" y="72489"/>
                    <a:pt x="119555" y="91795"/>
                    <a:pt x="122552" y="114399"/>
                  </a:cubicBezTo>
                  <a:lnTo>
                    <a:pt x="74527" y="60917"/>
                  </a:lnTo>
                  <a:lnTo>
                    <a:pt x="1" y="1"/>
                  </a:lnTo>
                  <a:cubicBezTo>
                    <a:pt x="19547" y="1260"/>
                    <a:pt x="40651" y="7556"/>
                    <a:pt x="59778" y="18947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0" name="Google Shape;4130;p39"/>
            <p:cNvSpPr/>
            <p:nvPr/>
          </p:nvSpPr>
          <p:spPr>
            <a:xfrm>
              <a:off x="4900617" y="3365819"/>
              <a:ext cx="1700729" cy="1586753"/>
            </a:xfrm>
            <a:custGeom>
              <a:avLst/>
              <a:gdLst/>
              <a:ahLst/>
              <a:cxnLst/>
              <a:rect l="l" t="t" r="r" b="b"/>
              <a:pathLst>
                <a:path w="122553" h="114340" extrusionOk="0">
                  <a:moveTo>
                    <a:pt x="81422" y="82142"/>
                  </a:moveTo>
                  <a:lnTo>
                    <a:pt x="66853" y="80523"/>
                  </a:lnTo>
                  <a:cubicBezTo>
                    <a:pt x="61217" y="76146"/>
                    <a:pt x="55761" y="71530"/>
                    <a:pt x="50544" y="66733"/>
                  </a:cubicBezTo>
                  <a:lnTo>
                    <a:pt x="68891" y="61877"/>
                  </a:lnTo>
                  <a:lnTo>
                    <a:pt x="42330" y="58999"/>
                  </a:lnTo>
                  <a:cubicBezTo>
                    <a:pt x="37234" y="54022"/>
                    <a:pt x="32377" y="48866"/>
                    <a:pt x="27881" y="43710"/>
                  </a:cubicBezTo>
                  <a:lnTo>
                    <a:pt x="43589" y="39992"/>
                  </a:lnTo>
                  <a:lnTo>
                    <a:pt x="22365" y="37114"/>
                  </a:lnTo>
                  <a:cubicBezTo>
                    <a:pt x="12232" y="24404"/>
                    <a:pt x="4378" y="11753"/>
                    <a:pt x="1" y="1"/>
                  </a:cubicBezTo>
                  <a:cubicBezTo>
                    <a:pt x="77705" y="39393"/>
                    <a:pt x="122552" y="114339"/>
                    <a:pt x="122552" y="114339"/>
                  </a:cubicBezTo>
                  <a:cubicBezTo>
                    <a:pt x="106064" y="107384"/>
                    <a:pt x="88617" y="96952"/>
                    <a:pt x="72129" y="8454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1" name="Google Shape;4131;p39"/>
            <p:cNvSpPr/>
            <p:nvPr/>
          </p:nvSpPr>
          <p:spPr>
            <a:xfrm>
              <a:off x="4698418" y="4245379"/>
              <a:ext cx="1970300" cy="795458"/>
            </a:xfrm>
            <a:custGeom>
              <a:avLst/>
              <a:gdLst/>
              <a:ahLst/>
              <a:cxnLst/>
              <a:rect l="l" t="t" r="r" b="b"/>
              <a:pathLst>
                <a:path w="141978" h="57320" extrusionOk="0">
                  <a:moveTo>
                    <a:pt x="55700" y="2339"/>
                  </a:moveTo>
                  <a:lnTo>
                    <a:pt x="69250" y="16729"/>
                  </a:lnTo>
                  <a:lnTo>
                    <a:pt x="63914" y="3598"/>
                  </a:lnTo>
                  <a:cubicBezTo>
                    <a:pt x="74826" y="5577"/>
                    <a:pt x="85439" y="9174"/>
                    <a:pt x="95391" y="14151"/>
                  </a:cubicBezTo>
                  <a:lnTo>
                    <a:pt x="105464" y="26562"/>
                  </a:lnTo>
                  <a:lnTo>
                    <a:pt x="102766" y="18168"/>
                  </a:lnTo>
                  <a:cubicBezTo>
                    <a:pt x="118775" y="27881"/>
                    <a:pt x="132265" y="41311"/>
                    <a:pt x="141978" y="57320"/>
                  </a:cubicBezTo>
                  <a:lnTo>
                    <a:pt x="87357" y="33637"/>
                  </a:lnTo>
                  <a:lnTo>
                    <a:pt x="0" y="8754"/>
                  </a:lnTo>
                  <a:cubicBezTo>
                    <a:pt x="16368" y="2579"/>
                    <a:pt x="35914" y="1"/>
                    <a:pt x="55700" y="2339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2" name="Google Shape;4132;p39"/>
            <p:cNvSpPr/>
            <p:nvPr/>
          </p:nvSpPr>
          <p:spPr>
            <a:xfrm>
              <a:off x="4698418" y="4366873"/>
              <a:ext cx="1970300" cy="678971"/>
            </a:xfrm>
            <a:custGeom>
              <a:avLst/>
              <a:gdLst/>
              <a:ahLst/>
              <a:cxnLst/>
              <a:rect l="l" t="t" r="r" b="b"/>
              <a:pathLst>
                <a:path w="141978" h="48926" extrusionOk="0">
                  <a:moveTo>
                    <a:pt x="96531" y="37234"/>
                  </a:moveTo>
                  <a:lnTo>
                    <a:pt x="84060" y="41311"/>
                  </a:lnTo>
                  <a:cubicBezTo>
                    <a:pt x="77824" y="39752"/>
                    <a:pt x="71709" y="37953"/>
                    <a:pt x="65653" y="35975"/>
                  </a:cubicBezTo>
                  <a:lnTo>
                    <a:pt x="78903" y="25302"/>
                  </a:lnTo>
                  <a:lnTo>
                    <a:pt x="56120" y="32677"/>
                  </a:lnTo>
                  <a:cubicBezTo>
                    <a:pt x="50124" y="30399"/>
                    <a:pt x="44248" y="28000"/>
                    <a:pt x="38732" y="25422"/>
                  </a:cubicBezTo>
                  <a:lnTo>
                    <a:pt x="50244" y="16668"/>
                  </a:lnTo>
                  <a:lnTo>
                    <a:pt x="31777" y="22065"/>
                  </a:lnTo>
                  <a:cubicBezTo>
                    <a:pt x="18887" y="15469"/>
                    <a:pt x="7795" y="7975"/>
                    <a:pt x="0" y="0"/>
                  </a:cubicBezTo>
                  <a:cubicBezTo>
                    <a:pt x="77824" y="3718"/>
                    <a:pt x="141978" y="48566"/>
                    <a:pt x="141978" y="48566"/>
                  </a:cubicBezTo>
                  <a:cubicBezTo>
                    <a:pt x="125910" y="48925"/>
                    <a:pt x="107803" y="46767"/>
                    <a:pt x="89816" y="42690"/>
                  </a:cubicBez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6083606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43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72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005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496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3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360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614436" y="2402026"/>
            <a:ext cx="4271051" cy="2700705"/>
          </a:xfrm>
          <a:custGeom>
            <a:avLst/>
            <a:gdLst>
              <a:gd name="connsiteX0" fmla="*/ 0 w 4271050"/>
              <a:gd name="connsiteY0" fmla="*/ 0 h 2700705"/>
              <a:gd name="connsiteX1" fmla="*/ 4271050 w 4271050"/>
              <a:gd name="connsiteY1" fmla="*/ 0 h 2700705"/>
              <a:gd name="connsiteX2" fmla="*/ 4271050 w 4271050"/>
              <a:gd name="connsiteY2" fmla="*/ 2700705 h 2700705"/>
              <a:gd name="connsiteX3" fmla="*/ 0 w 4271050"/>
              <a:gd name="connsiteY3" fmla="*/ 2700705 h 270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71050" h="2700705">
                <a:moveTo>
                  <a:pt x="0" y="0"/>
                </a:moveTo>
                <a:lnTo>
                  <a:pt x="4271050" y="0"/>
                </a:lnTo>
                <a:lnTo>
                  <a:pt x="4271050" y="2700705"/>
                </a:lnTo>
                <a:lnTo>
                  <a:pt x="0" y="270070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19200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5"/>
          <p:cNvSpPr>
            <a:spLocks noGrp="1"/>
          </p:cNvSpPr>
          <p:nvPr>
            <p:ph type="pic" sz="quarter" idx="10"/>
          </p:nvPr>
        </p:nvSpPr>
        <p:spPr>
          <a:xfrm>
            <a:off x="1110974" y="1849257"/>
            <a:ext cx="6054999" cy="3880215"/>
          </a:xfrm>
          <a:custGeom>
            <a:avLst/>
            <a:gdLst>
              <a:gd name="connsiteX0" fmla="*/ 176821 w 6054998"/>
              <a:gd name="connsiteY0" fmla="*/ 0 h 3880214"/>
              <a:gd name="connsiteX1" fmla="*/ 5878177 w 6054998"/>
              <a:gd name="connsiteY1" fmla="*/ 0 h 3880214"/>
              <a:gd name="connsiteX2" fmla="*/ 6054998 w 6054998"/>
              <a:gd name="connsiteY2" fmla="*/ 176821 h 3880214"/>
              <a:gd name="connsiteX3" fmla="*/ 6054998 w 6054998"/>
              <a:gd name="connsiteY3" fmla="*/ 3703393 h 3880214"/>
              <a:gd name="connsiteX4" fmla="*/ 5878177 w 6054998"/>
              <a:gd name="connsiteY4" fmla="*/ 3880214 h 3880214"/>
              <a:gd name="connsiteX5" fmla="*/ 176821 w 6054998"/>
              <a:gd name="connsiteY5" fmla="*/ 3880214 h 3880214"/>
              <a:gd name="connsiteX6" fmla="*/ 0 w 6054998"/>
              <a:gd name="connsiteY6" fmla="*/ 3703393 h 3880214"/>
              <a:gd name="connsiteX7" fmla="*/ 0 w 6054998"/>
              <a:gd name="connsiteY7" fmla="*/ 176821 h 3880214"/>
              <a:gd name="connsiteX8" fmla="*/ 176821 w 6054998"/>
              <a:gd name="connsiteY8" fmla="*/ 0 h 3880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54998" h="3880214">
                <a:moveTo>
                  <a:pt x="176821" y="0"/>
                </a:moveTo>
                <a:lnTo>
                  <a:pt x="5878177" y="0"/>
                </a:lnTo>
                <a:cubicBezTo>
                  <a:pt x="5975833" y="0"/>
                  <a:pt x="6054998" y="79165"/>
                  <a:pt x="6054998" y="176821"/>
                </a:cubicBezTo>
                <a:lnTo>
                  <a:pt x="6054998" y="3703393"/>
                </a:lnTo>
                <a:cubicBezTo>
                  <a:pt x="6054998" y="3801049"/>
                  <a:pt x="5975833" y="3880214"/>
                  <a:pt x="5878177" y="3880214"/>
                </a:cubicBezTo>
                <a:lnTo>
                  <a:pt x="176821" y="3880214"/>
                </a:lnTo>
                <a:cubicBezTo>
                  <a:pt x="79165" y="3880214"/>
                  <a:pt x="0" y="3801049"/>
                  <a:pt x="0" y="3703393"/>
                </a:cubicBezTo>
                <a:lnTo>
                  <a:pt x="0" y="176821"/>
                </a:lnTo>
                <a:cubicBezTo>
                  <a:pt x="0" y="79165"/>
                  <a:pt x="79165" y="0"/>
                  <a:pt x="1768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451055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3256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F0B00-3067-48DF-B643-E72335EE6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01D0D-9B9C-404A-AFF4-A383F40F4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AD009-7F8D-407A-B9B9-90DD0A4CB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B00382-C7B3-49D9-8DB3-F2F049F85F2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5C8519-F3B9-4F99-BDF3-3C574403B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B3F0F-6821-42AA-85BA-B67677944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38714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9575C-7C72-40F3-B52C-4D9FF5B2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888AF-A729-46A1-9839-2645CA7E8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F7FB6-D70A-41EF-BB06-8448617E4C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0B00382-C7B3-49D9-8DB3-F2F049F85F2E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03461-2006-4326-940A-9BFD51649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782DE-5D87-4752-A47F-324186242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FBE3641-6C2F-426C-ACF0-9CD8BECF6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8565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266AED1-73DE-018C-1612-91988D53C4F1}"/>
              </a:ext>
            </a:extLst>
          </p:cNvPr>
          <p:cNvSpPr/>
          <p:nvPr userDrawn="1"/>
        </p:nvSpPr>
        <p:spPr>
          <a:xfrm>
            <a:off x="-1" y="-1"/>
            <a:ext cx="12192001" cy="775106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B3A9E1-8FDD-CA3D-97B5-E2A069F8EC5B}"/>
              </a:ext>
            </a:extLst>
          </p:cNvPr>
          <p:cNvSpPr/>
          <p:nvPr userDrawn="1"/>
        </p:nvSpPr>
        <p:spPr>
          <a:xfrm>
            <a:off x="189186" y="178676"/>
            <a:ext cx="11771585" cy="6679324"/>
          </a:xfrm>
          <a:prstGeom prst="roundRect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9Slide.vn - 2019">
            <a:extLst>
              <a:ext uri="{FF2B5EF4-FFF2-40B4-BE49-F238E27FC236}">
                <a16:creationId xmlns:a16="http://schemas.microsoft.com/office/drawing/2014/main" id="{72ED44B5-5072-941D-10C1-910CD568F339}"/>
              </a:ext>
            </a:extLst>
          </p:cNvPr>
          <p:cNvSpPr txBox="1"/>
          <p:nvPr userDrawn="1"/>
        </p:nvSpPr>
        <p:spPr>
          <a:xfrm>
            <a:off x="73573" y="-867066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Hương Thảo – </a:t>
            </a:r>
            <a:r>
              <a:rPr lang="en-US" sz="2400" dirty="0" err="1">
                <a:solidFill>
                  <a:srgbClr val="CFCFCF"/>
                </a:solidFill>
              </a:rPr>
              <a:t>Zalo</a:t>
            </a:r>
            <a:r>
              <a:rPr lang="en-US" sz="2400" dirty="0">
                <a:solidFill>
                  <a:srgbClr val="CFCFCF"/>
                </a:solidFill>
              </a:rPr>
              <a:t> 0972115126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9D4F341E-FD61-19E0-A735-155AD77FDDE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0" y="0"/>
            <a:ext cx="12192000" cy="6940296"/>
          </a:xfrm>
          <a:prstGeom prst="rect">
            <a:avLst/>
          </a:prstGeom>
        </p:spPr>
      </p:pic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0152FDF-3992-CB88-E332-F92B6BCFAFE4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61" y="0"/>
            <a:ext cx="1584251" cy="1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5941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66" r:id="rId3"/>
    <p:sldLayoutId id="2147483671" r:id="rId4"/>
    <p:sldLayoutId id="2147483677" r:id="rId5"/>
    <p:sldLayoutId id="2147483678" r:id="rId6"/>
    <p:sldLayoutId id="2147483679" r:id="rId7"/>
  </p:sldLayoutIdLst>
  <p:transition spd="slow">
    <p:wip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770BFED-882B-0B07-CB81-47D5E6B82933}"/>
              </a:ext>
            </a:extLst>
          </p:cNvPr>
          <p:cNvSpPr/>
          <p:nvPr userDrawn="1"/>
        </p:nvSpPr>
        <p:spPr>
          <a:xfrm>
            <a:off x="-1" y="-1"/>
            <a:ext cx="12192001" cy="7751063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t="-66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58098F7-3DD8-DD4A-E698-FC6CB0097524}"/>
              </a:ext>
            </a:extLst>
          </p:cNvPr>
          <p:cNvSpPr/>
          <p:nvPr userDrawn="1"/>
        </p:nvSpPr>
        <p:spPr>
          <a:xfrm>
            <a:off x="367863" y="178676"/>
            <a:ext cx="11445766" cy="6589985"/>
          </a:xfrm>
          <a:prstGeom prst="roundRect">
            <a:avLst/>
          </a:prstGeom>
          <a:ln w="57150">
            <a:solidFill>
              <a:srgbClr val="002060"/>
            </a:solidFill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9Slide.vn - 2019">
            <a:extLst>
              <a:ext uri="{FF2B5EF4-FFF2-40B4-BE49-F238E27FC236}">
                <a16:creationId xmlns:a16="http://schemas.microsoft.com/office/drawing/2014/main" id="{742FA3C0-6714-D4FA-67E2-B84399B3E6CE}"/>
              </a:ext>
            </a:extLst>
          </p:cNvPr>
          <p:cNvSpPr txBox="1"/>
          <p:nvPr userDrawn="1"/>
        </p:nvSpPr>
        <p:spPr>
          <a:xfrm>
            <a:off x="73573" y="-867066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 dirty="0">
                <a:solidFill>
                  <a:srgbClr val="CFCFCF"/>
                </a:solidFill>
              </a:rPr>
              <a:t>Hương Thảo – </a:t>
            </a:r>
            <a:r>
              <a:rPr lang="en-US" sz="2400" dirty="0" err="1">
                <a:solidFill>
                  <a:srgbClr val="CFCFCF"/>
                </a:solidFill>
              </a:rPr>
              <a:t>Zalo</a:t>
            </a:r>
            <a:r>
              <a:rPr lang="en-US" sz="2400" dirty="0">
                <a:solidFill>
                  <a:srgbClr val="CFCFCF"/>
                </a:solidFill>
              </a:rPr>
              <a:t> 0972115126</a:t>
            </a:r>
          </a:p>
        </p:txBody>
      </p:sp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36FC86E-09CA-C35E-1421-9A2633E966B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61" y="0"/>
            <a:ext cx="1584251" cy="158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ransition spd="slow">
    <p:wipe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B3D0A5B2-8FA9-4904-9B91-272317635EE0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64E54C-4276-44D7-9843-6AD70C4F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381BE-33D8-414A-80C7-2AF9A146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BB304-A09E-4362-BE3D-255D4C2E2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231DB-4B24-4066-A7B0-8FB8E7FFBC6C}" type="datetimeFigureOut">
              <a:rPr lang="en-US" smtClean="0"/>
              <a:t>10/4/2025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B6D3C-AA99-48D8-8355-AE660AB88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129F6-D321-4AD4-AABD-339BE109A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DE11B-45D4-4B64-958F-F75A47E1B9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6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wipe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E6FA5F4-9F83-44F0-5CA8-55EB26182FB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61" y="0"/>
            <a:ext cx="1584251" cy="1584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A6D517-A0C0-9491-F1DA-B5274F1EBD16}"/>
              </a:ext>
            </a:extLst>
          </p:cNvPr>
          <p:cNvSpPr txBox="1"/>
          <p:nvPr userDrawn="1"/>
        </p:nvSpPr>
        <p:spPr>
          <a:xfrm>
            <a:off x="4719145" y="-462455"/>
            <a:ext cx="4004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Hương Thảo – </a:t>
            </a:r>
            <a:r>
              <a:rPr lang="en-US" dirty="0" err="1">
                <a:solidFill>
                  <a:schemeClr val="bg1">
                    <a:lumMod val="85000"/>
                  </a:schemeClr>
                </a:solidFill>
              </a:rPr>
              <a:t>Zalo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361517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1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406587" y="-1055575"/>
            <a:ext cx="4199227" cy="4362833"/>
          </a:xfrm>
          <a:custGeom>
            <a:avLst/>
            <a:gdLst/>
            <a:ahLst/>
            <a:cxnLst/>
            <a:rect l="l" t="t" r="r" b="b"/>
            <a:pathLst>
              <a:path w="6298840" h="6544249">
                <a:moveTo>
                  <a:pt x="0" y="0"/>
                </a:moveTo>
                <a:lnTo>
                  <a:pt x="6298840" y="0"/>
                </a:lnTo>
                <a:lnTo>
                  <a:pt x="6298840" y="6544249"/>
                </a:lnTo>
                <a:lnTo>
                  <a:pt x="0" y="6544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 rot="3493524">
            <a:off x="668379" y="120875"/>
            <a:ext cx="1401712" cy="1561817"/>
          </a:xfrm>
          <a:custGeom>
            <a:avLst/>
            <a:gdLst/>
            <a:ahLst/>
            <a:cxnLst/>
            <a:rect l="l" t="t" r="r" b="b"/>
            <a:pathLst>
              <a:path w="2870292" h="2794947">
                <a:moveTo>
                  <a:pt x="0" y="0"/>
                </a:moveTo>
                <a:lnTo>
                  <a:pt x="2870292" y="0"/>
                </a:lnTo>
                <a:lnTo>
                  <a:pt x="2870292" y="2794947"/>
                </a:lnTo>
                <a:lnTo>
                  <a:pt x="0" y="2794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370354" y="4083093"/>
            <a:ext cx="3222555" cy="2743200"/>
          </a:xfrm>
          <a:custGeom>
            <a:avLst/>
            <a:gdLst/>
            <a:ahLst/>
            <a:cxnLst/>
            <a:rect l="l" t="t" r="r" b="b"/>
            <a:pathLst>
              <a:path w="4833833" h="4114800">
                <a:moveTo>
                  <a:pt x="0" y="0"/>
                </a:moveTo>
                <a:lnTo>
                  <a:pt x="4833833" y="0"/>
                </a:lnTo>
                <a:lnTo>
                  <a:pt x="48338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926243" y="3822347"/>
            <a:ext cx="3117273" cy="2743200"/>
          </a:xfrm>
          <a:custGeom>
            <a:avLst/>
            <a:gdLst/>
            <a:ahLst/>
            <a:cxnLst/>
            <a:rect l="l" t="t" r="r" b="b"/>
            <a:pathLst>
              <a:path w="4675909" h="4114800">
                <a:moveTo>
                  <a:pt x="0" y="0"/>
                </a:moveTo>
                <a:lnTo>
                  <a:pt x="4675909" y="0"/>
                </a:lnTo>
                <a:lnTo>
                  <a:pt x="46759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Hình ảnh 8" descr="Ảnh có chứa văn bản, màn hình&#10;&#10;Mô tả được tạo tự động">
            <a:extLst>
              <a:ext uri="{FF2B5EF4-FFF2-40B4-BE49-F238E27FC236}">
                <a16:creationId xmlns:a16="http://schemas.microsoft.com/office/drawing/2014/main" id="{3D14804E-D2EF-7BE6-CC04-3A3172F27E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7543" y="551609"/>
            <a:ext cx="3292495" cy="6954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8EB0E4-0C7A-1ADE-3C4F-8051DA6063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9512901">
            <a:off x="-364380" y="1365178"/>
            <a:ext cx="3743268" cy="1383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8318C28-CBB1-F803-F69A-83FBB9C741C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3215" y="1492585"/>
            <a:ext cx="6376969" cy="3987130"/>
          </a:xfrm>
          <a:prstGeom prst="rect">
            <a:avLst/>
          </a:prstGeom>
        </p:spPr>
      </p:pic>
      <p:pic>
        <p:nvPicPr>
          <p:cNvPr id="16" name="Picture 1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227E73F-BE17-C170-FCA0-A6EC7A833A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7261" y="0"/>
            <a:ext cx="1584251" cy="1584251"/>
          </a:xfrm>
          <a:prstGeom prst="rect">
            <a:avLst/>
          </a:prstGeom>
        </p:spPr>
      </p:pic>
      <p:pic>
        <p:nvPicPr>
          <p:cNvPr id="17" name="Picture 1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12764B9-D92C-80F5-B94A-1184FA6A30A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111" y="5068924"/>
            <a:ext cx="949103" cy="9491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6201A09-DEC8-D752-4C23-ED294C13EC39}"/>
              </a:ext>
            </a:extLst>
          </p:cNvPr>
          <p:cNvGrpSpPr/>
          <p:nvPr/>
        </p:nvGrpSpPr>
        <p:grpSpPr>
          <a:xfrm>
            <a:off x="5465997" y="3951833"/>
            <a:ext cx="7061200" cy="1458340"/>
            <a:chOff x="-457200" y="5062279"/>
            <a:chExt cx="10591800" cy="21875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800E354-0C68-7108-F3F5-A36E69002E0F}"/>
                </a:ext>
              </a:extLst>
            </p:cNvPr>
            <p:cNvGrpSpPr/>
            <p:nvPr/>
          </p:nvGrpSpPr>
          <p:grpSpPr>
            <a:xfrm>
              <a:off x="-457200" y="5062279"/>
              <a:ext cx="10591800" cy="2187510"/>
              <a:chOff x="-304800" y="4276965"/>
              <a:chExt cx="10591800" cy="2187510"/>
            </a:xfrm>
          </p:grpSpPr>
          <p:pic>
            <p:nvPicPr>
              <p:cNvPr id="13" name="Picture 12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4E965ABF-FC75-95DF-1072-238C175FA6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2545" b="31602"/>
              <a:stretch/>
            </p:blipFill>
            <p:spPr>
              <a:xfrm flipH="1">
                <a:off x="-304800" y="4376178"/>
                <a:ext cx="10591800" cy="2088297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46A0AEBF-3F92-DBDF-D2C9-4732FA6F60D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523" t="31422" r="58489" b="39524"/>
              <a:stretch/>
            </p:blipFill>
            <p:spPr>
              <a:xfrm>
                <a:off x="1690008" y="4276965"/>
                <a:ext cx="1136468" cy="1501711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E50EC60-CE22-4C74-2547-AB86F7359900}"/>
                </a:ext>
              </a:extLst>
            </p:cNvPr>
            <p:cNvSpPr txBox="1"/>
            <p:nvPr/>
          </p:nvSpPr>
          <p:spPr>
            <a:xfrm>
              <a:off x="2738639" y="5142441"/>
              <a:ext cx="6667500" cy="1357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>
                <a:lnSpc>
                  <a:spcPct val="150000"/>
                </a:lnSpc>
                <a:spcBef>
                  <a:spcPts val="500"/>
                </a:spcBef>
                <a:defRPr/>
              </a:pPr>
              <a:r>
                <a:rPr lang="en-US" altLang="zh-CN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na</a:t>
              </a:r>
              <a:r>
                <a:rPr lang="en-US" altLang="zh-CN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ná</a:t>
              </a:r>
              <a:endParaRPr lang="zh-CN" alt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245972-E2CD-0967-632A-0E067197762C}"/>
              </a:ext>
            </a:extLst>
          </p:cNvPr>
          <p:cNvGrpSpPr/>
          <p:nvPr/>
        </p:nvGrpSpPr>
        <p:grpSpPr>
          <a:xfrm>
            <a:off x="0" y="2309476"/>
            <a:ext cx="7061200" cy="1392198"/>
            <a:chOff x="-457200" y="5065608"/>
            <a:chExt cx="10591800" cy="208829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4FD6842-4F8C-BC0B-4497-3E9D75EE4079}"/>
                </a:ext>
              </a:extLst>
            </p:cNvPr>
            <p:cNvGrpSpPr/>
            <p:nvPr/>
          </p:nvGrpSpPr>
          <p:grpSpPr>
            <a:xfrm>
              <a:off x="-457200" y="5065608"/>
              <a:ext cx="10591800" cy="2088297"/>
              <a:chOff x="-304800" y="4280294"/>
              <a:chExt cx="10591800" cy="2088297"/>
            </a:xfrm>
          </p:grpSpPr>
          <p:pic>
            <p:nvPicPr>
              <p:cNvPr id="18" name="Picture 17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F72040F8-F6B5-677F-BF48-E056685FBB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14" b="83333"/>
              <a:stretch/>
            </p:blipFill>
            <p:spPr>
              <a:xfrm flipH="1">
                <a:off x="-304800" y="4280294"/>
                <a:ext cx="10591800" cy="2088297"/>
              </a:xfrm>
              <a:prstGeom prst="rect">
                <a:avLst/>
              </a:prstGeom>
            </p:spPr>
          </p:pic>
          <p:pic>
            <p:nvPicPr>
              <p:cNvPr id="19" name="Picture 1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9F3FF418-706A-96C7-4A9F-C8B9B5320B6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6640" b="30080" l="23200" r="40800">
                            <a14:foregroundMark x1="33000" y1="9640" x2="33520" y2="12880"/>
                            <a14:foregroundMark x1="34760" y1="10400" x2="35000" y2="12640"/>
                            <a14:foregroundMark x1="35000" y1="9640" x2="34000" y2="15400"/>
                            <a14:foregroundMark x1="34760" y1="9640" x2="35520" y2="16400"/>
                            <a14:foregroundMark x1="31000" y1="22640" x2="31000" y2="26360"/>
                            <a14:foregroundMark x1="30000" y1="21120" x2="30520" y2="25640"/>
                            <a14:foregroundMark x1="30760" y1="21120" x2="30280" y2="26120"/>
                            <a14:foregroundMark x1="30760" y1="23360" x2="29280" y2="27880"/>
                            <a14:foregroundMark x1="25520" y1="29360" x2="30520" y2="29640"/>
                            <a14:foregroundMark x1="29520" y1="11120" x2="32280" y2="9640"/>
                            <a14:foregroundMark x1="35000" y1="8640" x2="34280" y2="11880"/>
                            <a14:foregroundMark x1="32280" y1="6640" x2="34280" y2="81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027" t="3962" r="56985" b="66984"/>
              <a:stretch/>
            </p:blipFill>
            <p:spPr>
              <a:xfrm>
                <a:off x="1454332" y="4533900"/>
                <a:ext cx="1136468" cy="1501711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944C21E-A3DC-6F76-49E0-6933B95DE9A2}"/>
                </a:ext>
              </a:extLst>
            </p:cNvPr>
            <p:cNvSpPr txBox="1"/>
            <p:nvPr/>
          </p:nvSpPr>
          <p:spPr>
            <a:xfrm>
              <a:off x="2368733" y="5218991"/>
              <a:ext cx="6667500" cy="1357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>
                <a:lnSpc>
                  <a:spcPct val="150000"/>
                </a:lnSpc>
                <a:spcBef>
                  <a:spcPts val="500"/>
                </a:spcBef>
                <a:defRPr/>
              </a:pPr>
              <a:r>
                <a:rPr lang="en-US" altLang="zh-CN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altLang="zh-CN" sz="40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endParaRPr lang="zh-CN" alt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645454F-5106-9332-4205-3C1591C0B400}"/>
              </a:ext>
            </a:extLst>
          </p:cNvPr>
          <p:cNvGrpSpPr/>
          <p:nvPr/>
        </p:nvGrpSpPr>
        <p:grpSpPr>
          <a:xfrm>
            <a:off x="9352" y="4564563"/>
            <a:ext cx="7061200" cy="1392198"/>
            <a:chOff x="-457200" y="5275421"/>
            <a:chExt cx="10591800" cy="2088297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ADF59FB-92CB-69ED-2210-EE8B1F390FC9}"/>
                </a:ext>
              </a:extLst>
            </p:cNvPr>
            <p:cNvGrpSpPr/>
            <p:nvPr/>
          </p:nvGrpSpPr>
          <p:grpSpPr>
            <a:xfrm>
              <a:off x="-457200" y="5275421"/>
              <a:ext cx="10591800" cy="2088297"/>
              <a:chOff x="-304800" y="4490107"/>
              <a:chExt cx="10591800" cy="2088297"/>
            </a:xfrm>
          </p:grpSpPr>
          <p:pic>
            <p:nvPicPr>
              <p:cNvPr id="23" name="Picture 22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31992F02-DEC8-DBAB-5F94-C6C16BD5A7E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80" t="18635" r="180" b="65512"/>
              <a:stretch/>
            </p:blipFill>
            <p:spPr>
              <a:xfrm flipH="1">
                <a:off x="-304800" y="4490107"/>
                <a:ext cx="10591800" cy="2088297"/>
              </a:xfrm>
              <a:prstGeom prst="rect">
                <a:avLst/>
              </a:prstGeom>
            </p:spPr>
          </p:pic>
          <p:pic>
            <p:nvPicPr>
              <p:cNvPr id="24" name="Picture 23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5FACAAD2-0DD9-D3EB-2313-497C7DA4BC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7040" b="30280" l="45440" r="65240">
                            <a14:foregroundMark x1="54920" y1="10160" x2="57480" y2="15680"/>
                            <a14:foregroundMark x1="51960" y1="9080" x2="59720" y2="12000"/>
                            <a14:foregroundMark x1="54560" y1="9440" x2="61200" y2="13840"/>
                            <a14:foregroundMark x1="59320" y1="10920" x2="59320" y2="15320"/>
                            <a14:foregroundMark x1="57480" y1="10160" x2="62088" y2="12583"/>
                            <a14:foregroundMark x1="59720" y1="11280" x2="59720" y2="11280"/>
                            <a14:foregroundMark x1="50120" y1="22320" x2="49000" y2="25640"/>
                            <a14:foregroundMark x1="47920" y1="21960" x2="49760" y2="26000"/>
                            <a14:foregroundMark x1="48280" y1="21960" x2="52720" y2="27120"/>
                            <a14:foregroundMark x1="47560" y1="23440" x2="49400" y2="26760"/>
                            <a14:foregroundMark x1="48280" y1="22680" x2="50799" y2="26763"/>
                            <a14:foregroundMark x1="47560" y1="23080" x2="51464" y2="26689"/>
                            <a14:foregroundMark x1="47560" y1="22680" x2="50816" y2="27387"/>
                            <a14:foregroundMark x1="47160" y1="21960" x2="57880" y2="26400"/>
                            <a14:foregroundMark x1="57480" y1="8680" x2="60080" y2="12000"/>
                            <a14:foregroundMark x1="59320" y1="9440" x2="61637" y2="12399"/>
                            <a14:foregroundMark x1="61080" y1="13348" x2="61560" y2="14600"/>
                            <a14:foregroundMark x1="59720" y1="9800" x2="60808" y2="12638"/>
                            <a14:foregroundMark x1="53080" y1="7960" x2="60440" y2="10920"/>
                            <a14:foregroundMark x1="59320" y1="9440" x2="59320" y2="14600"/>
                            <a14:foregroundMark x1="49000" y1="24160" x2="55078" y2="27199"/>
                            <a14:foregroundMark x1="51920" y1="7240" x2="55080" y2="7400"/>
                            <a14:foregroundMark x1="55080" y1="7400" x2="57320" y2="8040"/>
                            <a14:foregroundMark x1="57320" y1="8040" x2="58240" y2="8640"/>
                            <a14:foregroundMark x1="52400" y1="7240" x2="56280" y2="7520"/>
                            <a14:foregroundMark x1="56280" y1="7520" x2="58560" y2="8600"/>
                            <a14:foregroundMark x1="52880" y1="7440" x2="59000" y2="8840"/>
                            <a14:foregroundMark x1="59000" y1="8840" x2="60520" y2="11080"/>
                            <a14:foregroundMark x1="59880" y1="10000" x2="60840" y2="11040"/>
                            <a14:foregroundMark x1="60840" y1="11040" x2="60880" y2="11160"/>
                            <a14:foregroundMark x1="60080" y1="10160" x2="60880" y2="11360"/>
                            <a14:foregroundMark x1="60880" y1="11360" x2="60880" y2="11440"/>
                            <a14:foregroundMark x1="60120" y1="9920" x2="61120" y2="11160"/>
                            <a14:foregroundMark x1="60240" y1="10000" x2="61160" y2="10840"/>
                            <a14:foregroundMark x1="61160" y1="10840" x2="61200" y2="10920"/>
                            <a14:foregroundMark x1="47480" y1="23160" x2="48960" y2="26000"/>
                            <a14:foregroundMark x1="48400" y1="26040" x2="48560" y2="26080"/>
                            <a14:foregroundMark x1="47280" y1="23400" x2="47560" y2="25160"/>
                            <a14:foregroundMark x1="47480" y1="22720" x2="46960" y2="25240"/>
                            <a14:foregroundMark x1="47280" y1="22360" x2="47506" y2="24691"/>
                            <a14:backgroundMark x1="62640" y1="10920" x2="63400" y2="14960"/>
                            <a14:backgroundMark x1="55280" y1="30440" x2="58240" y2="29320"/>
                            <a14:backgroundMark x1="54560" y1="29320" x2="58600" y2="28960"/>
                            <a14:backgroundMark x1="56040" y1="28960" x2="58600" y2="28600"/>
                            <a14:backgroundMark x1="46880" y1="24720" x2="46920" y2="25600"/>
                            <a14:backgroundMark x1="50920" y1="27600" x2="51880" y2="27720"/>
                            <a14:backgroundMark x1="50600" y1="27560" x2="51560" y2="27680"/>
                            <a14:backgroundMark x1="50160" y1="27720" x2="51080" y2="27600"/>
                            <a14:backgroundMark x1="50680" y1="27480" x2="51560" y2="28560"/>
                            <a14:backgroundMark x1="50520" y1="27480" x2="50960" y2="27480"/>
                            <a14:backgroundMark x1="56080" y1="27560" x2="57360" y2="28160"/>
                            <a14:backgroundMark x1="55280" y1="27560" x2="55960" y2="27680"/>
                            <a14:backgroundMark x1="55000" y1="27400" x2="55640" y2="27400"/>
                            <a14:backgroundMark x1="50480" y1="27520" x2="51120" y2="27520"/>
                            <a14:backgroundMark x1="54880" y1="27520" x2="55640" y2="27480"/>
                            <a14:backgroundMark x1="61880" y1="12280" x2="62200" y2="12880"/>
                            <a14:backgroundMark x1="64480" y1="13240" x2="64480" y2="14680"/>
                            <a14:backgroundMark x1="61800" y1="12320" x2="62040" y2="13040"/>
                            <a14:backgroundMark x1="62320" y1="12240" x2="62200" y2="1316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49" t="4150" r="34763" b="66796"/>
              <a:stretch/>
            </p:blipFill>
            <p:spPr>
              <a:xfrm>
                <a:off x="1344638" y="4526938"/>
                <a:ext cx="1379512" cy="1822866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4E7812-FF27-F9DE-ACA2-B118D12545B6}"/>
                </a:ext>
              </a:extLst>
            </p:cNvPr>
            <p:cNvSpPr txBox="1"/>
            <p:nvPr/>
          </p:nvSpPr>
          <p:spPr>
            <a:xfrm>
              <a:off x="2571750" y="5301674"/>
              <a:ext cx="5156018" cy="1357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>
                <a:lnSpc>
                  <a:spcPct val="150000"/>
                </a:lnSpc>
                <a:spcBef>
                  <a:spcPts val="500"/>
                </a:spcBef>
                <a:defRPr/>
              </a:pPr>
              <a:r>
                <a:rPr lang="en-US" altLang="zh-CN" sz="4000" b="1" dirty="0" err="1">
                  <a:solidFill>
                    <a:srgbClr val="F79646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liên</a:t>
              </a:r>
              <a:r>
                <a:rPr lang="en-US" altLang="zh-CN" sz="4000" b="1" dirty="0">
                  <a:solidFill>
                    <a:srgbClr val="F79646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4000" b="1" dirty="0" err="1">
                  <a:solidFill>
                    <a:srgbClr val="F79646">
                      <a:lumMod val="75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tục</a:t>
              </a:r>
              <a:endParaRPr lang="zh-CN" altLang="en-US" sz="4000" b="1" dirty="0">
                <a:solidFill>
                  <a:srgbClr val="F79646">
                    <a:lumMod val="75000"/>
                  </a:srgbClr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D4A50C6-04ED-B28E-9EE7-F11C35AFD77F}"/>
              </a:ext>
            </a:extLst>
          </p:cNvPr>
          <p:cNvGrpSpPr/>
          <p:nvPr/>
        </p:nvGrpSpPr>
        <p:grpSpPr>
          <a:xfrm>
            <a:off x="5842000" y="1593672"/>
            <a:ext cx="7061200" cy="1392198"/>
            <a:chOff x="25037" y="5030765"/>
            <a:chExt cx="10591800" cy="208829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C1A1BA8-5B80-477A-E316-2C6B44DC00DB}"/>
                </a:ext>
              </a:extLst>
            </p:cNvPr>
            <p:cNvGrpSpPr/>
            <p:nvPr/>
          </p:nvGrpSpPr>
          <p:grpSpPr>
            <a:xfrm>
              <a:off x="25037" y="5030765"/>
              <a:ext cx="10591800" cy="2088297"/>
              <a:chOff x="177437" y="4245451"/>
              <a:chExt cx="10591800" cy="2088297"/>
            </a:xfrm>
          </p:grpSpPr>
          <p:pic>
            <p:nvPicPr>
              <p:cNvPr id="28" name="Picture 27" descr="A picture containing light&#10;&#10;Description automatically generated">
                <a:extLst>
                  <a:ext uri="{FF2B5EF4-FFF2-40B4-BE49-F238E27FC236}">
                    <a16:creationId xmlns:a16="http://schemas.microsoft.com/office/drawing/2014/main" id="{24CC172B-BD5B-8A9C-B586-516025B80D4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177" t="34147" r="6177" b="50000"/>
              <a:stretch/>
            </p:blipFill>
            <p:spPr>
              <a:xfrm flipH="1">
                <a:off x="177437" y="4245451"/>
                <a:ext cx="10591800" cy="2088297"/>
              </a:xfrm>
              <a:prstGeom prst="rect">
                <a:avLst/>
              </a:prstGeom>
            </p:spPr>
          </p:pic>
          <p:pic>
            <p:nvPicPr>
              <p:cNvPr id="29" name="Picture 28" descr="A picture containing text&#10;&#10;Description automatically generated">
                <a:extLst>
                  <a:ext uri="{FF2B5EF4-FFF2-40B4-BE49-F238E27FC236}">
                    <a16:creationId xmlns:a16="http://schemas.microsoft.com/office/drawing/2014/main" id="{D307A2B0-96B1-C309-4164-2034F1F796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24" t="3407" r="11988" b="67539"/>
              <a:stretch/>
            </p:blipFill>
            <p:spPr>
              <a:xfrm>
                <a:off x="1422764" y="4491088"/>
                <a:ext cx="1190847" cy="1573566"/>
              </a:xfrm>
              <a:prstGeom prst="rect">
                <a:avLst/>
              </a:prstGeom>
            </p:spPr>
          </p:pic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828284-A713-DD37-0B54-A4927E0D446D}"/>
                </a:ext>
              </a:extLst>
            </p:cNvPr>
            <p:cNvSpPr txBox="1"/>
            <p:nvPr/>
          </p:nvSpPr>
          <p:spPr>
            <a:xfrm>
              <a:off x="2461211" y="5214416"/>
              <a:ext cx="4514306" cy="13575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609630">
                <a:lnSpc>
                  <a:spcPct val="150000"/>
                </a:lnSpc>
                <a:spcBef>
                  <a:spcPts val="500"/>
                </a:spcBef>
                <a:defRPr/>
              </a:pPr>
              <a:r>
                <a:rPr lang="en-US" altLang="zh-CN" sz="4000" b="1" dirty="0" err="1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lông</a:t>
              </a:r>
              <a:r>
                <a:rPr lang="en-US" altLang="zh-CN" sz="4000" b="1" dirty="0">
                  <a:solidFill>
                    <a:srgbClr val="7030A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mi</a:t>
              </a:r>
              <a:endParaRPr lang="zh-CN" altLang="en-US" sz="4000" b="1" dirty="0">
                <a:solidFill>
                  <a:srgbClr val="7030A0"/>
                </a:solidFill>
                <a:latin typeface="Cambria" panose="020405030504060302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图片 9">
            <a:extLst>
              <a:ext uri="{FF2B5EF4-FFF2-40B4-BE49-F238E27FC236}">
                <a16:creationId xmlns:a16="http://schemas.microsoft.com/office/drawing/2014/main" id="{CF4304A4-CF30-1B72-1A5F-D68F1B05FC6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4" r="31544"/>
          <a:stretch/>
        </p:blipFill>
        <p:spPr>
          <a:xfrm flipH="1">
            <a:off x="-141883" y="-149734"/>
            <a:ext cx="2152701" cy="2908455"/>
          </a:xfrm>
          <a:prstGeom prst="rect">
            <a:avLst/>
          </a:prstGeom>
        </p:spPr>
      </p:pic>
      <p:pic>
        <p:nvPicPr>
          <p:cNvPr id="31" name="图片 10">
            <a:extLst>
              <a:ext uri="{FF2B5EF4-FFF2-40B4-BE49-F238E27FC236}">
                <a16:creationId xmlns:a16="http://schemas.microsoft.com/office/drawing/2014/main" id="{04A1F0E1-87D7-E126-6E33-CA1BEA733A1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52"/>
          <a:stretch/>
        </p:blipFill>
        <p:spPr>
          <a:xfrm flipH="1">
            <a:off x="998863" y="0"/>
            <a:ext cx="1839816" cy="134351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6F247E3-3D6F-30E0-04A3-A4C6817C296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46863" y="614090"/>
            <a:ext cx="7510923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01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481B8-BA5C-F6C0-0AD4-E20876552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31CA2CC-EE7A-2503-637B-248D3DD06C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333" b="-3333"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8F6A19DB-7799-681F-A0ED-DBAC6588A5F4}"/>
              </a:ext>
            </a:extLst>
          </p:cNvPr>
          <p:cNvSpPr/>
          <p:nvPr/>
        </p:nvSpPr>
        <p:spPr>
          <a:xfrm>
            <a:off x="9406587" y="-1055575"/>
            <a:ext cx="4199227" cy="4362833"/>
          </a:xfrm>
          <a:custGeom>
            <a:avLst/>
            <a:gdLst/>
            <a:ahLst/>
            <a:cxnLst/>
            <a:rect l="l" t="t" r="r" b="b"/>
            <a:pathLst>
              <a:path w="6298840" h="6544249">
                <a:moveTo>
                  <a:pt x="0" y="0"/>
                </a:moveTo>
                <a:lnTo>
                  <a:pt x="6298840" y="0"/>
                </a:lnTo>
                <a:lnTo>
                  <a:pt x="6298840" y="6544249"/>
                </a:lnTo>
                <a:lnTo>
                  <a:pt x="0" y="65442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3350F736-F2AF-AF2E-219A-8D81BEB7B380}"/>
              </a:ext>
            </a:extLst>
          </p:cNvPr>
          <p:cNvSpPr/>
          <p:nvPr/>
        </p:nvSpPr>
        <p:spPr>
          <a:xfrm rot="3493524">
            <a:off x="668379" y="120875"/>
            <a:ext cx="1401712" cy="1561817"/>
          </a:xfrm>
          <a:custGeom>
            <a:avLst/>
            <a:gdLst/>
            <a:ahLst/>
            <a:cxnLst/>
            <a:rect l="l" t="t" r="r" b="b"/>
            <a:pathLst>
              <a:path w="2870292" h="2794947">
                <a:moveTo>
                  <a:pt x="0" y="0"/>
                </a:moveTo>
                <a:lnTo>
                  <a:pt x="2870292" y="0"/>
                </a:lnTo>
                <a:lnTo>
                  <a:pt x="2870292" y="2794947"/>
                </a:lnTo>
                <a:lnTo>
                  <a:pt x="0" y="27949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60DC95D-8CC3-7E6B-B1F0-26A736933D85}"/>
              </a:ext>
            </a:extLst>
          </p:cNvPr>
          <p:cNvSpPr/>
          <p:nvPr/>
        </p:nvSpPr>
        <p:spPr>
          <a:xfrm>
            <a:off x="370354" y="4083093"/>
            <a:ext cx="3222555" cy="2743200"/>
          </a:xfrm>
          <a:custGeom>
            <a:avLst/>
            <a:gdLst/>
            <a:ahLst/>
            <a:cxnLst/>
            <a:rect l="l" t="t" r="r" b="b"/>
            <a:pathLst>
              <a:path w="4833833" h="4114800">
                <a:moveTo>
                  <a:pt x="0" y="0"/>
                </a:moveTo>
                <a:lnTo>
                  <a:pt x="4833833" y="0"/>
                </a:lnTo>
                <a:lnTo>
                  <a:pt x="483383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FBFDBE0-CF95-FB8C-8E2F-4F77D7BC186F}"/>
              </a:ext>
            </a:extLst>
          </p:cNvPr>
          <p:cNvSpPr/>
          <p:nvPr/>
        </p:nvSpPr>
        <p:spPr>
          <a:xfrm>
            <a:off x="8926243" y="3822347"/>
            <a:ext cx="3117273" cy="2743200"/>
          </a:xfrm>
          <a:custGeom>
            <a:avLst/>
            <a:gdLst/>
            <a:ahLst/>
            <a:cxnLst/>
            <a:rect l="l" t="t" r="r" b="b"/>
            <a:pathLst>
              <a:path w="4675909" h="4114800">
                <a:moveTo>
                  <a:pt x="0" y="0"/>
                </a:moveTo>
                <a:lnTo>
                  <a:pt x="4675909" y="0"/>
                </a:lnTo>
                <a:lnTo>
                  <a:pt x="467590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5EABD4-BB96-6DDF-47BB-36889E863A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8063" y="1318437"/>
            <a:ext cx="8612882" cy="27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4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vironmental Science Subject for High School - Amazon River by Slidesgo">
  <a:themeElements>
    <a:clrScheme name="Simple Light">
      <a:dk1>
        <a:srgbClr val="3E4355"/>
      </a:dk1>
      <a:lt1>
        <a:srgbClr val="F9FAF0"/>
      </a:lt1>
      <a:dk2>
        <a:srgbClr val="744642"/>
      </a:dk2>
      <a:lt2>
        <a:srgbClr val="A6764E"/>
      </a:lt2>
      <a:accent1>
        <a:srgbClr val="B8C165"/>
      </a:accent1>
      <a:accent2>
        <a:srgbClr val="357E46"/>
      </a:accent2>
      <a:accent3>
        <a:srgbClr val="AAC7FF"/>
      </a:accent3>
      <a:accent4>
        <a:srgbClr val="FACCBC"/>
      </a:accent4>
      <a:accent5>
        <a:srgbClr val="B7394D"/>
      </a:accent5>
      <a:accent6>
        <a:srgbClr val="FFD000"/>
      </a:accent6>
      <a:hlink>
        <a:srgbClr val="191919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8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Nunito Light</vt:lpstr>
      <vt:lpstr>UTM Avo</vt:lpstr>
      <vt:lpstr>Environmental Science Subject for High School - Amazon River by Slidesgo</vt:lpstr>
      <vt:lpstr>1_Custom Design</vt:lpstr>
      <vt:lpstr>Custom Design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68</cp:revision>
  <dcterms:created xsi:type="dcterms:W3CDTF">2023-07-11T12:31:45Z</dcterms:created>
  <dcterms:modified xsi:type="dcterms:W3CDTF">2025-10-04T04:15:16Z</dcterms:modified>
</cp:coreProperties>
</file>