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4" r:id="rId2"/>
    <p:sldMasterId id="2147483728" r:id="rId3"/>
  </p:sldMasterIdLst>
  <p:notesMasterIdLst>
    <p:notesMasterId r:id="rId5"/>
  </p:notesMasterIdLst>
  <p:sldIdLst>
    <p:sldId id="1169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2C0"/>
    <a:srgbClr val="FF00FF"/>
    <a:srgbClr val="F298D6"/>
    <a:srgbClr val="E11F69"/>
    <a:srgbClr val="00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9879" autoAdjust="0"/>
  </p:normalViewPr>
  <p:slideViewPr>
    <p:cSldViewPr snapToGrid="0">
      <p:cViewPr varScale="1">
        <p:scale>
          <a:sx n="63" d="100"/>
          <a:sy n="6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DAB96-B8EF-4ECA-82F6-CA2A0A51408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F5C3-98C9-4DE1-ACEE-16B969DC1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5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7C656EB-0FDF-2DD6-FFDF-EF188D796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6"/>
            <a:ext cx="1558518" cy="15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9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626904E-6EDF-D3CD-E597-863020195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6"/>
            <a:ext cx="1558518" cy="15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5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6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1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8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2C95-634B-41EB-0DBC-EC4AE6E3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F89BE-CDFD-F44C-ED82-1DFCFEAA4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56BE0-0E51-0623-E758-EDA4448D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D5AA-7E48-FDB0-EC50-87930B7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FFF6-13F6-006E-2F38-3A9B4B15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8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761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145D-DCD0-FD26-6B8A-4D71FFF9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CD6C-891E-6309-A9E4-AAF7C4503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4177-8C5A-D8BA-199F-9E11636E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EEC5-CB5E-E800-98EE-FC455E50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08CA-3F8C-A56F-013E-290E98EB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0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C8DA-C3B7-EBEC-116B-947F0137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42CA-28A9-8C13-4CD3-6D863B6E0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C7CF9-F7A1-77B6-FC0F-6F1B8CE97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E3BAA-A6CB-9F0E-1A46-87430B0D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2E548-0369-E2D1-A387-274959C0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3737B-AFDB-92C7-9E34-9109DBFE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379C-1075-805F-F4A7-EE506DFC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692A8-3D2A-9CE4-F9F4-112DA8BB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419F4-0D25-2DCC-DD10-BB69E866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6246F-945C-8B85-A12A-A4DAB5A37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A56D3-36ED-CDF6-7A71-D4348BF3E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97F00-EE9F-5048-99D1-A7D706E9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CC75B-D790-18E8-E768-69EB8E1A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2E9FB-1669-0311-F0D9-C676EB7A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6A1B-D0CE-7FA8-FAC0-CB238742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7EFBA-D1DF-F65C-DFF0-AC194BF2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035D1-3A72-C30C-D236-AF07EF30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1F040-3E48-8906-B1F5-37697708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6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A11EB-4BB4-B503-6DC7-95F2C88D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7A22E-4551-7942-1F86-05690E12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02A4C-596C-4421-CF28-C7377E02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3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6824-659A-91CF-4825-E45FC912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F23E0-63E1-A966-C726-42F10F5F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49A2B-D681-27F9-44D2-F632DABA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9CE12-F8C7-BA36-3CE5-4F70FDA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0B4A7-5F01-21A8-580F-79E2FEDE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8FBFB-3071-EC6A-7EC0-5DF18FDF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8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1DD2-7880-AFE0-ABBA-1E425EEB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2FCC4-C9AF-60A3-81F8-889AEC1BB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F6262-6966-0E1C-BC8C-BD5487BC0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96325-399D-3C48-E5BD-C3FC4B64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584C7-3547-16E4-C562-D24F171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354FE-1BA2-45A2-F7A7-CB8EA0D3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48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1261-7702-BCC3-AD21-221A0282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BFB16-D371-909E-3BD0-5546C36F6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A9E3-2F8D-A687-ADD7-CD278669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B0FBD-5767-2167-DFB6-10CFEAE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7AE3-C7C3-47C7-1C0E-83D50C6E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83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1EC79-71EC-CA45-14BF-1CA59EC35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0D6C4-9700-47A5-0F66-6BE5771CB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0785-83B0-646E-3B8B-9BB691B7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BA6B8-BAE7-450F-9B57-61A2896501E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C561-5568-1467-62AA-40983660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1A82-A335-F50B-5DF4-79E5720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6E77-69E5-4BEA-8633-F49C7D11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4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5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6B3CA9-D277-ED1F-7EF3-D660C9C7DD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6"/>
            <a:ext cx="1558518" cy="15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6D90EF0-28EC-8442-B0F5-3CF3F790C9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6"/>
            <a:ext cx="1558518" cy="15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71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638" b="-7563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58139" y="-2057400"/>
            <a:ext cx="8705701" cy="6006933"/>
          </a:xfrm>
          <a:custGeom>
            <a:avLst/>
            <a:gdLst/>
            <a:ahLst/>
            <a:cxnLst/>
            <a:rect l="l" t="t" r="r" b="b"/>
            <a:pathLst>
              <a:path w="13058551" h="9010400">
                <a:moveTo>
                  <a:pt x="0" y="0"/>
                </a:moveTo>
                <a:lnTo>
                  <a:pt x="13058551" y="0"/>
                </a:lnTo>
                <a:lnTo>
                  <a:pt x="13058551" y="9010400"/>
                </a:lnTo>
                <a:lnTo>
                  <a:pt x="0" y="9010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" y="-114077"/>
            <a:ext cx="3412939" cy="2120289"/>
          </a:xfrm>
          <a:custGeom>
            <a:avLst/>
            <a:gdLst/>
            <a:ahLst/>
            <a:cxnLst/>
            <a:rect l="l" t="t" r="r" b="b"/>
            <a:pathLst>
              <a:path w="5119409" h="3180433">
                <a:moveTo>
                  <a:pt x="0" y="0"/>
                </a:moveTo>
                <a:lnTo>
                  <a:pt x="5119409" y="0"/>
                </a:lnTo>
                <a:lnTo>
                  <a:pt x="5119409" y="3180432"/>
                </a:lnTo>
                <a:lnTo>
                  <a:pt x="0" y="3180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-854991" y="442556"/>
            <a:ext cx="6189521" cy="5972888"/>
          </a:xfrm>
          <a:custGeom>
            <a:avLst/>
            <a:gdLst/>
            <a:ahLst/>
            <a:cxnLst/>
            <a:rect l="l" t="t" r="r" b="b"/>
            <a:pathLst>
              <a:path w="9284282" h="8959332">
                <a:moveTo>
                  <a:pt x="9284282" y="0"/>
                </a:moveTo>
                <a:lnTo>
                  <a:pt x="0" y="0"/>
                </a:lnTo>
                <a:lnTo>
                  <a:pt x="0" y="8959332"/>
                </a:lnTo>
                <a:lnTo>
                  <a:pt x="9284282" y="8959332"/>
                </a:lnTo>
                <a:lnTo>
                  <a:pt x="928428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29589" y="5341384"/>
            <a:ext cx="11439015" cy="6849110"/>
          </a:xfrm>
          <a:custGeom>
            <a:avLst/>
            <a:gdLst/>
            <a:ahLst/>
            <a:cxnLst/>
            <a:rect l="l" t="t" r="r" b="b"/>
            <a:pathLst>
              <a:path w="17158522" h="10273665">
                <a:moveTo>
                  <a:pt x="0" y="0"/>
                </a:moveTo>
                <a:lnTo>
                  <a:pt x="17158521" y="0"/>
                </a:lnTo>
                <a:lnTo>
                  <a:pt x="17158521" y="10273665"/>
                </a:lnTo>
                <a:lnTo>
                  <a:pt x="0" y="10273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854990" y="5341384"/>
            <a:ext cx="13134076" cy="2023097"/>
          </a:xfrm>
          <a:custGeom>
            <a:avLst/>
            <a:gdLst/>
            <a:ahLst/>
            <a:cxnLst/>
            <a:rect l="l" t="t" r="r" b="b"/>
            <a:pathLst>
              <a:path w="13314447" h="3034646">
                <a:moveTo>
                  <a:pt x="0" y="0"/>
                </a:moveTo>
                <a:lnTo>
                  <a:pt x="13314447" y="0"/>
                </a:lnTo>
                <a:lnTo>
                  <a:pt x="13314447" y="3034646"/>
                </a:lnTo>
                <a:lnTo>
                  <a:pt x="0" y="3034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3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716608" y="0"/>
            <a:ext cx="3412939" cy="2120289"/>
          </a:xfrm>
          <a:custGeom>
            <a:avLst/>
            <a:gdLst/>
            <a:ahLst/>
            <a:cxnLst/>
            <a:rect l="l" t="t" r="r" b="b"/>
            <a:pathLst>
              <a:path w="5119409" h="3180433">
                <a:moveTo>
                  <a:pt x="0" y="0"/>
                </a:moveTo>
                <a:lnTo>
                  <a:pt x="5119409" y="0"/>
                </a:lnTo>
                <a:lnTo>
                  <a:pt x="5119409" y="3180433"/>
                </a:lnTo>
                <a:lnTo>
                  <a:pt x="0" y="3180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6506506" y="-3003467"/>
            <a:ext cx="8705701" cy="6006933"/>
          </a:xfrm>
          <a:custGeom>
            <a:avLst/>
            <a:gdLst/>
            <a:ahLst/>
            <a:cxnLst/>
            <a:rect l="l" t="t" r="r" b="b"/>
            <a:pathLst>
              <a:path w="13058551" h="9010400">
                <a:moveTo>
                  <a:pt x="13058551" y="0"/>
                </a:moveTo>
                <a:lnTo>
                  <a:pt x="0" y="0"/>
                </a:lnTo>
                <a:lnTo>
                  <a:pt x="0" y="9010400"/>
                </a:lnTo>
                <a:lnTo>
                  <a:pt x="13058551" y="9010400"/>
                </a:lnTo>
                <a:lnTo>
                  <a:pt x="13058551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368123" y="5234830"/>
            <a:ext cx="510163" cy="500289"/>
          </a:xfrm>
          <a:custGeom>
            <a:avLst/>
            <a:gdLst/>
            <a:ahLst/>
            <a:cxnLst/>
            <a:rect l="l" t="t" r="r" b="b"/>
            <a:pathLst>
              <a:path w="765245" h="750434">
                <a:moveTo>
                  <a:pt x="0" y="0"/>
                </a:moveTo>
                <a:lnTo>
                  <a:pt x="765245" y="0"/>
                </a:lnTo>
                <a:lnTo>
                  <a:pt x="765245" y="750434"/>
                </a:lnTo>
                <a:lnTo>
                  <a:pt x="0" y="7504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0952" y="4031805"/>
            <a:ext cx="1041049" cy="1757573"/>
          </a:xfrm>
          <a:custGeom>
            <a:avLst/>
            <a:gdLst/>
            <a:ahLst/>
            <a:cxnLst/>
            <a:rect l="l" t="t" r="r" b="b"/>
            <a:pathLst>
              <a:path w="1561573" h="2636360">
                <a:moveTo>
                  <a:pt x="0" y="0"/>
                </a:moveTo>
                <a:lnTo>
                  <a:pt x="1561573" y="0"/>
                </a:lnTo>
                <a:lnTo>
                  <a:pt x="1561573" y="2636359"/>
                </a:lnTo>
                <a:lnTo>
                  <a:pt x="0" y="26363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726001" y="-34111"/>
            <a:ext cx="1465999" cy="1439821"/>
          </a:xfrm>
          <a:custGeom>
            <a:avLst/>
            <a:gdLst/>
            <a:ahLst/>
            <a:cxnLst/>
            <a:rect l="l" t="t" r="r" b="b"/>
            <a:pathLst>
              <a:path w="2198999" h="2159731">
                <a:moveTo>
                  <a:pt x="0" y="0"/>
                </a:moveTo>
                <a:lnTo>
                  <a:pt x="2198999" y="0"/>
                </a:lnTo>
                <a:lnTo>
                  <a:pt x="2198999" y="2159732"/>
                </a:lnTo>
                <a:lnTo>
                  <a:pt x="0" y="21597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3210666" y="4171364"/>
            <a:ext cx="1545275" cy="1942565"/>
            <a:chOff x="0" y="0"/>
            <a:chExt cx="3090550" cy="38851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90550" cy="3885130"/>
            </a:xfrm>
            <a:custGeom>
              <a:avLst/>
              <a:gdLst/>
              <a:ahLst/>
              <a:cxnLst/>
              <a:rect l="l" t="t" r="r" b="b"/>
              <a:pathLst>
                <a:path w="3090550" h="3885130">
                  <a:moveTo>
                    <a:pt x="0" y="0"/>
                  </a:moveTo>
                  <a:lnTo>
                    <a:pt x="3090550" y="0"/>
                  </a:lnTo>
                  <a:lnTo>
                    <a:pt x="3090550" y="3885130"/>
                  </a:lnTo>
                  <a:lnTo>
                    <a:pt x="0" y="3885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418125" y="1275204"/>
              <a:ext cx="254299" cy="25429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2C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0" name="Freeform 20"/>
          <p:cNvSpPr/>
          <p:nvPr/>
        </p:nvSpPr>
        <p:spPr>
          <a:xfrm>
            <a:off x="9129547" y="2006211"/>
            <a:ext cx="1023925" cy="1075336"/>
          </a:xfrm>
          <a:custGeom>
            <a:avLst/>
            <a:gdLst/>
            <a:ahLst/>
            <a:cxnLst/>
            <a:rect l="l" t="t" r="r" b="b"/>
            <a:pathLst>
              <a:path w="1535888" h="1613004">
                <a:moveTo>
                  <a:pt x="0" y="0"/>
                </a:moveTo>
                <a:lnTo>
                  <a:pt x="1535888" y="0"/>
                </a:lnTo>
                <a:lnTo>
                  <a:pt x="1535888" y="1613004"/>
                </a:lnTo>
                <a:lnTo>
                  <a:pt x="0" y="1613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069829" y="5234830"/>
            <a:ext cx="510163" cy="500289"/>
          </a:xfrm>
          <a:custGeom>
            <a:avLst/>
            <a:gdLst/>
            <a:ahLst/>
            <a:cxnLst/>
            <a:rect l="l" t="t" r="r" b="b"/>
            <a:pathLst>
              <a:path w="765245" h="750434">
                <a:moveTo>
                  <a:pt x="0" y="0"/>
                </a:moveTo>
                <a:lnTo>
                  <a:pt x="765246" y="0"/>
                </a:lnTo>
                <a:lnTo>
                  <a:pt x="765246" y="750434"/>
                </a:lnTo>
                <a:lnTo>
                  <a:pt x="0" y="7504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13D933-4AB9-7559-F70B-807DC8D076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3161" y="359748"/>
            <a:ext cx="3152775" cy="1150435"/>
          </a:xfrm>
          <a:prstGeom prst="rect">
            <a:avLst/>
          </a:prstGeom>
        </p:spPr>
      </p:pic>
      <p:pic>
        <p:nvPicPr>
          <p:cNvPr id="27" name="Picture 26" descr="A group of cartoon kids&#10;&#10;Description automatically generated">
            <a:extLst>
              <a:ext uri="{FF2B5EF4-FFF2-40B4-BE49-F238E27FC236}">
                <a16:creationId xmlns:a16="http://schemas.microsoft.com/office/drawing/2014/main" id="{07D4DE49-463E-CA8D-5A67-9CDF72B59F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61" b="94869" l="3596" r="33131">
                        <a14:foregroundMark x1="13374" y1="51960" x2="20566" y2="55434"/>
                        <a14:foregroundMark x1="20566" y1="55434" x2="20727" y2="55556"/>
                        <a14:foregroundMark x1="15232" y1="50101" x2="23232" y2="50626"/>
                        <a14:foregroundMark x1="21657" y1="94909" x2="23394" y2="92364"/>
                        <a14:foregroundMark x1="32970" y1="81980" x2="33131" y2="86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33" r="63422"/>
          <a:stretch/>
        </p:blipFill>
        <p:spPr>
          <a:xfrm>
            <a:off x="7923999" y="1403426"/>
            <a:ext cx="4599123" cy="64208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693165-D24E-5CC2-99AF-EF9CB5523A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6369" y="1955219"/>
            <a:ext cx="8224217" cy="3968840"/>
          </a:xfrm>
          <a:prstGeom prst="rect">
            <a:avLst/>
          </a:prstGeom>
        </p:spPr>
      </p:pic>
      <p:pic>
        <p:nvPicPr>
          <p:cNvPr id="33" name="Picture 32" descr="A yellow circles with red lines&#10;&#10;AI-generated content may be incorrect.">
            <a:extLst>
              <a:ext uri="{FF2B5EF4-FFF2-40B4-BE49-F238E27FC236}">
                <a16:creationId xmlns:a16="http://schemas.microsoft.com/office/drawing/2014/main" id="{58B0F991-FCC7-C8CA-329A-0B4315FDFB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8"/>
            <a:ext cx="3032166" cy="1815154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F20B6D1-E4E9-DE74-F3B7-7713799260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89" y="81096"/>
            <a:ext cx="1558518" cy="155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Custom Design</vt:lpstr>
      <vt:lpstr>3_Office Theme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126</cp:revision>
  <dcterms:created xsi:type="dcterms:W3CDTF">2023-03-05T01:12:13Z</dcterms:created>
  <dcterms:modified xsi:type="dcterms:W3CDTF">2025-10-04T03:47:36Z</dcterms:modified>
</cp:coreProperties>
</file>