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6" r:id="rId2"/>
  </p:sldMasterIdLst>
  <p:sldIdLst>
    <p:sldId id="2666" r:id="rId3"/>
    <p:sldId id="2667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73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3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6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8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66206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内页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: 圆角 1">
            <a:extLst>
              <a:ext uri="{FF2B5EF4-FFF2-40B4-BE49-F238E27FC236}">
                <a16:creationId xmlns:a16="http://schemas.microsoft.com/office/drawing/2014/main" id="{74AED800-AB4B-4AD1-852B-6C7C095589F0}"/>
              </a:ext>
            </a:extLst>
          </p:cNvPr>
          <p:cNvSpPr/>
          <p:nvPr userDrawn="1"/>
        </p:nvSpPr>
        <p:spPr>
          <a:xfrm>
            <a:off x="544751" y="505839"/>
            <a:ext cx="11108987" cy="5865779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1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C3FDF235-A1B0-429E-8258-E1D1EEDB48E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58061" y="2801566"/>
            <a:ext cx="4546465" cy="4546465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76BD2E8C-DCB3-405F-B151-578680F905A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0" y="-185636"/>
            <a:ext cx="2667000" cy="4953000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CA9F837C-BA4D-4F30-81B2-437ECFBB62A5}"/>
              </a:ext>
            </a:extLst>
          </p:cNvPr>
          <p:cNvSpPr txBox="1"/>
          <p:nvPr userDrawn="1"/>
        </p:nvSpPr>
        <p:spPr>
          <a:xfrm>
            <a:off x="4202351" y="642490"/>
            <a:ext cx="3453319" cy="43037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2000" dirty="0">
                <a:solidFill>
                  <a:sysClr val="windowText" lastClr="000000"/>
                </a:solidFill>
                <a:latin typeface="华康少女文字W5" panose="040F0509000000000000" pitchFamily="81" charset="-122"/>
                <a:ea typeface="华康少女文字W5" panose="040F0509000000000000" pitchFamily="81" charset="-122"/>
              </a:rPr>
              <a:t>——</a:t>
            </a:r>
            <a:r>
              <a:rPr lang="zh-CN" altLang="en-US" sz="2000" dirty="0">
                <a:solidFill>
                  <a:sysClr val="windowText" lastClr="000000"/>
                </a:solidFill>
                <a:latin typeface="华康少女文字W5" panose="040F0509000000000000" pitchFamily="81" charset="-122"/>
                <a:ea typeface="华康少女文字W5" panose="040F0509000000000000" pitchFamily="81" charset="-122"/>
              </a:rPr>
              <a:t>请输入您的标题</a:t>
            </a:r>
            <a:r>
              <a:rPr lang="en-US" altLang="zh-CN" sz="2000" dirty="0">
                <a:solidFill>
                  <a:sysClr val="windowText" lastClr="000000"/>
                </a:solidFill>
                <a:latin typeface="华康少女文字W5" panose="040F0509000000000000" pitchFamily="81" charset="-122"/>
                <a:ea typeface="华康少女文字W5" panose="040F0509000000000000" pitchFamily="81" charset="-122"/>
              </a:rPr>
              <a:t>——</a:t>
            </a:r>
            <a:endParaRPr lang="zh-CN" altLang="en-US" sz="2000" dirty="0">
              <a:solidFill>
                <a:sysClr val="windowText" lastClr="000000"/>
              </a:solidFill>
              <a:latin typeface="华康少女文字W5" panose="040F0509000000000000" pitchFamily="81" charset="-122"/>
              <a:ea typeface="华康少女文字W5" panose="040F0509000000000000" pitchFamily="81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559278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3000">
        <p14:ripple/>
      </p:transition>
    </mc:Choice>
    <mc:Fallback xmlns="">
      <p:transition spd="slow" advClick="0" advTm="3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内页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: 圆角 1">
            <a:extLst>
              <a:ext uri="{FF2B5EF4-FFF2-40B4-BE49-F238E27FC236}">
                <a16:creationId xmlns:a16="http://schemas.microsoft.com/office/drawing/2014/main" id="{7DA1C638-34AC-4C4A-A8F4-1B97F2C6055E}"/>
              </a:ext>
            </a:extLst>
          </p:cNvPr>
          <p:cNvSpPr/>
          <p:nvPr userDrawn="1"/>
        </p:nvSpPr>
        <p:spPr>
          <a:xfrm>
            <a:off x="697150" y="658238"/>
            <a:ext cx="11108987" cy="5865779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1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4BADFE07-D1FB-4930-8D81-79DD0524EAF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3275611" cy="2050532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DA3BE2C1-984A-4341-89BE-0BC4A2E7012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5455" y="4516429"/>
            <a:ext cx="3449219" cy="2341572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6322A1A8-229F-4447-A71F-4656C9F2D4D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908572"/>
            <a:ext cx="2727769" cy="4030493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56FE037D-76F8-4E4A-8A84-C76B01A84EF6}"/>
              </a:ext>
            </a:extLst>
          </p:cNvPr>
          <p:cNvSpPr txBox="1"/>
          <p:nvPr userDrawn="1"/>
        </p:nvSpPr>
        <p:spPr>
          <a:xfrm>
            <a:off x="4202351" y="642490"/>
            <a:ext cx="3453319" cy="43037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2000" dirty="0">
                <a:solidFill>
                  <a:sysClr val="windowText" lastClr="000000"/>
                </a:solidFill>
                <a:latin typeface="华康少女文字W5" panose="040F0509000000000000" pitchFamily="81" charset="-122"/>
                <a:ea typeface="华康少女文字W5" panose="040F0509000000000000" pitchFamily="81" charset="-122"/>
              </a:rPr>
              <a:t>——</a:t>
            </a:r>
            <a:r>
              <a:rPr lang="zh-CN" altLang="en-US" sz="2000" dirty="0">
                <a:solidFill>
                  <a:sysClr val="windowText" lastClr="000000"/>
                </a:solidFill>
                <a:latin typeface="华康少女文字W5" panose="040F0509000000000000" pitchFamily="81" charset="-122"/>
                <a:ea typeface="华康少女文字W5" panose="040F0509000000000000" pitchFamily="81" charset="-122"/>
              </a:rPr>
              <a:t>请输入您的标题</a:t>
            </a:r>
            <a:r>
              <a:rPr lang="en-US" altLang="zh-CN" sz="2000" dirty="0">
                <a:solidFill>
                  <a:sysClr val="windowText" lastClr="000000"/>
                </a:solidFill>
                <a:latin typeface="华康少女文字W5" panose="040F0509000000000000" pitchFamily="81" charset="-122"/>
                <a:ea typeface="华康少女文字W5" panose="040F0509000000000000" pitchFamily="81" charset="-122"/>
              </a:rPr>
              <a:t>——</a:t>
            </a:r>
            <a:endParaRPr lang="zh-CN" altLang="en-US" sz="2000" dirty="0">
              <a:solidFill>
                <a:sysClr val="windowText" lastClr="000000"/>
              </a:solidFill>
              <a:latin typeface="华康少女文字W5" panose="040F0509000000000000" pitchFamily="81" charset="-122"/>
              <a:ea typeface="华康少女文字W5" panose="040F0509000000000000" pitchFamily="81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863295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3000">
        <p14:ripple/>
      </p:transition>
    </mc:Choice>
    <mc:Fallback xmlns="">
      <p:transition spd="slow" advClick="0" advTm="300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内页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: 圆角 2">
            <a:extLst>
              <a:ext uri="{FF2B5EF4-FFF2-40B4-BE49-F238E27FC236}">
                <a16:creationId xmlns:a16="http://schemas.microsoft.com/office/drawing/2014/main" id="{3C7E5B60-395B-4216-9A18-0F5F76B254D3}"/>
              </a:ext>
            </a:extLst>
          </p:cNvPr>
          <p:cNvSpPr/>
          <p:nvPr userDrawn="1"/>
        </p:nvSpPr>
        <p:spPr>
          <a:xfrm>
            <a:off x="697150" y="658238"/>
            <a:ext cx="11108987" cy="5865779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1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A7CEDD86-7968-4B14-8159-F39C71897F8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819" y="791184"/>
            <a:ext cx="4049600" cy="6066816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7BFC3DC4-AD94-4D04-ADEB-23E7A6D624B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1555" y="249020"/>
            <a:ext cx="1920199" cy="2075891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D929124C-7B27-4411-95C0-5AE7A90FBD2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0381" y="3920247"/>
            <a:ext cx="1851619" cy="3012989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0ACBBB52-2397-463B-89E1-BCBC36501DA8}"/>
              </a:ext>
            </a:extLst>
          </p:cNvPr>
          <p:cNvSpPr txBox="1"/>
          <p:nvPr userDrawn="1"/>
        </p:nvSpPr>
        <p:spPr>
          <a:xfrm>
            <a:off x="4202351" y="642490"/>
            <a:ext cx="3453319" cy="43037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2000" dirty="0">
                <a:solidFill>
                  <a:sysClr val="windowText" lastClr="000000"/>
                </a:solidFill>
                <a:latin typeface="华康少女文字W5" panose="040F0509000000000000" pitchFamily="81" charset="-122"/>
                <a:ea typeface="华康少女文字W5" panose="040F0509000000000000" pitchFamily="81" charset="-122"/>
              </a:rPr>
              <a:t>——</a:t>
            </a:r>
            <a:r>
              <a:rPr lang="zh-CN" altLang="en-US" sz="2000" dirty="0">
                <a:solidFill>
                  <a:sysClr val="windowText" lastClr="000000"/>
                </a:solidFill>
                <a:latin typeface="华康少女文字W5" panose="040F0509000000000000" pitchFamily="81" charset="-122"/>
                <a:ea typeface="华康少女文字W5" panose="040F0509000000000000" pitchFamily="81" charset="-122"/>
              </a:rPr>
              <a:t>请输入您的标题</a:t>
            </a:r>
            <a:r>
              <a:rPr lang="en-US" altLang="zh-CN" sz="2000" dirty="0">
                <a:solidFill>
                  <a:sysClr val="windowText" lastClr="000000"/>
                </a:solidFill>
                <a:latin typeface="华康少女文字W5" panose="040F0509000000000000" pitchFamily="81" charset="-122"/>
                <a:ea typeface="华康少女文字W5" panose="040F0509000000000000" pitchFamily="81" charset="-122"/>
              </a:rPr>
              <a:t>——</a:t>
            </a:r>
            <a:endParaRPr lang="zh-CN" altLang="en-US" sz="2000" dirty="0">
              <a:solidFill>
                <a:sysClr val="windowText" lastClr="000000"/>
              </a:solidFill>
              <a:latin typeface="华康少女文字W5" panose="040F0509000000000000" pitchFamily="81" charset="-122"/>
              <a:ea typeface="华康少女文字W5" panose="040F0509000000000000" pitchFamily="81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186317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3000">
        <p14:ripple/>
      </p:transition>
    </mc:Choice>
    <mc:Fallback xmlns="">
      <p:transition spd="slow" advClick="0" advTm="300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结束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11171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3000">
        <p14:ripple/>
      </p:transition>
    </mc:Choice>
    <mc:Fallback xmlns="">
      <p:transition spd="slow" advClick="0" advTm="300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版权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59413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3000">
        <p14:ripple/>
      </p:transition>
    </mc:Choice>
    <mc:Fallback xmlns="">
      <p:transition spd="slow" advClick="0" advTm="3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1">
            <a:extLst>
              <a:ext uri="{FF2B5EF4-FFF2-40B4-BE49-F238E27FC236}">
                <a16:creationId xmlns:a16="http://schemas.microsoft.com/office/drawing/2014/main" id="{366D4985-464F-F463-6AD5-368D282A445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2"/>
            <a:ext cx="12192000" cy="6853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0512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16A006-59DD-41EF-BB59-5CF0A5B0F3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7CF5D0-5E86-4B07-82F0-4706674B42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32F55C-8EFE-4A66-9DB3-D0CB88777B6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10/4/2025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E38045-8612-4FFC-BF9F-64FB98C8EF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615B52-8190-4B2D-852C-B23A268AE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507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92C063-6317-449C-A341-883F2682D4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D53C2C5-1069-41AD-AB8E-A272B5F74D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35F9C6-7A1E-4BB1-8382-AF2048FA93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2CF1DA-3491-456F-B971-C43EFCD216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10/4/2025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D613E6-C32A-4783-9219-260167E50D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F57CA7-22C9-4637-98D5-45CB81C4C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681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5C8BC-CF44-4FCD-ACB9-6C06E1FD0D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E26985-A785-4717-80AD-9B8D8F5B85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05A630-F12E-492E-A3AD-AE8A23606B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10/4/2025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5C2166-B6AA-4084-B4D7-069DDC982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C20EA2-78ED-4391-B2FB-25000FDBC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130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首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67CB1063-1667-4B1C-AA1B-C6532DA3286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60" r="54"/>
          <a:stretch/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A1E8ED1C-1DAC-45C9-88C6-0DFF9C7B7F1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2273" y="-150919"/>
            <a:ext cx="4799416" cy="1958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7901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3000">
        <p14:ripple/>
      </p:transition>
    </mc:Choice>
    <mc:Fallback xmlns="">
      <p:transition spd="slow" advClick="0" advTm="3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4089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3000">
        <p14:ripple/>
      </p:transition>
    </mc:Choice>
    <mc:Fallback xmlns="">
      <p:transition spd="slow" advClick="0" advTm="3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过度页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91F94988-89F0-4CE4-AE57-1AE5EF5612C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14"/>
          <a:stretch/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39B459BF-6E2B-4056-97E0-EB2C5C46B92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45111" y="106532"/>
            <a:ext cx="42672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5132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3000">
        <p14:ripple/>
      </p:transition>
    </mc:Choice>
    <mc:Fallback xmlns="">
      <p:transition spd="slow" advClick="0" advTm="3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页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: 圆角 2">
            <a:extLst>
              <a:ext uri="{FF2B5EF4-FFF2-40B4-BE49-F238E27FC236}">
                <a16:creationId xmlns:a16="http://schemas.microsoft.com/office/drawing/2014/main" id="{2EA56E12-642E-45B5-ACD1-7A9C34FFE256}"/>
              </a:ext>
            </a:extLst>
          </p:cNvPr>
          <p:cNvSpPr/>
          <p:nvPr userDrawn="1"/>
        </p:nvSpPr>
        <p:spPr>
          <a:xfrm>
            <a:off x="544751" y="505839"/>
            <a:ext cx="11108987" cy="5865779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1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1B765D9F-424C-4597-A054-077E2C430EC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1375" y="1799618"/>
            <a:ext cx="3509608" cy="5058383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3C15A57D-1E0A-4787-B0BA-39A48C99DE8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7646" y="-87549"/>
            <a:ext cx="1356015" cy="1692613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6978D986-2ABF-4C08-A172-32FAD6328DB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7990" y="3943898"/>
            <a:ext cx="3879311" cy="4587767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13D372B6-7D96-4E05-BBFE-0B26546F95EC}"/>
              </a:ext>
            </a:extLst>
          </p:cNvPr>
          <p:cNvSpPr txBox="1"/>
          <p:nvPr userDrawn="1"/>
        </p:nvSpPr>
        <p:spPr>
          <a:xfrm>
            <a:off x="4202351" y="642490"/>
            <a:ext cx="3453319" cy="43037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2000" dirty="0">
                <a:solidFill>
                  <a:sysClr val="windowText" lastClr="000000"/>
                </a:solidFill>
                <a:latin typeface="华康少女文字W5" panose="040F0509000000000000" pitchFamily="81" charset="-122"/>
                <a:ea typeface="华康少女文字W5" panose="040F0509000000000000" pitchFamily="81" charset="-122"/>
              </a:rPr>
              <a:t>——</a:t>
            </a:r>
            <a:r>
              <a:rPr lang="zh-CN" altLang="en-US" sz="2000" dirty="0">
                <a:solidFill>
                  <a:sysClr val="windowText" lastClr="000000"/>
                </a:solidFill>
                <a:latin typeface="华康少女文字W5" panose="040F0509000000000000" pitchFamily="81" charset="-122"/>
                <a:ea typeface="华康少女文字W5" panose="040F0509000000000000" pitchFamily="81" charset="-122"/>
              </a:rPr>
              <a:t>请输入您的标题</a:t>
            </a:r>
            <a:r>
              <a:rPr lang="en-US" altLang="zh-CN" sz="2000" dirty="0">
                <a:solidFill>
                  <a:sysClr val="windowText" lastClr="000000"/>
                </a:solidFill>
                <a:latin typeface="华康少女文字W5" panose="040F0509000000000000" pitchFamily="81" charset="-122"/>
                <a:ea typeface="华康少女文字W5" panose="040F0509000000000000" pitchFamily="81" charset="-122"/>
              </a:rPr>
              <a:t>——</a:t>
            </a:r>
            <a:endParaRPr lang="zh-CN" altLang="en-US" sz="2000" dirty="0">
              <a:solidFill>
                <a:sysClr val="windowText" lastClr="000000"/>
              </a:solidFill>
              <a:latin typeface="华康少女文字W5" panose="040F0509000000000000" pitchFamily="81" charset="-122"/>
              <a:ea typeface="华康少女文字W5" panose="040F0509000000000000" pitchFamily="81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656235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3000">
        <p14:ripple/>
      </p:transition>
    </mc:Choice>
    <mc:Fallback xmlns="">
      <p:transition spd="slow" advClick="0" advTm="3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ags" Target="../tags/tag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image" Target="../media/image2.jpg"/><Relationship Id="rId5" Type="http://schemas.openxmlformats.org/officeDocument/2006/relationships/slideLayout" Target="../slideLayouts/slideLayout10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CD0CE00B-B040-4546-AF5D-EEF96AA126B0}"/>
              </a:ext>
            </a:extLst>
          </p:cNvPr>
          <p:cNvGrpSpPr>
            <a:grpSpLocks noGrp="1" noSelect="1" noRot="1" noMove="1" noResize="1"/>
          </p:cNvGrpSpPr>
          <p:nvPr userDrawn="1">
            <p:custDataLst>
              <p:tags r:id="rId7"/>
            </p:custDataLst>
          </p:nvPr>
        </p:nvGrpSpPr>
        <p:grpSpPr>
          <a:xfrm>
            <a:off x="-2202100" y="-2224223"/>
            <a:ext cx="16596200" cy="11284323"/>
            <a:chOff x="-2202100" y="-2224223"/>
            <a:chExt cx="16596200" cy="11284323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A423BDB-6737-4700-9989-01683A4147DA}"/>
                </a:ext>
              </a:extLst>
            </p:cNvPr>
            <p:cNvSpPr/>
            <p:nvPr/>
          </p:nvSpPr>
          <p:spPr>
            <a:xfrm>
              <a:off x="4851540" y="8494776"/>
              <a:ext cx="2488920" cy="565324"/>
            </a:xfrm>
            <a:prstGeom prst="rect">
              <a:avLst/>
            </a:prstGeom>
            <a:noFill/>
            <a:ln w="2159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1">
                <a:solidFill>
                  <a:schemeClr val="tx1"/>
                </a:solidFill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91E50D3-44ED-477F-84FB-1E24BC65ED8F}"/>
                </a:ext>
              </a:extLst>
            </p:cNvPr>
            <p:cNvSpPr txBox="1"/>
            <p:nvPr/>
          </p:nvSpPr>
          <p:spPr>
            <a:xfrm>
              <a:off x="5006988" y="8647176"/>
              <a:ext cx="2178025" cy="260524"/>
            </a:xfrm>
            <a:custGeom>
              <a:avLst/>
              <a:gdLst/>
              <a:ahLst/>
              <a:cxnLst/>
              <a:rect l="l" t="t" r="r" b="b"/>
              <a:pathLst>
                <a:path w="2178025" h="260524">
                  <a:moveTo>
                    <a:pt x="1807648" y="222182"/>
                  </a:moveTo>
                  <a:cubicBezTo>
                    <a:pt x="1814010" y="222182"/>
                    <a:pt x="1818838" y="223968"/>
                    <a:pt x="1822130" y="227540"/>
                  </a:cubicBezTo>
                  <a:cubicBezTo>
                    <a:pt x="1825423" y="231111"/>
                    <a:pt x="1827070" y="235576"/>
                    <a:pt x="1827070" y="240934"/>
                  </a:cubicBezTo>
                  <a:cubicBezTo>
                    <a:pt x="1827070" y="246069"/>
                    <a:pt x="1825423" y="250366"/>
                    <a:pt x="1822130" y="253826"/>
                  </a:cubicBezTo>
                  <a:cubicBezTo>
                    <a:pt x="1818838" y="257287"/>
                    <a:pt x="1814010" y="259017"/>
                    <a:pt x="1807648" y="259017"/>
                  </a:cubicBezTo>
                  <a:cubicBezTo>
                    <a:pt x="1801285" y="259017"/>
                    <a:pt x="1796513" y="257287"/>
                    <a:pt x="1793332" y="253826"/>
                  </a:cubicBezTo>
                  <a:cubicBezTo>
                    <a:pt x="1790151" y="250366"/>
                    <a:pt x="1788560" y="246069"/>
                    <a:pt x="1788560" y="240934"/>
                  </a:cubicBezTo>
                  <a:cubicBezTo>
                    <a:pt x="1788560" y="235576"/>
                    <a:pt x="1790151" y="231111"/>
                    <a:pt x="1793332" y="227540"/>
                  </a:cubicBezTo>
                  <a:cubicBezTo>
                    <a:pt x="1796513" y="223968"/>
                    <a:pt x="1801285" y="222182"/>
                    <a:pt x="1807648" y="222182"/>
                  </a:cubicBezTo>
                  <a:close/>
                  <a:moveTo>
                    <a:pt x="807523" y="222182"/>
                  </a:moveTo>
                  <a:cubicBezTo>
                    <a:pt x="813885" y="222182"/>
                    <a:pt x="818713" y="223968"/>
                    <a:pt x="822005" y="227540"/>
                  </a:cubicBezTo>
                  <a:cubicBezTo>
                    <a:pt x="825298" y="231111"/>
                    <a:pt x="826945" y="235576"/>
                    <a:pt x="826945" y="240934"/>
                  </a:cubicBezTo>
                  <a:cubicBezTo>
                    <a:pt x="826945" y="246069"/>
                    <a:pt x="825298" y="250366"/>
                    <a:pt x="822005" y="253826"/>
                  </a:cubicBezTo>
                  <a:cubicBezTo>
                    <a:pt x="818713" y="257287"/>
                    <a:pt x="813885" y="259017"/>
                    <a:pt x="807523" y="259017"/>
                  </a:cubicBezTo>
                  <a:cubicBezTo>
                    <a:pt x="801160" y="259017"/>
                    <a:pt x="796388" y="257287"/>
                    <a:pt x="793207" y="253826"/>
                  </a:cubicBezTo>
                  <a:cubicBezTo>
                    <a:pt x="790026" y="250366"/>
                    <a:pt x="788435" y="246069"/>
                    <a:pt x="788435" y="240934"/>
                  </a:cubicBezTo>
                  <a:cubicBezTo>
                    <a:pt x="788435" y="235576"/>
                    <a:pt x="790026" y="231111"/>
                    <a:pt x="793207" y="227540"/>
                  </a:cubicBezTo>
                  <a:cubicBezTo>
                    <a:pt x="796388" y="223968"/>
                    <a:pt x="801160" y="222182"/>
                    <a:pt x="807523" y="222182"/>
                  </a:cubicBezTo>
                  <a:close/>
                  <a:moveTo>
                    <a:pt x="1488076" y="98952"/>
                  </a:moveTo>
                  <a:cubicBezTo>
                    <a:pt x="1472896" y="98952"/>
                    <a:pt x="1461064" y="104812"/>
                    <a:pt x="1452581" y="116532"/>
                  </a:cubicBezTo>
                  <a:cubicBezTo>
                    <a:pt x="1444098" y="128253"/>
                    <a:pt x="1439856" y="145610"/>
                    <a:pt x="1439856" y="168604"/>
                  </a:cubicBezTo>
                  <a:cubicBezTo>
                    <a:pt x="1439856" y="189142"/>
                    <a:pt x="1444098" y="205215"/>
                    <a:pt x="1452581" y="216824"/>
                  </a:cubicBezTo>
                  <a:cubicBezTo>
                    <a:pt x="1461064" y="228433"/>
                    <a:pt x="1472784" y="234237"/>
                    <a:pt x="1487741" y="234237"/>
                  </a:cubicBezTo>
                  <a:cubicBezTo>
                    <a:pt x="1507387" y="234237"/>
                    <a:pt x="1521730" y="225419"/>
                    <a:pt x="1530771" y="207783"/>
                  </a:cubicBezTo>
                  <a:lnTo>
                    <a:pt x="1530771" y="124569"/>
                  </a:lnTo>
                  <a:cubicBezTo>
                    <a:pt x="1521507" y="107491"/>
                    <a:pt x="1507275" y="98952"/>
                    <a:pt x="1488076" y="98952"/>
                  </a:cubicBezTo>
                  <a:close/>
                  <a:moveTo>
                    <a:pt x="1678241" y="98115"/>
                  </a:moveTo>
                  <a:cubicBezTo>
                    <a:pt x="1665740" y="98115"/>
                    <a:pt x="1655248" y="102663"/>
                    <a:pt x="1646764" y="111761"/>
                  </a:cubicBezTo>
                  <a:cubicBezTo>
                    <a:pt x="1638281" y="120858"/>
                    <a:pt x="1633035" y="133610"/>
                    <a:pt x="1631026" y="150019"/>
                  </a:cubicBezTo>
                  <a:lnTo>
                    <a:pt x="1721774" y="150019"/>
                  </a:lnTo>
                  <a:lnTo>
                    <a:pt x="1721774" y="147675"/>
                  </a:lnTo>
                  <a:cubicBezTo>
                    <a:pt x="1720881" y="131936"/>
                    <a:pt x="1716639" y="119742"/>
                    <a:pt x="1709049" y="111091"/>
                  </a:cubicBezTo>
                  <a:cubicBezTo>
                    <a:pt x="1701459" y="102440"/>
                    <a:pt x="1691190" y="98115"/>
                    <a:pt x="1678241" y="98115"/>
                  </a:cubicBezTo>
                  <a:close/>
                  <a:moveTo>
                    <a:pt x="1855700" y="76014"/>
                  </a:moveTo>
                  <a:lnTo>
                    <a:pt x="1887345" y="76014"/>
                  </a:lnTo>
                  <a:lnTo>
                    <a:pt x="1933389" y="215150"/>
                  </a:lnTo>
                  <a:lnTo>
                    <a:pt x="1978260" y="76014"/>
                  </a:lnTo>
                  <a:lnTo>
                    <a:pt x="2009905" y="76014"/>
                  </a:lnTo>
                  <a:lnTo>
                    <a:pt x="1944941" y="257175"/>
                  </a:lnTo>
                  <a:lnTo>
                    <a:pt x="1921334" y="257175"/>
                  </a:lnTo>
                  <a:close/>
                  <a:moveTo>
                    <a:pt x="1333370" y="76014"/>
                  </a:moveTo>
                  <a:lnTo>
                    <a:pt x="1364344" y="76014"/>
                  </a:lnTo>
                  <a:lnTo>
                    <a:pt x="1364344" y="257175"/>
                  </a:lnTo>
                  <a:lnTo>
                    <a:pt x="1333370" y="257175"/>
                  </a:lnTo>
                  <a:close/>
                  <a:moveTo>
                    <a:pt x="514350" y="76014"/>
                  </a:moveTo>
                  <a:lnTo>
                    <a:pt x="545157" y="76014"/>
                  </a:lnTo>
                  <a:lnTo>
                    <a:pt x="580820" y="211634"/>
                  </a:lnTo>
                  <a:lnTo>
                    <a:pt x="623013" y="76014"/>
                  </a:lnTo>
                  <a:lnTo>
                    <a:pt x="647960" y="76014"/>
                  </a:lnTo>
                  <a:lnTo>
                    <a:pt x="690990" y="214480"/>
                  </a:lnTo>
                  <a:lnTo>
                    <a:pt x="725816" y="76014"/>
                  </a:lnTo>
                  <a:lnTo>
                    <a:pt x="756791" y="76014"/>
                  </a:lnTo>
                  <a:lnTo>
                    <a:pt x="704050" y="257175"/>
                  </a:lnTo>
                  <a:lnTo>
                    <a:pt x="678935" y="257175"/>
                  </a:lnTo>
                  <a:lnTo>
                    <a:pt x="634901" y="119881"/>
                  </a:lnTo>
                  <a:lnTo>
                    <a:pt x="592038" y="257175"/>
                  </a:lnTo>
                  <a:lnTo>
                    <a:pt x="566923" y="257175"/>
                  </a:lnTo>
                  <a:close/>
                  <a:moveTo>
                    <a:pt x="257175" y="76014"/>
                  </a:moveTo>
                  <a:lnTo>
                    <a:pt x="287982" y="76014"/>
                  </a:lnTo>
                  <a:lnTo>
                    <a:pt x="323645" y="211634"/>
                  </a:lnTo>
                  <a:lnTo>
                    <a:pt x="365838" y="76014"/>
                  </a:lnTo>
                  <a:lnTo>
                    <a:pt x="390785" y="76014"/>
                  </a:lnTo>
                  <a:lnTo>
                    <a:pt x="433815" y="214480"/>
                  </a:lnTo>
                  <a:lnTo>
                    <a:pt x="468641" y="76014"/>
                  </a:lnTo>
                  <a:lnTo>
                    <a:pt x="499616" y="76014"/>
                  </a:lnTo>
                  <a:lnTo>
                    <a:pt x="446875" y="257175"/>
                  </a:lnTo>
                  <a:lnTo>
                    <a:pt x="421760" y="257175"/>
                  </a:lnTo>
                  <a:lnTo>
                    <a:pt x="377726" y="119881"/>
                  </a:lnTo>
                  <a:lnTo>
                    <a:pt x="334863" y="257175"/>
                  </a:lnTo>
                  <a:lnTo>
                    <a:pt x="309748" y="257175"/>
                  </a:lnTo>
                  <a:close/>
                  <a:moveTo>
                    <a:pt x="0" y="76014"/>
                  </a:moveTo>
                  <a:lnTo>
                    <a:pt x="30807" y="76014"/>
                  </a:lnTo>
                  <a:lnTo>
                    <a:pt x="66470" y="211634"/>
                  </a:lnTo>
                  <a:lnTo>
                    <a:pt x="108663" y="76014"/>
                  </a:lnTo>
                  <a:lnTo>
                    <a:pt x="133610" y="76014"/>
                  </a:lnTo>
                  <a:lnTo>
                    <a:pt x="176640" y="214480"/>
                  </a:lnTo>
                  <a:lnTo>
                    <a:pt x="211466" y="76014"/>
                  </a:lnTo>
                  <a:lnTo>
                    <a:pt x="242441" y="76014"/>
                  </a:lnTo>
                  <a:lnTo>
                    <a:pt x="189700" y="257175"/>
                  </a:lnTo>
                  <a:lnTo>
                    <a:pt x="164585" y="257175"/>
                  </a:lnTo>
                  <a:lnTo>
                    <a:pt x="120551" y="119881"/>
                  </a:lnTo>
                  <a:lnTo>
                    <a:pt x="77688" y="257175"/>
                  </a:lnTo>
                  <a:lnTo>
                    <a:pt x="52573" y="257175"/>
                  </a:lnTo>
                  <a:close/>
                  <a:moveTo>
                    <a:pt x="2120094" y="72666"/>
                  </a:moveTo>
                  <a:cubicBezTo>
                    <a:pt x="2158380" y="72666"/>
                    <a:pt x="2177690" y="94264"/>
                    <a:pt x="2178025" y="137461"/>
                  </a:cubicBezTo>
                  <a:lnTo>
                    <a:pt x="2178025" y="257175"/>
                  </a:lnTo>
                  <a:lnTo>
                    <a:pt x="2147050" y="257175"/>
                  </a:lnTo>
                  <a:lnTo>
                    <a:pt x="2147050" y="137294"/>
                  </a:lnTo>
                  <a:cubicBezTo>
                    <a:pt x="2146938" y="124234"/>
                    <a:pt x="2143953" y="114579"/>
                    <a:pt x="2138092" y="108328"/>
                  </a:cubicBezTo>
                  <a:cubicBezTo>
                    <a:pt x="2132232" y="102077"/>
                    <a:pt x="2123107" y="98952"/>
                    <a:pt x="2110717" y="98952"/>
                  </a:cubicBezTo>
                  <a:cubicBezTo>
                    <a:pt x="2100671" y="98952"/>
                    <a:pt x="2091853" y="101631"/>
                    <a:pt x="2084263" y="106989"/>
                  </a:cubicBezTo>
                  <a:cubicBezTo>
                    <a:pt x="2076673" y="112347"/>
                    <a:pt x="2070757" y="119379"/>
                    <a:pt x="2066515" y="128085"/>
                  </a:cubicBezTo>
                  <a:lnTo>
                    <a:pt x="2066515" y="257175"/>
                  </a:lnTo>
                  <a:lnTo>
                    <a:pt x="2035541" y="257175"/>
                  </a:lnTo>
                  <a:lnTo>
                    <a:pt x="2035541" y="76014"/>
                  </a:lnTo>
                  <a:lnTo>
                    <a:pt x="2064841" y="76014"/>
                  </a:lnTo>
                  <a:lnTo>
                    <a:pt x="2065846" y="98785"/>
                  </a:lnTo>
                  <a:cubicBezTo>
                    <a:pt x="2079687" y="81372"/>
                    <a:pt x="2097769" y="72666"/>
                    <a:pt x="2120094" y="72666"/>
                  </a:cubicBezTo>
                  <a:close/>
                  <a:moveTo>
                    <a:pt x="1678241" y="72666"/>
                  </a:moveTo>
                  <a:cubicBezTo>
                    <a:pt x="1701794" y="72666"/>
                    <a:pt x="1720099" y="80423"/>
                    <a:pt x="1733159" y="95938"/>
                  </a:cubicBezTo>
                  <a:cubicBezTo>
                    <a:pt x="1746219" y="111454"/>
                    <a:pt x="1752749" y="133666"/>
                    <a:pt x="1752749" y="162576"/>
                  </a:cubicBezTo>
                  <a:lnTo>
                    <a:pt x="1752749" y="175468"/>
                  </a:lnTo>
                  <a:lnTo>
                    <a:pt x="1630021" y="175468"/>
                  </a:lnTo>
                  <a:cubicBezTo>
                    <a:pt x="1630468" y="193328"/>
                    <a:pt x="1635686" y="207755"/>
                    <a:pt x="1645676" y="218749"/>
                  </a:cubicBezTo>
                  <a:cubicBezTo>
                    <a:pt x="1655666" y="229744"/>
                    <a:pt x="1668363" y="235241"/>
                    <a:pt x="1683767" y="235241"/>
                  </a:cubicBezTo>
                  <a:cubicBezTo>
                    <a:pt x="1694706" y="235241"/>
                    <a:pt x="1703970" y="233009"/>
                    <a:pt x="1711560" y="228544"/>
                  </a:cubicBezTo>
                  <a:cubicBezTo>
                    <a:pt x="1719151" y="224079"/>
                    <a:pt x="1725792" y="218163"/>
                    <a:pt x="1731485" y="210796"/>
                  </a:cubicBezTo>
                  <a:lnTo>
                    <a:pt x="1750405" y="225530"/>
                  </a:lnTo>
                  <a:cubicBezTo>
                    <a:pt x="1735224" y="248859"/>
                    <a:pt x="1712453" y="260524"/>
                    <a:pt x="1682092" y="260524"/>
                  </a:cubicBezTo>
                  <a:cubicBezTo>
                    <a:pt x="1657536" y="260524"/>
                    <a:pt x="1637556" y="252459"/>
                    <a:pt x="1622152" y="236330"/>
                  </a:cubicBezTo>
                  <a:cubicBezTo>
                    <a:pt x="1606748" y="220201"/>
                    <a:pt x="1599046" y="198630"/>
                    <a:pt x="1599046" y="171617"/>
                  </a:cubicBezTo>
                  <a:lnTo>
                    <a:pt x="1599046" y="165925"/>
                  </a:lnTo>
                  <a:cubicBezTo>
                    <a:pt x="1599046" y="147954"/>
                    <a:pt x="1602479" y="131908"/>
                    <a:pt x="1609343" y="117788"/>
                  </a:cubicBezTo>
                  <a:cubicBezTo>
                    <a:pt x="1616208" y="103668"/>
                    <a:pt x="1625807" y="92618"/>
                    <a:pt x="1638142" y="84637"/>
                  </a:cubicBezTo>
                  <a:cubicBezTo>
                    <a:pt x="1650476" y="76656"/>
                    <a:pt x="1663842" y="72666"/>
                    <a:pt x="1678241" y="72666"/>
                  </a:cubicBezTo>
                  <a:close/>
                  <a:moveTo>
                    <a:pt x="1129624" y="72666"/>
                  </a:moveTo>
                  <a:cubicBezTo>
                    <a:pt x="1150162" y="72666"/>
                    <a:pt x="1166822" y="77968"/>
                    <a:pt x="1179602" y="88572"/>
                  </a:cubicBezTo>
                  <a:cubicBezTo>
                    <a:pt x="1192383" y="99175"/>
                    <a:pt x="1198773" y="112737"/>
                    <a:pt x="1198773" y="129257"/>
                  </a:cubicBezTo>
                  <a:lnTo>
                    <a:pt x="1167631" y="129257"/>
                  </a:lnTo>
                  <a:cubicBezTo>
                    <a:pt x="1167631" y="120774"/>
                    <a:pt x="1164031" y="113463"/>
                    <a:pt x="1156831" y="107324"/>
                  </a:cubicBezTo>
                  <a:cubicBezTo>
                    <a:pt x="1149632" y="101185"/>
                    <a:pt x="1140563" y="98115"/>
                    <a:pt x="1129624" y="98115"/>
                  </a:cubicBezTo>
                  <a:cubicBezTo>
                    <a:pt x="1118350" y="98115"/>
                    <a:pt x="1109532" y="100571"/>
                    <a:pt x="1103170" y="105482"/>
                  </a:cubicBezTo>
                  <a:cubicBezTo>
                    <a:pt x="1096807" y="110393"/>
                    <a:pt x="1093626" y="116811"/>
                    <a:pt x="1093626" y="124737"/>
                  </a:cubicBezTo>
                  <a:cubicBezTo>
                    <a:pt x="1093626" y="132215"/>
                    <a:pt x="1096584" y="137852"/>
                    <a:pt x="1102500" y="141647"/>
                  </a:cubicBezTo>
                  <a:cubicBezTo>
                    <a:pt x="1108416" y="145442"/>
                    <a:pt x="1119104" y="149070"/>
                    <a:pt x="1134563" y="152530"/>
                  </a:cubicBezTo>
                  <a:cubicBezTo>
                    <a:pt x="1150023" y="155990"/>
                    <a:pt x="1162552" y="160120"/>
                    <a:pt x="1172151" y="164920"/>
                  </a:cubicBezTo>
                  <a:cubicBezTo>
                    <a:pt x="1181751" y="169720"/>
                    <a:pt x="1188867" y="175496"/>
                    <a:pt x="1193499" y="182249"/>
                  </a:cubicBezTo>
                  <a:cubicBezTo>
                    <a:pt x="1198131" y="189002"/>
                    <a:pt x="1200447" y="197234"/>
                    <a:pt x="1200447" y="206945"/>
                  </a:cubicBezTo>
                  <a:cubicBezTo>
                    <a:pt x="1200447" y="223131"/>
                    <a:pt x="1193973" y="236107"/>
                    <a:pt x="1181025" y="245873"/>
                  </a:cubicBezTo>
                  <a:cubicBezTo>
                    <a:pt x="1168077" y="255640"/>
                    <a:pt x="1151278" y="260524"/>
                    <a:pt x="1130628" y="260524"/>
                  </a:cubicBezTo>
                  <a:cubicBezTo>
                    <a:pt x="1116118" y="260524"/>
                    <a:pt x="1103281" y="257956"/>
                    <a:pt x="1092119" y="252822"/>
                  </a:cubicBezTo>
                  <a:cubicBezTo>
                    <a:pt x="1080957" y="247687"/>
                    <a:pt x="1072223" y="240516"/>
                    <a:pt x="1065916" y="231307"/>
                  </a:cubicBezTo>
                  <a:cubicBezTo>
                    <a:pt x="1059610" y="222098"/>
                    <a:pt x="1056456" y="212136"/>
                    <a:pt x="1056456" y="201420"/>
                  </a:cubicBezTo>
                  <a:lnTo>
                    <a:pt x="1087431" y="201420"/>
                  </a:lnTo>
                  <a:cubicBezTo>
                    <a:pt x="1087989" y="211801"/>
                    <a:pt x="1092147" y="220033"/>
                    <a:pt x="1099905" y="226116"/>
                  </a:cubicBezTo>
                  <a:cubicBezTo>
                    <a:pt x="1107662" y="232200"/>
                    <a:pt x="1117904" y="235241"/>
                    <a:pt x="1130628" y="235241"/>
                  </a:cubicBezTo>
                  <a:cubicBezTo>
                    <a:pt x="1142349" y="235241"/>
                    <a:pt x="1151753" y="232869"/>
                    <a:pt x="1158841" y="228126"/>
                  </a:cubicBezTo>
                  <a:cubicBezTo>
                    <a:pt x="1165929" y="223382"/>
                    <a:pt x="1169473" y="217047"/>
                    <a:pt x="1169473" y="209122"/>
                  </a:cubicBezTo>
                  <a:cubicBezTo>
                    <a:pt x="1169473" y="200751"/>
                    <a:pt x="1166319" y="194249"/>
                    <a:pt x="1160013" y="189616"/>
                  </a:cubicBezTo>
                  <a:cubicBezTo>
                    <a:pt x="1153706" y="184984"/>
                    <a:pt x="1142711" y="180994"/>
                    <a:pt x="1127029" y="177645"/>
                  </a:cubicBezTo>
                  <a:cubicBezTo>
                    <a:pt x="1111346" y="174296"/>
                    <a:pt x="1098900" y="170278"/>
                    <a:pt x="1089691" y="165590"/>
                  </a:cubicBezTo>
                  <a:cubicBezTo>
                    <a:pt x="1080483" y="160902"/>
                    <a:pt x="1073674" y="155321"/>
                    <a:pt x="1069265" y="148847"/>
                  </a:cubicBezTo>
                  <a:cubicBezTo>
                    <a:pt x="1064856" y="142373"/>
                    <a:pt x="1062651" y="134671"/>
                    <a:pt x="1062651" y="125741"/>
                  </a:cubicBezTo>
                  <a:cubicBezTo>
                    <a:pt x="1062651" y="110896"/>
                    <a:pt x="1068930" y="98338"/>
                    <a:pt x="1081487" y="88069"/>
                  </a:cubicBezTo>
                  <a:cubicBezTo>
                    <a:pt x="1094045" y="77800"/>
                    <a:pt x="1110090" y="72666"/>
                    <a:pt x="1129624" y="72666"/>
                  </a:cubicBezTo>
                  <a:close/>
                  <a:moveTo>
                    <a:pt x="942472" y="35831"/>
                  </a:moveTo>
                  <a:cubicBezTo>
                    <a:pt x="928855" y="35831"/>
                    <a:pt x="917916" y="41049"/>
                    <a:pt x="909656" y="51485"/>
                  </a:cubicBezTo>
                  <a:cubicBezTo>
                    <a:pt x="901396" y="61922"/>
                    <a:pt x="897266" y="75679"/>
                    <a:pt x="897266" y="92757"/>
                  </a:cubicBezTo>
                  <a:cubicBezTo>
                    <a:pt x="897266" y="109389"/>
                    <a:pt x="901256" y="123090"/>
                    <a:pt x="909237" y="133862"/>
                  </a:cubicBezTo>
                  <a:cubicBezTo>
                    <a:pt x="917218" y="144633"/>
                    <a:pt x="927906" y="150019"/>
                    <a:pt x="941300" y="150019"/>
                  </a:cubicBezTo>
                  <a:cubicBezTo>
                    <a:pt x="951681" y="150019"/>
                    <a:pt x="961253" y="146838"/>
                    <a:pt x="970015" y="140475"/>
                  </a:cubicBezTo>
                  <a:cubicBezTo>
                    <a:pt x="978777" y="134113"/>
                    <a:pt x="985168" y="126243"/>
                    <a:pt x="989186" y="116867"/>
                  </a:cubicBezTo>
                  <a:lnTo>
                    <a:pt x="989186" y="104477"/>
                  </a:lnTo>
                  <a:cubicBezTo>
                    <a:pt x="989186" y="84163"/>
                    <a:pt x="984777" y="67643"/>
                    <a:pt x="975959" y="54918"/>
                  </a:cubicBezTo>
                  <a:cubicBezTo>
                    <a:pt x="967141" y="42193"/>
                    <a:pt x="955979" y="35831"/>
                    <a:pt x="942472" y="35831"/>
                  </a:cubicBezTo>
                  <a:close/>
                  <a:moveTo>
                    <a:pt x="1349108" y="10046"/>
                  </a:moveTo>
                  <a:cubicBezTo>
                    <a:pt x="1355136" y="10046"/>
                    <a:pt x="1359712" y="11776"/>
                    <a:pt x="1362837" y="15237"/>
                  </a:cubicBezTo>
                  <a:cubicBezTo>
                    <a:pt x="1365963" y="18697"/>
                    <a:pt x="1367526" y="22938"/>
                    <a:pt x="1367526" y="27961"/>
                  </a:cubicBezTo>
                  <a:cubicBezTo>
                    <a:pt x="1367526" y="32984"/>
                    <a:pt x="1365963" y="37170"/>
                    <a:pt x="1362837" y="40519"/>
                  </a:cubicBezTo>
                  <a:cubicBezTo>
                    <a:pt x="1359712" y="43867"/>
                    <a:pt x="1355136" y="45542"/>
                    <a:pt x="1349108" y="45542"/>
                  </a:cubicBezTo>
                  <a:cubicBezTo>
                    <a:pt x="1343081" y="45542"/>
                    <a:pt x="1338532" y="43867"/>
                    <a:pt x="1335462" y="40519"/>
                  </a:cubicBezTo>
                  <a:cubicBezTo>
                    <a:pt x="1332393" y="37170"/>
                    <a:pt x="1330858" y="32984"/>
                    <a:pt x="1330858" y="27961"/>
                  </a:cubicBezTo>
                  <a:cubicBezTo>
                    <a:pt x="1330858" y="22938"/>
                    <a:pt x="1332393" y="18697"/>
                    <a:pt x="1335462" y="15237"/>
                  </a:cubicBezTo>
                  <a:cubicBezTo>
                    <a:pt x="1338532" y="11776"/>
                    <a:pt x="1343081" y="10046"/>
                    <a:pt x="1349108" y="10046"/>
                  </a:cubicBezTo>
                  <a:close/>
                  <a:moveTo>
                    <a:pt x="942305" y="10046"/>
                  </a:moveTo>
                  <a:cubicBezTo>
                    <a:pt x="966415" y="10046"/>
                    <a:pt x="985419" y="19060"/>
                    <a:pt x="999316" y="37086"/>
                  </a:cubicBezTo>
                  <a:cubicBezTo>
                    <a:pt x="1013212" y="55113"/>
                    <a:pt x="1020161" y="79698"/>
                    <a:pt x="1020161" y="110840"/>
                  </a:cubicBezTo>
                  <a:lnTo>
                    <a:pt x="1020161" y="119881"/>
                  </a:lnTo>
                  <a:cubicBezTo>
                    <a:pt x="1020161" y="167320"/>
                    <a:pt x="1010785" y="201950"/>
                    <a:pt x="992032" y="223772"/>
                  </a:cubicBezTo>
                  <a:cubicBezTo>
                    <a:pt x="973280" y="245594"/>
                    <a:pt x="944984" y="256784"/>
                    <a:pt x="907144" y="257342"/>
                  </a:cubicBezTo>
                  <a:lnTo>
                    <a:pt x="901117" y="257342"/>
                  </a:lnTo>
                  <a:lnTo>
                    <a:pt x="901117" y="231056"/>
                  </a:lnTo>
                  <a:lnTo>
                    <a:pt x="907647" y="231056"/>
                  </a:lnTo>
                  <a:cubicBezTo>
                    <a:pt x="933208" y="230611"/>
                    <a:pt x="952853" y="223956"/>
                    <a:pt x="966583" y="211089"/>
                  </a:cubicBezTo>
                  <a:cubicBezTo>
                    <a:pt x="980312" y="198223"/>
                    <a:pt x="987791" y="177866"/>
                    <a:pt x="989018" y="150019"/>
                  </a:cubicBezTo>
                  <a:cubicBezTo>
                    <a:pt x="982545" y="157721"/>
                    <a:pt x="974815" y="163916"/>
                    <a:pt x="965829" y="168604"/>
                  </a:cubicBezTo>
                  <a:cubicBezTo>
                    <a:pt x="956844" y="173292"/>
                    <a:pt x="946993" y="175636"/>
                    <a:pt x="936278" y="175636"/>
                  </a:cubicBezTo>
                  <a:cubicBezTo>
                    <a:pt x="922213" y="175636"/>
                    <a:pt x="909963" y="172176"/>
                    <a:pt x="899526" y="165255"/>
                  </a:cubicBezTo>
                  <a:cubicBezTo>
                    <a:pt x="889090" y="158335"/>
                    <a:pt x="881025" y="148596"/>
                    <a:pt x="875332" y="136038"/>
                  </a:cubicBezTo>
                  <a:cubicBezTo>
                    <a:pt x="869640" y="123481"/>
                    <a:pt x="866793" y="109612"/>
                    <a:pt x="866793" y="94431"/>
                  </a:cubicBezTo>
                  <a:cubicBezTo>
                    <a:pt x="866793" y="78135"/>
                    <a:pt x="869891" y="63457"/>
                    <a:pt x="876086" y="50397"/>
                  </a:cubicBezTo>
                  <a:cubicBezTo>
                    <a:pt x="882281" y="37338"/>
                    <a:pt x="891071" y="27347"/>
                    <a:pt x="902456" y="20427"/>
                  </a:cubicBezTo>
                  <a:cubicBezTo>
                    <a:pt x="913842" y="13506"/>
                    <a:pt x="927125" y="10046"/>
                    <a:pt x="942305" y="10046"/>
                  </a:cubicBezTo>
                  <a:close/>
                  <a:moveTo>
                    <a:pt x="1530771" y="0"/>
                  </a:moveTo>
                  <a:lnTo>
                    <a:pt x="1561746" y="0"/>
                  </a:lnTo>
                  <a:lnTo>
                    <a:pt x="1561746" y="257175"/>
                  </a:lnTo>
                  <a:lnTo>
                    <a:pt x="1533283" y="257175"/>
                  </a:lnTo>
                  <a:lnTo>
                    <a:pt x="1531776" y="237753"/>
                  </a:lnTo>
                  <a:cubicBezTo>
                    <a:pt x="1519386" y="252933"/>
                    <a:pt x="1502141" y="260524"/>
                    <a:pt x="1480040" y="260524"/>
                  </a:cubicBezTo>
                  <a:cubicBezTo>
                    <a:pt x="1459055" y="260524"/>
                    <a:pt x="1441949" y="251929"/>
                    <a:pt x="1428722" y="234739"/>
                  </a:cubicBezTo>
                  <a:cubicBezTo>
                    <a:pt x="1415495" y="217549"/>
                    <a:pt x="1408881" y="195114"/>
                    <a:pt x="1408881" y="167432"/>
                  </a:cubicBezTo>
                  <a:lnTo>
                    <a:pt x="1408881" y="165088"/>
                  </a:lnTo>
                  <a:cubicBezTo>
                    <a:pt x="1408881" y="137294"/>
                    <a:pt x="1415467" y="114942"/>
                    <a:pt x="1428638" y="98031"/>
                  </a:cubicBezTo>
                  <a:cubicBezTo>
                    <a:pt x="1441809" y="81121"/>
                    <a:pt x="1459055" y="72666"/>
                    <a:pt x="1480375" y="72666"/>
                  </a:cubicBezTo>
                  <a:cubicBezTo>
                    <a:pt x="1501583" y="72666"/>
                    <a:pt x="1518381" y="79921"/>
                    <a:pt x="1530771" y="94431"/>
                  </a:cubicBezTo>
                  <a:close/>
                  <a:moveTo>
                    <a:pt x="1247645" y="0"/>
                  </a:moveTo>
                  <a:lnTo>
                    <a:pt x="1278619" y="0"/>
                  </a:lnTo>
                  <a:lnTo>
                    <a:pt x="1278619" y="257175"/>
                  </a:lnTo>
                  <a:lnTo>
                    <a:pt x="1247645" y="257175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en-US" sz="2700">
                <a:solidFill>
                  <a:schemeClr val="bg1">
                    <a:lumMod val="75000"/>
                  </a:schemeClr>
                </a:solidFill>
                <a:latin typeface="#9Slide02 Noi dung dai" panose="02000000000000000000" pitchFamily="2" charset="0"/>
                <a:ea typeface="#9Slide02 Noi dung dai" panose="02000000000000000000" pitchFamily="2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2465F73-4B27-4C0F-9B02-510C8E083EB6}"/>
                </a:ext>
              </a:extLst>
            </p:cNvPr>
            <p:cNvSpPr/>
            <p:nvPr/>
          </p:nvSpPr>
          <p:spPr>
            <a:xfrm>
              <a:off x="-2202100" y="-2224223"/>
              <a:ext cx="16596200" cy="1128432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1"/>
            </a:p>
          </p:txBody>
        </p:sp>
      </p:grpSp>
      <p:sp>
        <p:nvSpPr>
          <p:cNvPr id="50" name="9Slide.vn">
            <a:extLst>
              <a:ext uri="{FF2B5EF4-FFF2-40B4-BE49-F238E27FC236}">
                <a16:creationId xmlns:a16="http://schemas.microsoft.com/office/drawing/2014/main" id="{0F30810D-0BA7-48B5-9100-E09C5C296021}"/>
              </a:ext>
            </a:extLst>
          </p:cNvPr>
          <p:cNvSpPr>
            <a:spLocks noSelect="1"/>
          </p:cNvSpPr>
          <p:nvPr userDrawn="1">
            <p:custDataLst>
              <p:tags r:id="rId8"/>
            </p:custDataLst>
          </p:nvPr>
        </p:nvSpPr>
        <p:spPr>
          <a:xfrm>
            <a:off x="6091428" y="-8915400"/>
            <a:ext cx="9144" cy="91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51" name="9Slide.vn">
            <a:extLst>
              <a:ext uri="{FF2B5EF4-FFF2-40B4-BE49-F238E27FC236}">
                <a16:creationId xmlns:a16="http://schemas.microsoft.com/office/drawing/2014/main" id="{5703AF2A-1D5F-4BD2-8904-9B6C863CB9B3}"/>
              </a:ext>
            </a:extLst>
          </p:cNvPr>
          <p:cNvSpPr>
            <a:spLocks noSelect="1"/>
          </p:cNvSpPr>
          <p:nvPr userDrawn="1">
            <p:custDataLst>
              <p:tags r:id="rId9"/>
            </p:custDataLst>
          </p:nvPr>
        </p:nvSpPr>
        <p:spPr>
          <a:xfrm>
            <a:off x="6091428" y="15764256"/>
            <a:ext cx="9144" cy="91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</p:spTree>
    <p:extLst>
      <p:ext uri="{BB962C8B-B14F-4D97-AF65-F5344CB8AC3E}">
        <p14:creationId xmlns:p14="http://schemas.microsoft.com/office/powerpoint/2010/main" val="3416928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DFB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text, font, graphics, design&#10;&#10;Description automatically generated">
            <a:extLst>
              <a:ext uri="{FF2B5EF4-FFF2-40B4-BE49-F238E27FC236}">
                <a16:creationId xmlns:a16="http://schemas.microsoft.com/office/drawing/2014/main" id="{EC9D5466-5D55-0ACC-382F-47E979EBD857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70815" y="744279"/>
            <a:ext cx="1759245" cy="1759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2047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</p:sldLayoutIdLst>
  <mc:AlternateContent xmlns:mc="http://schemas.openxmlformats.org/markup-compatibility/2006" xmlns:p14="http://schemas.microsoft.com/office/powerpoint/2010/main">
    <mc:Choice Requires="p14">
      <p:transition spd="slow" p14:dur="1400" advClick="0" advTm="3000">
        <p14:ripple/>
      </p:transition>
    </mc:Choice>
    <mc:Fallback xmlns="">
      <p:transition spd="slow" advClick="0" advTm="3000">
        <p:fade/>
      </p:transition>
    </mc:Fallback>
  </mc:AlternateConten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loud 8">
            <a:extLst>
              <a:ext uri="{FF2B5EF4-FFF2-40B4-BE49-F238E27FC236}">
                <a16:creationId xmlns:a16="http://schemas.microsoft.com/office/drawing/2014/main" id="{B480D3A9-FA64-47A9-74E8-7284FFA2060B}"/>
              </a:ext>
            </a:extLst>
          </p:cNvPr>
          <p:cNvSpPr/>
          <p:nvPr/>
        </p:nvSpPr>
        <p:spPr>
          <a:xfrm>
            <a:off x="21688" y="642937"/>
            <a:ext cx="8915400" cy="5553075"/>
          </a:xfrm>
          <a:prstGeom prst="cloud">
            <a:avLst/>
          </a:prstGeom>
          <a:solidFill>
            <a:schemeClr val="bg1">
              <a:alpha val="6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>
              <a:solidFill>
                <a:prstClr val="white"/>
              </a:solidFill>
              <a:latin typeface="#9Slide02 Noi dung dai"/>
            </a:endParaRPr>
          </a:p>
        </p:txBody>
      </p:sp>
      <p:pic>
        <p:nvPicPr>
          <p:cNvPr id="8" name="Picture 21">
            <a:extLst>
              <a:ext uri="{FF2B5EF4-FFF2-40B4-BE49-F238E27FC236}">
                <a16:creationId xmlns:a16="http://schemas.microsoft.com/office/drawing/2014/main" id="{9954F753-7DB9-53F8-D7FA-2019C1AFA36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52400" y="28575"/>
            <a:ext cx="2667000" cy="225361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4E3F557-7AF7-BC62-15B8-03B1A952A922}"/>
              </a:ext>
            </a:extLst>
          </p:cNvPr>
          <p:cNvSpPr txBox="1"/>
          <p:nvPr/>
        </p:nvSpPr>
        <p:spPr>
          <a:xfrm>
            <a:off x="1545385" y="1318805"/>
            <a:ext cx="5471641" cy="646331"/>
          </a:xfrm>
          <a:prstGeom prst="rect">
            <a:avLst/>
          </a:prstGeom>
          <a:noFill/>
          <a:effectLst>
            <a:glow rad="1905000">
              <a:sysClr val="window" lastClr="FFFFFF">
                <a:alpha val="0"/>
              </a:sysClr>
            </a:glow>
          </a:effectLst>
        </p:spPr>
        <p:txBody>
          <a:bodyPr wrap="square" rtlCol="0">
            <a:spAutoFit/>
          </a:bodyPr>
          <a:lstStyle/>
          <a:p>
            <a:pPr defTabSz="914377">
              <a:defRPr/>
            </a:pPr>
            <a:r>
              <a:rPr lang="en-US" sz="3600" kern="0" dirty="0" err="1">
                <a:solidFill>
                  <a:prstClr val="black"/>
                </a:solidFill>
                <a:effectLst>
                  <a:glow rad="330200">
                    <a:prstClr val="white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Thứ</a:t>
            </a:r>
            <a:r>
              <a:rPr lang="en-US" sz="3600" kern="0" dirty="0">
                <a:solidFill>
                  <a:prstClr val="black"/>
                </a:solidFill>
                <a:effectLst>
                  <a:glow rad="330200">
                    <a:prstClr val="white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… </a:t>
            </a:r>
            <a:r>
              <a:rPr lang="en-US" sz="3600" kern="0" dirty="0" err="1">
                <a:solidFill>
                  <a:prstClr val="black"/>
                </a:solidFill>
                <a:effectLst>
                  <a:glow rad="330200">
                    <a:prstClr val="white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ngày</a:t>
            </a:r>
            <a:r>
              <a:rPr lang="en-US" sz="3600" kern="0" dirty="0">
                <a:solidFill>
                  <a:prstClr val="black"/>
                </a:solidFill>
                <a:effectLst>
                  <a:glow rad="330200">
                    <a:prstClr val="white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… </a:t>
            </a:r>
            <a:r>
              <a:rPr lang="en-US" sz="3600" kern="0" dirty="0" err="1">
                <a:solidFill>
                  <a:prstClr val="black"/>
                </a:solidFill>
                <a:effectLst>
                  <a:glow rad="330200">
                    <a:prstClr val="white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tháng</a:t>
            </a:r>
            <a:r>
              <a:rPr lang="en-US" sz="3600" kern="0" dirty="0">
                <a:solidFill>
                  <a:prstClr val="black"/>
                </a:solidFill>
                <a:effectLst>
                  <a:glow rad="330200">
                    <a:prstClr val="white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… </a:t>
            </a:r>
            <a:r>
              <a:rPr lang="en-US" sz="3600" kern="0" dirty="0" err="1">
                <a:solidFill>
                  <a:prstClr val="black"/>
                </a:solidFill>
                <a:effectLst>
                  <a:glow rad="330200">
                    <a:prstClr val="white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năm</a:t>
            </a:r>
            <a:endParaRPr lang="en-US" sz="3600" kern="0" dirty="0">
              <a:solidFill>
                <a:prstClr val="black"/>
              </a:solidFill>
              <a:effectLst>
                <a:glow rad="330200">
                  <a:prstClr val="white"/>
                </a:glo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 descr="A picture containing cartoon, animated cartoon, smile, illustration&#10;&#10;Description automatically generated">
            <a:extLst>
              <a:ext uri="{FF2B5EF4-FFF2-40B4-BE49-F238E27FC236}">
                <a16:creationId xmlns:a16="http://schemas.microsoft.com/office/drawing/2014/main" id="{85B1183F-1FFF-4AB1-C631-1F363BB9C06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1009" y="2628921"/>
            <a:ext cx="5520991" cy="422907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CC96D0F-1EA0-49F7-0900-5A5447C90D7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68848" y="1639876"/>
            <a:ext cx="3682303" cy="182895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BD371E6-DB04-AAB3-0051-442541924C2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5801" y="2750488"/>
            <a:ext cx="5846571" cy="3066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24645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1FFC28F6-FA66-42B5-BA27-0FC63D732749}"/>
              </a:ext>
            </a:extLst>
          </p:cNvPr>
          <p:cNvSpPr/>
          <p:nvPr/>
        </p:nvSpPr>
        <p:spPr>
          <a:xfrm>
            <a:off x="383523" y="438584"/>
            <a:ext cx="11582400" cy="6019800"/>
          </a:xfrm>
          <a:custGeom>
            <a:avLst/>
            <a:gdLst>
              <a:gd name="connsiteX0" fmla="*/ 0 w 11582400"/>
              <a:gd name="connsiteY0" fmla="*/ 1003320 h 6019800"/>
              <a:gd name="connsiteX1" fmla="*/ 1003320 w 11582400"/>
              <a:gd name="connsiteY1" fmla="*/ 0 h 6019800"/>
              <a:gd name="connsiteX2" fmla="*/ 1495788 w 11582400"/>
              <a:gd name="connsiteY2" fmla="*/ 0 h 6019800"/>
              <a:gd name="connsiteX3" fmla="*/ 1892498 w 11582400"/>
              <a:gd name="connsiteY3" fmla="*/ 0 h 6019800"/>
              <a:gd name="connsiteX4" fmla="*/ 2576481 w 11582400"/>
              <a:gd name="connsiteY4" fmla="*/ 0 h 6019800"/>
              <a:gd name="connsiteX5" fmla="*/ 3068948 w 11582400"/>
              <a:gd name="connsiteY5" fmla="*/ 0 h 6019800"/>
              <a:gd name="connsiteX6" fmla="*/ 3657173 w 11582400"/>
              <a:gd name="connsiteY6" fmla="*/ 0 h 6019800"/>
              <a:gd name="connsiteX7" fmla="*/ 4341156 w 11582400"/>
              <a:gd name="connsiteY7" fmla="*/ 0 h 6019800"/>
              <a:gd name="connsiteX8" fmla="*/ 5120897 w 11582400"/>
              <a:gd name="connsiteY8" fmla="*/ 0 h 6019800"/>
              <a:gd name="connsiteX9" fmla="*/ 5517607 w 11582400"/>
              <a:gd name="connsiteY9" fmla="*/ 0 h 6019800"/>
              <a:gd name="connsiteX10" fmla="*/ 6105832 w 11582400"/>
              <a:gd name="connsiteY10" fmla="*/ 0 h 6019800"/>
              <a:gd name="connsiteX11" fmla="*/ 6885573 w 11582400"/>
              <a:gd name="connsiteY11" fmla="*/ 0 h 6019800"/>
              <a:gd name="connsiteX12" fmla="*/ 7665313 w 11582400"/>
              <a:gd name="connsiteY12" fmla="*/ 0 h 6019800"/>
              <a:gd name="connsiteX13" fmla="*/ 8062023 w 11582400"/>
              <a:gd name="connsiteY13" fmla="*/ 0 h 6019800"/>
              <a:gd name="connsiteX14" fmla="*/ 8937521 w 11582400"/>
              <a:gd name="connsiteY14" fmla="*/ 0 h 6019800"/>
              <a:gd name="connsiteX15" fmla="*/ 9813019 w 11582400"/>
              <a:gd name="connsiteY15" fmla="*/ 0 h 6019800"/>
              <a:gd name="connsiteX16" fmla="*/ 10579080 w 11582400"/>
              <a:gd name="connsiteY16" fmla="*/ 0 h 6019800"/>
              <a:gd name="connsiteX17" fmla="*/ 11582400 w 11582400"/>
              <a:gd name="connsiteY17" fmla="*/ 1003320 h 6019800"/>
              <a:gd name="connsiteX18" fmla="*/ 11582400 w 11582400"/>
              <a:gd name="connsiteY18" fmla="*/ 1712312 h 6019800"/>
              <a:gd name="connsiteX19" fmla="*/ 11582400 w 11582400"/>
              <a:gd name="connsiteY19" fmla="*/ 2461435 h 6019800"/>
              <a:gd name="connsiteX20" fmla="*/ 11582400 w 11582400"/>
              <a:gd name="connsiteY20" fmla="*/ 3090163 h 6019800"/>
              <a:gd name="connsiteX21" fmla="*/ 11582400 w 11582400"/>
              <a:gd name="connsiteY21" fmla="*/ 3839286 h 6019800"/>
              <a:gd name="connsiteX22" fmla="*/ 11582400 w 11582400"/>
              <a:gd name="connsiteY22" fmla="*/ 5016480 h 6019800"/>
              <a:gd name="connsiteX23" fmla="*/ 10579080 w 11582400"/>
              <a:gd name="connsiteY23" fmla="*/ 6019800 h 6019800"/>
              <a:gd name="connsiteX24" fmla="*/ 10182370 w 11582400"/>
              <a:gd name="connsiteY24" fmla="*/ 6019800 h 6019800"/>
              <a:gd name="connsiteX25" fmla="*/ 9498387 w 11582400"/>
              <a:gd name="connsiteY25" fmla="*/ 6019800 h 6019800"/>
              <a:gd name="connsiteX26" fmla="*/ 8622889 w 11582400"/>
              <a:gd name="connsiteY26" fmla="*/ 6019800 h 6019800"/>
              <a:gd name="connsiteX27" fmla="*/ 7747391 w 11582400"/>
              <a:gd name="connsiteY27" fmla="*/ 6019800 h 6019800"/>
              <a:gd name="connsiteX28" fmla="*/ 7063408 w 11582400"/>
              <a:gd name="connsiteY28" fmla="*/ 6019800 h 6019800"/>
              <a:gd name="connsiteX29" fmla="*/ 6187910 w 11582400"/>
              <a:gd name="connsiteY29" fmla="*/ 6019800 h 6019800"/>
              <a:gd name="connsiteX30" fmla="*/ 5791200 w 11582400"/>
              <a:gd name="connsiteY30" fmla="*/ 6019800 h 6019800"/>
              <a:gd name="connsiteX31" fmla="*/ 5011460 w 11582400"/>
              <a:gd name="connsiteY31" fmla="*/ 6019800 h 6019800"/>
              <a:gd name="connsiteX32" fmla="*/ 4135961 w 11582400"/>
              <a:gd name="connsiteY32" fmla="*/ 6019800 h 6019800"/>
              <a:gd name="connsiteX33" fmla="*/ 3451979 w 11582400"/>
              <a:gd name="connsiteY33" fmla="*/ 6019800 h 6019800"/>
              <a:gd name="connsiteX34" fmla="*/ 2863753 w 11582400"/>
              <a:gd name="connsiteY34" fmla="*/ 6019800 h 6019800"/>
              <a:gd name="connsiteX35" fmla="*/ 1988255 w 11582400"/>
              <a:gd name="connsiteY35" fmla="*/ 6019800 h 6019800"/>
              <a:gd name="connsiteX36" fmla="*/ 1591545 w 11582400"/>
              <a:gd name="connsiteY36" fmla="*/ 6019800 h 6019800"/>
              <a:gd name="connsiteX37" fmla="*/ 1003320 w 11582400"/>
              <a:gd name="connsiteY37" fmla="*/ 6019800 h 6019800"/>
              <a:gd name="connsiteX38" fmla="*/ 0 w 11582400"/>
              <a:gd name="connsiteY38" fmla="*/ 5016480 h 6019800"/>
              <a:gd name="connsiteX39" fmla="*/ 0 w 11582400"/>
              <a:gd name="connsiteY39" fmla="*/ 4387752 h 6019800"/>
              <a:gd name="connsiteX40" fmla="*/ 0 w 11582400"/>
              <a:gd name="connsiteY40" fmla="*/ 3839286 h 6019800"/>
              <a:gd name="connsiteX41" fmla="*/ 0 w 11582400"/>
              <a:gd name="connsiteY41" fmla="*/ 3130295 h 6019800"/>
              <a:gd name="connsiteX42" fmla="*/ 0 w 11582400"/>
              <a:gd name="connsiteY42" fmla="*/ 2421303 h 6019800"/>
              <a:gd name="connsiteX43" fmla="*/ 0 w 11582400"/>
              <a:gd name="connsiteY43" fmla="*/ 1832706 h 6019800"/>
              <a:gd name="connsiteX44" fmla="*/ 0 w 11582400"/>
              <a:gd name="connsiteY44" fmla="*/ 1003320 h 6019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11582400" h="6019800" fill="none" extrusionOk="0">
                <a:moveTo>
                  <a:pt x="0" y="1003320"/>
                </a:moveTo>
                <a:cubicBezTo>
                  <a:pt x="22601" y="422944"/>
                  <a:pt x="452983" y="-28784"/>
                  <a:pt x="1003320" y="0"/>
                </a:cubicBezTo>
                <a:cubicBezTo>
                  <a:pt x="1241582" y="-12430"/>
                  <a:pt x="1307205" y="4328"/>
                  <a:pt x="1495788" y="0"/>
                </a:cubicBezTo>
                <a:cubicBezTo>
                  <a:pt x="1684371" y="-4328"/>
                  <a:pt x="1719601" y="-12289"/>
                  <a:pt x="1892498" y="0"/>
                </a:cubicBezTo>
                <a:cubicBezTo>
                  <a:pt x="2065395" y="12289"/>
                  <a:pt x="2388510" y="-12540"/>
                  <a:pt x="2576481" y="0"/>
                </a:cubicBezTo>
                <a:cubicBezTo>
                  <a:pt x="2764452" y="12540"/>
                  <a:pt x="2922502" y="-3511"/>
                  <a:pt x="3068948" y="0"/>
                </a:cubicBezTo>
                <a:cubicBezTo>
                  <a:pt x="3215394" y="3511"/>
                  <a:pt x="3506534" y="16502"/>
                  <a:pt x="3657173" y="0"/>
                </a:cubicBezTo>
                <a:cubicBezTo>
                  <a:pt x="3807812" y="-16502"/>
                  <a:pt x="4100243" y="-16344"/>
                  <a:pt x="4341156" y="0"/>
                </a:cubicBezTo>
                <a:cubicBezTo>
                  <a:pt x="4582069" y="16344"/>
                  <a:pt x="4841648" y="-34522"/>
                  <a:pt x="5120897" y="0"/>
                </a:cubicBezTo>
                <a:cubicBezTo>
                  <a:pt x="5400146" y="34522"/>
                  <a:pt x="5398403" y="5303"/>
                  <a:pt x="5517607" y="0"/>
                </a:cubicBezTo>
                <a:cubicBezTo>
                  <a:pt x="5636811" y="-5303"/>
                  <a:pt x="5923593" y="24023"/>
                  <a:pt x="6105832" y="0"/>
                </a:cubicBezTo>
                <a:cubicBezTo>
                  <a:pt x="6288071" y="-24023"/>
                  <a:pt x="6645320" y="-9700"/>
                  <a:pt x="6885573" y="0"/>
                </a:cubicBezTo>
                <a:cubicBezTo>
                  <a:pt x="7125826" y="9700"/>
                  <a:pt x="7353878" y="-37517"/>
                  <a:pt x="7665313" y="0"/>
                </a:cubicBezTo>
                <a:cubicBezTo>
                  <a:pt x="7976748" y="37517"/>
                  <a:pt x="7931326" y="-17099"/>
                  <a:pt x="8062023" y="0"/>
                </a:cubicBezTo>
                <a:cubicBezTo>
                  <a:pt x="8192720" y="17099"/>
                  <a:pt x="8655771" y="-14184"/>
                  <a:pt x="8937521" y="0"/>
                </a:cubicBezTo>
                <a:cubicBezTo>
                  <a:pt x="9219271" y="14184"/>
                  <a:pt x="9627529" y="-4855"/>
                  <a:pt x="9813019" y="0"/>
                </a:cubicBezTo>
                <a:cubicBezTo>
                  <a:pt x="9998509" y="4855"/>
                  <a:pt x="10238417" y="20624"/>
                  <a:pt x="10579080" y="0"/>
                </a:cubicBezTo>
                <a:cubicBezTo>
                  <a:pt x="11116299" y="987"/>
                  <a:pt x="11610886" y="479232"/>
                  <a:pt x="11582400" y="1003320"/>
                </a:cubicBezTo>
                <a:cubicBezTo>
                  <a:pt x="11593409" y="1276415"/>
                  <a:pt x="11592768" y="1418041"/>
                  <a:pt x="11582400" y="1712312"/>
                </a:cubicBezTo>
                <a:cubicBezTo>
                  <a:pt x="11572032" y="2006583"/>
                  <a:pt x="11549175" y="2174114"/>
                  <a:pt x="11582400" y="2461435"/>
                </a:cubicBezTo>
                <a:cubicBezTo>
                  <a:pt x="11615625" y="2748756"/>
                  <a:pt x="11555198" y="2860569"/>
                  <a:pt x="11582400" y="3090163"/>
                </a:cubicBezTo>
                <a:cubicBezTo>
                  <a:pt x="11609602" y="3319757"/>
                  <a:pt x="11555558" y="3668935"/>
                  <a:pt x="11582400" y="3839286"/>
                </a:cubicBezTo>
                <a:cubicBezTo>
                  <a:pt x="11609242" y="4009637"/>
                  <a:pt x="11542052" y="4489968"/>
                  <a:pt x="11582400" y="5016480"/>
                </a:cubicBezTo>
                <a:cubicBezTo>
                  <a:pt x="11643680" y="5546670"/>
                  <a:pt x="11158230" y="6022498"/>
                  <a:pt x="10579080" y="6019800"/>
                </a:cubicBezTo>
                <a:cubicBezTo>
                  <a:pt x="10400717" y="6000901"/>
                  <a:pt x="10358864" y="6006013"/>
                  <a:pt x="10182370" y="6019800"/>
                </a:cubicBezTo>
                <a:cubicBezTo>
                  <a:pt x="10005876" y="6033588"/>
                  <a:pt x="9635497" y="5994370"/>
                  <a:pt x="9498387" y="6019800"/>
                </a:cubicBezTo>
                <a:cubicBezTo>
                  <a:pt x="9361277" y="6045230"/>
                  <a:pt x="9009643" y="6059894"/>
                  <a:pt x="8622889" y="6019800"/>
                </a:cubicBezTo>
                <a:cubicBezTo>
                  <a:pt x="8236135" y="5979706"/>
                  <a:pt x="8023657" y="5988101"/>
                  <a:pt x="7747391" y="6019800"/>
                </a:cubicBezTo>
                <a:cubicBezTo>
                  <a:pt x="7471125" y="6051499"/>
                  <a:pt x="7249252" y="6011532"/>
                  <a:pt x="7063408" y="6019800"/>
                </a:cubicBezTo>
                <a:cubicBezTo>
                  <a:pt x="6877564" y="6028068"/>
                  <a:pt x="6384280" y="6023532"/>
                  <a:pt x="6187910" y="6019800"/>
                </a:cubicBezTo>
                <a:cubicBezTo>
                  <a:pt x="5991540" y="6016068"/>
                  <a:pt x="5905882" y="6005596"/>
                  <a:pt x="5791200" y="6019800"/>
                </a:cubicBezTo>
                <a:cubicBezTo>
                  <a:pt x="5676518" y="6034005"/>
                  <a:pt x="5304858" y="6038135"/>
                  <a:pt x="5011460" y="6019800"/>
                </a:cubicBezTo>
                <a:cubicBezTo>
                  <a:pt x="4718062" y="6001465"/>
                  <a:pt x="4397602" y="6063086"/>
                  <a:pt x="4135961" y="6019800"/>
                </a:cubicBezTo>
                <a:cubicBezTo>
                  <a:pt x="3874320" y="5976514"/>
                  <a:pt x="3701585" y="6014838"/>
                  <a:pt x="3451979" y="6019800"/>
                </a:cubicBezTo>
                <a:cubicBezTo>
                  <a:pt x="3202373" y="6024762"/>
                  <a:pt x="2999312" y="6048731"/>
                  <a:pt x="2863753" y="6019800"/>
                </a:cubicBezTo>
                <a:cubicBezTo>
                  <a:pt x="2728194" y="5990869"/>
                  <a:pt x="2190967" y="5993322"/>
                  <a:pt x="1988255" y="6019800"/>
                </a:cubicBezTo>
                <a:cubicBezTo>
                  <a:pt x="1785543" y="6046278"/>
                  <a:pt x="1719456" y="6006720"/>
                  <a:pt x="1591545" y="6019800"/>
                </a:cubicBezTo>
                <a:cubicBezTo>
                  <a:pt x="1463634" y="6032881"/>
                  <a:pt x="1235770" y="6035804"/>
                  <a:pt x="1003320" y="6019800"/>
                </a:cubicBezTo>
                <a:cubicBezTo>
                  <a:pt x="405857" y="6059084"/>
                  <a:pt x="-9826" y="5581276"/>
                  <a:pt x="0" y="5016480"/>
                </a:cubicBezTo>
                <a:cubicBezTo>
                  <a:pt x="-7272" y="4723773"/>
                  <a:pt x="-8803" y="4689065"/>
                  <a:pt x="0" y="4387752"/>
                </a:cubicBezTo>
                <a:cubicBezTo>
                  <a:pt x="8803" y="4086439"/>
                  <a:pt x="21894" y="4039106"/>
                  <a:pt x="0" y="3839286"/>
                </a:cubicBezTo>
                <a:cubicBezTo>
                  <a:pt x="-21894" y="3639466"/>
                  <a:pt x="20353" y="3343597"/>
                  <a:pt x="0" y="3130295"/>
                </a:cubicBezTo>
                <a:cubicBezTo>
                  <a:pt x="-20353" y="2916993"/>
                  <a:pt x="-33504" y="2759988"/>
                  <a:pt x="0" y="2421303"/>
                </a:cubicBezTo>
                <a:cubicBezTo>
                  <a:pt x="33504" y="2082618"/>
                  <a:pt x="6024" y="2076921"/>
                  <a:pt x="0" y="1832706"/>
                </a:cubicBezTo>
                <a:cubicBezTo>
                  <a:pt x="-6024" y="1588491"/>
                  <a:pt x="-12545" y="1408688"/>
                  <a:pt x="0" y="1003320"/>
                </a:cubicBezTo>
                <a:close/>
              </a:path>
              <a:path w="11582400" h="6019800" stroke="0" extrusionOk="0">
                <a:moveTo>
                  <a:pt x="0" y="1003320"/>
                </a:moveTo>
                <a:cubicBezTo>
                  <a:pt x="-93705" y="410600"/>
                  <a:pt x="402810" y="-125846"/>
                  <a:pt x="1003320" y="0"/>
                </a:cubicBezTo>
                <a:cubicBezTo>
                  <a:pt x="1177489" y="-20198"/>
                  <a:pt x="1507308" y="-31938"/>
                  <a:pt x="1687303" y="0"/>
                </a:cubicBezTo>
                <a:cubicBezTo>
                  <a:pt x="1867298" y="31938"/>
                  <a:pt x="2087796" y="-22949"/>
                  <a:pt x="2275528" y="0"/>
                </a:cubicBezTo>
                <a:cubicBezTo>
                  <a:pt x="2463261" y="22949"/>
                  <a:pt x="2591550" y="-13460"/>
                  <a:pt x="2767996" y="0"/>
                </a:cubicBezTo>
                <a:cubicBezTo>
                  <a:pt x="2944442" y="13460"/>
                  <a:pt x="2984335" y="-2210"/>
                  <a:pt x="3164706" y="0"/>
                </a:cubicBezTo>
                <a:cubicBezTo>
                  <a:pt x="3345077" y="2210"/>
                  <a:pt x="3667669" y="16910"/>
                  <a:pt x="3944446" y="0"/>
                </a:cubicBezTo>
                <a:cubicBezTo>
                  <a:pt x="4221223" y="-16910"/>
                  <a:pt x="4445763" y="-28645"/>
                  <a:pt x="4628429" y="0"/>
                </a:cubicBezTo>
                <a:cubicBezTo>
                  <a:pt x="4811095" y="28645"/>
                  <a:pt x="5010489" y="3450"/>
                  <a:pt x="5120897" y="0"/>
                </a:cubicBezTo>
                <a:cubicBezTo>
                  <a:pt x="5231305" y="-3450"/>
                  <a:pt x="5469176" y="11875"/>
                  <a:pt x="5804880" y="0"/>
                </a:cubicBezTo>
                <a:cubicBezTo>
                  <a:pt x="6140584" y="-11875"/>
                  <a:pt x="6019743" y="18280"/>
                  <a:pt x="6201590" y="0"/>
                </a:cubicBezTo>
                <a:cubicBezTo>
                  <a:pt x="6383437" y="-18280"/>
                  <a:pt x="6661070" y="-363"/>
                  <a:pt x="6981330" y="0"/>
                </a:cubicBezTo>
                <a:cubicBezTo>
                  <a:pt x="7301590" y="363"/>
                  <a:pt x="7567156" y="18093"/>
                  <a:pt x="7761071" y="0"/>
                </a:cubicBezTo>
                <a:cubicBezTo>
                  <a:pt x="7954986" y="-18093"/>
                  <a:pt x="8301273" y="19108"/>
                  <a:pt x="8636569" y="0"/>
                </a:cubicBezTo>
                <a:cubicBezTo>
                  <a:pt x="8971865" y="-19108"/>
                  <a:pt x="9100783" y="16184"/>
                  <a:pt x="9320552" y="0"/>
                </a:cubicBezTo>
                <a:cubicBezTo>
                  <a:pt x="9540321" y="-16184"/>
                  <a:pt x="10036955" y="37199"/>
                  <a:pt x="10579080" y="0"/>
                </a:cubicBezTo>
                <a:cubicBezTo>
                  <a:pt x="11263861" y="-42802"/>
                  <a:pt x="11562473" y="470673"/>
                  <a:pt x="11582400" y="1003320"/>
                </a:cubicBezTo>
                <a:cubicBezTo>
                  <a:pt x="11578702" y="1168249"/>
                  <a:pt x="11609540" y="1402435"/>
                  <a:pt x="11582400" y="1632048"/>
                </a:cubicBezTo>
                <a:cubicBezTo>
                  <a:pt x="11555260" y="1861661"/>
                  <a:pt x="11596573" y="2147301"/>
                  <a:pt x="11582400" y="2381172"/>
                </a:cubicBezTo>
                <a:cubicBezTo>
                  <a:pt x="11568227" y="2615043"/>
                  <a:pt x="11583520" y="2678550"/>
                  <a:pt x="11582400" y="2969768"/>
                </a:cubicBezTo>
                <a:cubicBezTo>
                  <a:pt x="11581280" y="3260986"/>
                  <a:pt x="11554603" y="3384273"/>
                  <a:pt x="11582400" y="3598497"/>
                </a:cubicBezTo>
                <a:cubicBezTo>
                  <a:pt x="11610197" y="3812721"/>
                  <a:pt x="11597601" y="3925377"/>
                  <a:pt x="11582400" y="4187094"/>
                </a:cubicBezTo>
                <a:cubicBezTo>
                  <a:pt x="11567199" y="4448811"/>
                  <a:pt x="11566990" y="4601906"/>
                  <a:pt x="11582400" y="5016480"/>
                </a:cubicBezTo>
                <a:cubicBezTo>
                  <a:pt x="11519000" y="5631294"/>
                  <a:pt x="11178796" y="5928075"/>
                  <a:pt x="10579080" y="6019800"/>
                </a:cubicBezTo>
                <a:cubicBezTo>
                  <a:pt x="10389248" y="6029658"/>
                  <a:pt x="10206280" y="6001805"/>
                  <a:pt x="10086612" y="6019800"/>
                </a:cubicBezTo>
                <a:cubicBezTo>
                  <a:pt x="9966944" y="6037795"/>
                  <a:pt x="9578355" y="6016845"/>
                  <a:pt x="9402629" y="6019800"/>
                </a:cubicBezTo>
                <a:cubicBezTo>
                  <a:pt x="9226903" y="6022755"/>
                  <a:pt x="8926306" y="6018766"/>
                  <a:pt x="8527131" y="6019800"/>
                </a:cubicBezTo>
                <a:cubicBezTo>
                  <a:pt x="8127956" y="6020834"/>
                  <a:pt x="8163498" y="6005226"/>
                  <a:pt x="8034664" y="6019800"/>
                </a:cubicBezTo>
                <a:cubicBezTo>
                  <a:pt x="7905830" y="6034374"/>
                  <a:pt x="7698747" y="6029291"/>
                  <a:pt x="7542196" y="6019800"/>
                </a:cubicBezTo>
                <a:cubicBezTo>
                  <a:pt x="7385645" y="6010309"/>
                  <a:pt x="7104554" y="6012023"/>
                  <a:pt x="6858213" y="6019800"/>
                </a:cubicBezTo>
                <a:cubicBezTo>
                  <a:pt x="6611872" y="6027577"/>
                  <a:pt x="6393978" y="6018096"/>
                  <a:pt x="5982715" y="6019800"/>
                </a:cubicBezTo>
                <a:cubicBezTo>
                  <a:pt x="5571452" y="6021504"/>
                  <a:pt x="5548459" y="6010315"/>
                  <a:pt x="5298732" y="6019800"/>
                </a:cubicBezTo>
                <a:cubicBezTo>
                  <a:pt x="5049005" y="6029285"/>
                  <a:pt x="4909398" y="6024729"/>
                  <a:pt x="4614749" y="6019800"/>
                </a:cubicBezTo>
                <a:cubicBezTo>
                  <a:pt x="4320100" y="6014871"/>
                  <a:pt x="4256287" y="5990171"/>
                  <a:pt x="3930767" y="6019800"/>
                </a:cubicBezTo>
                <a:cubicBezTo>
                  <a:pt x="3605247" y="6049429"/>
                  <a:pt x="3261713" y="6059094"/>
                  <a:pt x="3055269" y="6019800"/>
                </a:cubicBezTo>
                <a:cubicBezTo>
                  <a:pt x="2848825" y="5980506"/>
                  <a:pt x="2650311" y="6004707"/>
                  <a:pt x="2467043" y="6019800"/>
                </a:cubicBezTo>
                <a:cubicBezTo>
                  <a:pt x="2283775" y="6034893"/>
                  <a:pt x="2073275" y="6006933"/>
                  <a:pt x="1974576" y="6019800"/>
                </a:cubicBezTo>
                <a:cubicBezTo>
                  <a:pt x="1875877" y="6032667"/>
                  <a:pt x="1370563" y="6036604"/>
                  <a:pt x="1003320" y="6019800"/>
                </a:cubicBezTo>
                <a:cubicBezTo>
                  <a:pt x="407078" y="6105459"/>
                  <a:pt x="53586" y="5592861"/>
                  <a:pt x="0" y="5016480"/>
                </a:cubicBezTo>
                <a:cubicBezTo>
                  <a:pt x="-27272" y="4840399"/>
                  <a:pt x="-3052" y="4488633"/>
                  <a:pt x="0" y="4267357"/>
                </a:cubicBezTo>
                <a:cubicBezTo>
                  <a:pt x="3052" y="4046081"/>
                  <a:pt x="-11245" y="3902333"/>
                  <a:pt x="0" y="3718892"/>
                </a:cubicBezTo>
                <a:cubicBezTo>
                  <a:pt x="11245" y="3535452"/>
                  <a:pt x="-7204" y="3231921"/>
                  <a:pt x="0" y="3050032"/>
                </a:cubicBezTo>
                <a:cubicBezTo>
                  <a:pt x="7204" y="2868143"/>
                  <a:pt x="-6953" y="2632110"/>
                  <a:pt x="0" y="2341040"/>
                </a:cubicBezTo>
                <a:cubicBezTo>
                  <a:pt x="6953" y="2049970"/>
                  <a:pt x="-20183" y="2051099"/>
                  <a:pt x="0" y="1792575"/>
                </a:cubicBezTo>
                <a:cubicBezTo>
                  <a:pt x="20183" y="1534052"/>
                  <a:pt x="3813" y="1330199"/>
                  <a:pt x="0" y="1003320"/>
                </a:cubicBezTo>
                <a:close/>
              </a:path>
            </a:pathLst>
          </a:custGeom>
          <a:solidFill>
            <a:schemeClr val="bg1">
              <a:alpha val="87000"/>
            </a:schemeClr>
          </a:solidFill>
          <a:ln w="38100">
            <a:solidFill>
              <a:schemeClr val="accent2">
                <a:lumMod val="50000"/>
              </a:schemeClr>
            </a:solidFill>
            <a:prstDash val="dash"/>
            <a:extLst>
              <a:ext uri="{C807C97D-BFC1-408E-A445-0C87EB9F89A2}">
                <ask:lineSketchStyleProps xmlns:ask="http://schemas.microsoft.com/office/drawing/2018/sketchyshapes" sd="3549507082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>
              <a:solidFill>
                <a:prstClr val="white"/>
              </a:solidFill>
              <a:latin typeface="#9Slide02 Noi dung dai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A0EF7F9-3436-A30E-1776-9086ADCA8E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162" y="649035"/>
            <a:ext cx="11443184" cy="1072989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ED820B07-D740-D387-F646-3FFF976CD07F}"/>
              </a:ext>
            </a:extLst>
          </p:cNvPr>
          <p:cNvGrpSpPr/>
          <p:nvPr/>
        </p:nvGrpSpPr>
        <p:grpSpPr>
          <a:xfrm>
            <a:off x="665529" y="1547045"/>
            <a:ext cx="5161113" cy="1228116"/>
            <a:chOff x="7066329" y="792133"/>
            <a:chExt cx="5078675" cy="1228116"/>
          </a:xfrm>
        </p:grpSpPr>
        <p:pic>
          <p:nvPicPr>
            <p:cNvPr id="3" name="Picture 12">
              <a:extLst>
                <a:ext uri="{FF2B5EF4-FFF2-40B4-BE49-F238E27FC236}">
                  <a16:creationId xmlns:a16="http://schemas.microsoft.com/office/drawing/2014/main" id="{E5D7677E-8F06-FF6F-A883-66431A1B3CD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7066329" y="792133"/>
              <a:ext cx="5078675" cy="1228116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D380275F-0A3B-54F2-828F-9E9768B7E85B}"/>
                </a:ext>
              </a:extLst>
            </p:cNvPr>
            <p:cNvSpPr txBox="1"/>
            <p:nvPr/>
          </p:nvSpPr>
          <p:spPr>
            <a:xfrm>
              <a:off x="7436618" y="882695"/>
              <a:ext cx="4390488" cy="107721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defTabSz="914377"/>
              <a:r>
                <a:rPr lang="en-US" sz="3200" b="1" kern="0" dirty="0">
                  <a:solidFill>
                    <a:srgbClr val="70AD47">
                      <a:lumMod val="50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G. - </a:t>
              </a:r>
              <a:r>
                <a:rPr lang="en-US" sz="3200" b="1" kern="0" dirty="0" err="1">
                  <a:solidFill>
                    <a:srgbClr val="70AD47">
                      <a:lumMod val="50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Thần</a:t>
              </a:r>
              <a:r>
                <a:rPr lang="en-US" sz="3200" b="1" kern="0" dirty="0">
                  <a:solidFill>
                    <a:srgbClr val="70AD47">
                      <a:lumMod val="50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3200" b="1" kern="0" dirty="0" err="1">
                  <a:solidFill>
                    <a:srgbClr val="70AD47">
                      <a:lumMod val="50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đồng</a:t>
              </a:r>
              <a:r>
                <a:rPr lang="en-US" sz="3200" b="1" kern="0" dirty="0">
                  <a:solidFill>
                    <a:srgbClr val="70AD47">
                      <a:lumMod val="50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3200" b="1" kern="0" dirty="0" err="1">
                  <a:solidFill>
                    <a:srgbClr val="70AD47">
                      <a:lumMod val="50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đất</a:t>
              </a:r>
              <a:r>
                <a:rPr lang="en-US" sz="3200" b="1" kern="0" dirty="0">
                  <a:solidFill>
                    <a:srgbClr val="70AD47">
                      <a:lumMod val="50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3200" b="1" kern="0" dirty="0" err="1">
                  <a:solidFill>
                    <a:srgbClr val="70AD47">
                      <a:lumMod val="50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Việt</a:t>
              </a:r>
              <a:endParaRPr lang="en-US" sz="3200" b="1" kern="0" dirty="0">
                <a:solidFill>
                  <a:srgbClr val="70AD47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  <a:p>
              <a:pPr algn="ctr" defTabSz="914377"/>
              <a:r>
                <a:rPr lang="en-US" sz="3200" b="1" kern="0" dirty="0">
                  <a:solidFill>
                    <a:srgbClr val="70AD47">
                      <a:lumMod val="50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- </a:t>
              </a:r>
              <a:r>
                <a:rPr lang="en-US" sz="3200" b="1" kern="0" dirty="0" err="1">
                  <a:solidFill>
                    <a:srgbClr val="70AD47">
                      <a:lumMod val="50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Danh</a:t>
              </a:r>
              <a:r>
                <a:rPr lang="en-US" sz="3200" b="1" kern="0" dirty="0">
                  <a:solidFill>
                    <a:srgbClr val="70AD47">
                      <a:lumMod val="50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3200" b="1" kern="0" dirty="0" err="1">
                  <a:solidFill>
                    <a:srgbClr val="70AD47">
                      <a:lumMod val="50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nhân</a:t>
              </a:r>
              <a:r>
                <a:rPr lang="en-US" sz="3200" b="1" kern="0" dirty="0">
                  <a:solidFill>
                    <a:srgbClr val="70AD47">
                      <a:lumMod val="50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3200" b="1" kern="0" dirty="0" err="1">
                  <a:solidFill>
                    <a:srgbClr val="70AD47">
                      <a:lumMod val="50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thế</a:t>
              </a:r>
              <a:r>
                <a:rPr lang="en-US" sz="3200" b="1" kern="0" dirty="0">
                  <a:solidFill>
                    <a:srgbClr val="70AD47">
                      <a:lumMod val="50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3200" b="1" kern="0" dirty="0" err="1">
                  <a:solidFill>
                    <a:srgbClr val="70AD47">
                      <a:lumMod val="50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giới</a:t>
              </a:r>
              <a:endParaRPr lang="en-US" sz="3200" dirty="0">
                <a:solidFill>
                  <a:srgbClr val="70AD47">
                    <a:lumMod val="50000"/>
                  </a:srgbClr>
                </a:solidFill>
                <a:latin typeface="Calibri" panose="020F0502020204030204"/>
              </a:endParaRPr>
            </a:p>
          </p:txBody>
        </p:sp>
      </p:grpSp>
      <p:pic>
        <p:nvPicPr>
          <p:cNvPr id="1026" name="Picture 2" descr="Hồi kết của 10 năm kiện tụng quanh bộ truyện Thần đồng đất Việt">
            <a:extLst>
              <a:ext uri="{FF2B5EF4-FFF2-40B4-BE49-F238E27FC236}">
                <a16:creationId xmlns:a16="http://schemas.microsoft.com/office/drawing/2014/main" id="{EDDE6888-24C5-B55C-0164-A3CE326551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6240" y="2925724"/>
            <a:ext cx="3359889" cy="3359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ách - Danh Nhân Thế Giới - Trọn bộ 10 cuốn - Cuốn lẻ | Shopee Việt Nam">
            <a:extLst>
              <a:ext uri="{FF2B5EF4-FFF2-40B4-BE49-F238E27FC236}">
                <a16:creationId xmlns:a16="http://schemas.microsoft.com/office/drawing/2014/main" id="{011EF71A-6E94-8C2E-8044-FD287B8EA7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0412" y="2955849"/>
            <a:ext cx="3402419" cy="3402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7881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95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heme/theme1.xml><?xml version="1.0" encoding="utf-8"?>
<a:theme xmlns:a="http://schemas.openxmlformats.org/drawingml/2006/main" name="1_Office Theme">
  <a:themeElements>
    <a:clrScheme name="9Slide - 2021">
      <a:dk1>
        <a:sysClr val="windowText" lastClr="000000"/>
      </a:dk1>
      <a:lt1>
        <a:sysClr val="window" lastClr="FFFFFF"/>
      </a:lt1>
      <a:dk2>
        <a:srgbClr val="092D6C"/>
      </a:dk2>
      <a:lt2>
        <a:srgbClr val="FCECD0"/>
      </a:lt2>
      <a:accent1>
        <a:srgbClr val="4FC1E9"/>
      </a:accent1>
      <a:accent2>
        <a:srgbClr val="48CFAD"/>
      </a:accent2>
      <a:accent3>
        <a:srgbClr val="A0D468"/>
      </a:accent3>
      <a:accent4>
        <a:srgbClr val="FFBD45"/>
      </a:accent4>
      <a:accent5>
        <a:srgbClr val="FC6E51"/>
      </a:accent5>
      <a:accent6>
        <a:srgbClr val="ED5565"/>
      </a:accent6>
      <a:hlink>
        <a:srgbClr val="5D9CEC"/>
      </a:hlink>
      <a:folHlink>
        <a:srgbClr val="AC92EC"/>
      </a:folHlink>
    </a:clrScheme>
    <a:fontScheme name="9Slide Fonts">
      <a:majorFont>
        <a:latin typeface="#9Slide02 Tieu de dai"/>
        <a:ea typeface=""/>
        <a:cs typeface=""/>
      </a:majorFont>
      <a:minorFont>
        <a:latin typeface="#9Slide02 Noi dung da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 algn="l">
          <a:defRPr smtClean="0">
            <a:solidFill>
              <a:schemeClr val="tx1">
                <a:lumMod val="50000"/>
                <a:lumOff val="50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Blank.potx" id="{4C410E64-73D4-4894-A16A-B0A564A2C1B3}" vid="{BD11DD77-7AB8-40E7-98B4-F754939C4E0E}"/>
    </a:ext>
  </a:extLst>
</a:theme>
</file>

<file path=ppt/theme/theme2.xml><?xml version="1.0" encoding="utf-8"?>
<a:theme xmlns:a="http://schemas.openxmlformats.org/drawingml/2006/main" name="1_PPT定制1801380800">
  <a:themeElements>
    <a:clrScheme name="MC-欧美风主题色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ADB146"/>
      </a:accent1>
      <a:accent2>
        <a:srgbClr val="DEB313"/>
      </a:accent2>
      <a:accent3>
        <a:srgbClr val="CB634F"/>
      </a:accent3>
      <a:accent4>
        <a:srgbClr val="ADB146"/>
      </a:accent4>
      <a:accent5>
        <a:srgbClr val="DEB313"/>
      </a:accent5>
      <a:accent6>
        <a:srgbClr val="CB634F"/>
      </a:accent6>
      <a:hlink>
        <a:srgbClr val="0563C1"/>
      </a:hlink>
      <a:folHlink>
        <a:srgbClr val="954F72"/>
      </a:folHlink>
    </a:clrScheme>
    <a:fontScheme name="自定义 4">
      <a:majorFont>
        <a:latin typeface="等线 Light"/>
        <a:ea typeface="方正有猫在_GBK"/>
        <a:cs typeface=""/>
      </a:majorFont>
      <a:minorFont>
        <a:latin typeface="等线"/>
        <a:ea typeface="汉仪全唐诗简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 anchor="ctr">
        <a:spAutoFit/>
      </a:bodyPr>
      <a:lstStyle>
        <a:defPPr>
          <a:lnSpc>
            <a:spcPct val="120000"/>
          </a:lnSpc>
          <a:defRPr dirty="0" smtClean="0">
            <a:solidFill>
              <a:schemeClr val="tx1">
                <a:lumMod val="75000"/>
                <a:lumOff val="25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1.potx" id="{686BFE9D-0620-4036-A638-EF6EF9C97193}" vid="{3A6DB355-AB88-4F00-A581-7F597D416C5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19</Words>
  <Application>Microsoft Office PowerPoint</Application>
  <PresentationFormat>Widescreen</PresentationFormat>
  <Paragraphs>3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</vt:i4>
      </vt:variant>
    </vt:vector>
  </HeadingPairs>
  <TitlesOfParts>
    <vt:vector size="8" baseType="lpstr">
      <vt:lpstr>#9Slide02 Noi dung dai</vt:lpstr>
      <vt:lpstr>Arial</vt:lpstr>
      <vt:lpstr>Calibri</vt:lpstr>
      <vt:lpstr>华康少女文字W5</vt:lpstr>
      <vt:lpstr>1_Office Theme</vt:lpstr>
      <vt:lpstr>1_PPT定制1801380800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Administrator</cp:lastModifiedBy>
  <cp:revision>19</cp:revision>
  <dcterms:created xsi:type="dcterms:W3CDTF">2023-06-26T13:14:08Z</dcterms:created>
  <dcterms:modified xsi:type="dcterms:W3CDTF">2025-10-04T04:21:40Z</dcterms:modified>
</cp:coreProperties>
</file>