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490" r:id="rId2"/>
    <p:sldId id="480" r:id="rId3"/>
    <p:sldId id="48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2875B-1820-4450-A8C9-37C053F7A498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BD0CF-2FD7-4E92-A2DD-9D17829B1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955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7555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4456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30A6F-8CDE-C5FB-C0B1-C4A4CEDC84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8241FD-4579-E9C9-8136-6CAF9BC424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97D89-CEF9-0308-CFE5-637E5BA98F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207E7A-EF4A-4A38-87CA-C4430498E3E8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A81A2-1895-D640-0951-995878F07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D22FA-8EF4-0827-3181-1959EC848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E4A2-4775-4E21-A72F-FC76B9520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62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E6608-357F-181A-B8D2-6DAAF30C8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5F6584-E6B9-3429-B12D-580FB7BF70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271C55-A7AF-8696-53C0-11EC0B9856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207E7A-EF4A-4A38-87CA-C4430498E3E8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91ECC-6DBB-C0B2-4D99-3C87F47ED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EE20C-99BC-8E8D-7BA1-80D5E89C9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E4A2-4775-4E21-A72F-FC76B9520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229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F242BA-2FD3-FB20-801B-AD3C2D83FE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28AFA2-94FF-8011-4F10-777E7AF6FF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ABAB97-3245-244D-CEC3-537806EBFC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207E7A-EF4A-4A38-87CA-C4430498E3E8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50997F-73AF-99D1-FC80-C8C2D36A9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4B914-B6E0-8955-EE26-B10C7F674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E4A2-4775-4E21-A72F-FC76B9520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3CEC8-BA94-C9F5-96CC-0C652B424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ED4AB-E365-E467-0BD0-CE8F8AF93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DACF5-00FD-4A4C-E529-3FACC1B795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207E7A-EF4A-4A38-87CA-C4430498E3E8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1E633B-964F-CEBB-ABD4-4BE7F368A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CE6B23-39CD-B0E5-538D-7E94AFE89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E4A2-4775-4E21-A72F-FC76B9520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52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7864A-68D3-58C5-C85E-2AFE74849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56D1BC-26AB-6463-F668-8F331F5D8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8CB90-DBC3-F367-D605-E50DF14B8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207E7A-EF4A-4A38-87CA-C4430498E3E8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4F0FF-583E-57EE-5FBD-D85BF5F65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68F49-201F-A362-79E1-D113308B7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E4A2-4775-4E21-A72F-FC76B9520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4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DC838-D114-6892-B320-6164F1A46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5E9FD-CE84-D0D0-0A88-A56D1BE310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6FCE7C-7B23-98CA-02A2-BF430C939D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088723-6D2D-3785-A1AD-20F176E05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207E7A-EF4A-4A38-87CA-C4430498E3E8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D29072-9311-990C-9DAF-E99D265B1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B1B61A-98E9-17D6-48CF-8F7C6A967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E4A2-4775-4E21-A72F-FC76B9520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966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B4F11-45ED-04E3-E203-3C437E219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0B2721-3856-CC45-2F97-955A1025D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8484EB-2EF7-F286-C8AF-1C01C98CD6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AD39EA-877C-2BE8-6FF6-2765B1B8B8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B2F3F3-7CF5-5B7E-E023-F9EB34EE9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0BA6AC-1E05-A83E-AEDF-28F3887458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207E7A-EF4A-4A38-87CA-C4430498E3E8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DFE338-1BCF-B5DE-1690-ABF1FF771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5608AA-1ED1-AF84-3314-6E30CB977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E4A2-4775-4E21-A72F-FC76B9520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20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23748-537B-B3A7-5081-7A2977904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CCA048-25FB-C89C-B13F-763BE434F5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207E7A-EF4A-4A38-87CA-C4430498E3E8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BF1F6D-9CAB-E6FE-5146-B65D1AA19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E3B3E-E905-ACF8-F93E-756861627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E4A2-4775-4E21-A72F-FC76B9520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4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372228-8188-142E-F4E6-CD5DCC6DA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207E7A-EF4A-4A38-87CA-C4430498E3E8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C9522F-E983-EBD2-E2D1-E484CAC5E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C38648-255E-2B72-885D-8D2B33240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E4A2-4775-4E21-A72F-FC76B9520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596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76457-9636-6D4E-682E-A6F23432F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8CF78-43C3-1AA2-C499-6653A7EC5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7A70A0-D1AA-143E-7476-0A1B740F4E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388910-4313-14F3-A95C-9372AD9D6D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207E7A-EF4A-4A38-87CA-C4430498E3E8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7E97A2-A0FC-35BD-30F9-39C806DA5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BB8DA6-3927-0087-3326-ED284DFD7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E4A2-4775-4E21-A72F-FC76B9520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C18A2-ED3E-E3E1-EB9B-1F515CC27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576C34-DE89-1527-874B-2A8FF0C61C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6AFDDE-2207-ABF5-DEFA-51C2A712BF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98BC77-0188-6558-9946-6D07DE8BA1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207E7A-EF4A-4A38-87CA-C4430498E3E8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F80E85-6268-4F28-5E5B-2DCFA5EDC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D2676F-B9A4-35ED-48B2-7EDA5A194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E4A2-4775-4E21-A72F-FC76B9520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4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EDA0EC94-DD66-DB00-7511-16F8E009B38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6270" y="208075"/>
            <a:ext cx="1597687" cy="159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02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0504FD8-7F4E-F115-E242-B46BB6FC06D2}"/>
              </a:ext>
            </a:extLst>
          </p:cNvPr>
          <p:cNvGrpSpPr/>
          <p:nvPr/>
        </p:nvGrpSpPr>
        <p:grpSpPr>
          <a:xfrm>
            <a:off x="2257" y="0"/>
            <a:ext cx="12187486" cy="6858000"/>
            <a:chOff x="2257" y="0"/>
            <a:chExt cx="12187486" cy="6858000"/>
          </a:xfrm>
        </p:grpSpPr>
        <p:sp>
          <p:nvSpPr>
            <p:cNvPr id="2" name="TextBox 2">
              <a:extLst>
                <a:ext uri="{FF2B5EF4-FFF2-40B4-BE49-F238E27FC236}">
                  <a16:creationId xmlns:a16="http://schemas.microsoft.com/office/drawing/2014/main" id="{0B6D2547-761A-0ABA-3292-988D616C92EF}"/>
                </a:ext>
              </a:extLst>
            </p:cNvPr>
            <p:cNvSpPr txBox="1"/>
            <p:nvPr/>
          </p:nvSpPr>
          <p:spPr>
            <a:xfrm>
              <a:off x="4887927" y="3244334"/>
              <a:ext cx="241614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Nguyễn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Thị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Ái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Quyên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" name="Picture 2" descr="Text, whiteboard&#10;&#10;Description automatically generated">
              <a:extLst>
                <a:ext uri="{FF2B5EF4-FFF2-40B4-BE49-F238E27FC236}">
                  <a16:creationId xmlns:a16="http://schemas.microsoft.com/office/drawing/2014/main" id="{21109FC4-906D-D75C-7AED-7C945302FC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7" y="0"/>
              <a:ext cx="12187486" cy="6858000"/>
            </a:xfrm>
            <a:prstGeom prst="rect">
              <a:avLst/>
            </a:prstGeom>
          </p:spPr>
        </p:pic>
      </p:grpSp>
      <p:pic>
        <p:nvPicPr>
          <p:cNvPr id="15" name="Picture 14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055E9044-69AA-D207-66A2-FE8906A122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568" y="4742121"/>
            <a:ext cx="12503852" cy="2212399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AE8D07DA-688D-D818-2E2B-3E0BB14109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466" y="4000226"/>
            <a:ext cx="4558231" cy="3070311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862A63D2-A72D-A1E8-9BBA-B08F52BDAEB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56" y="1537649"/>
            <a:ext cx="1556807" cy="1818247"/>
          </a:xfrm>
          <a:prstGeom prst="rect">
            <a:avLst/>
          </a:prstGeom>
        </p:spPr>
      </p:pic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70AA1532-F0CF-8F83-9FD4-79A124E46A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641" y="2944751"/>
            <a:ext cx="1307606" cy="1915958"/>
          </a:xfrm>
          <a:prstGeom prst="rect">
            <a:avLst/>
          </a:prstGeom>
        </p:spPr>
      </p:pic>
      <p:pic>
        <p:nvPicPr>
          <p:cNvPr id="21" name="Picture 20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478F2769-D000-208C-D45F-57C1BF5454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50" y="4777946"/>
            <a:ext cx="1861989" cy="185166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C2A888D-D109-16EC-5406-B7649999D934}"/>
              </a:ext>
            </a:extLst>
          </p:cNvPr>
          <p:cNvSpPr txBox="1"/>
          <p:nvPr/>
        </p:nvSpPr>
        <p:spPr>
          <a:xfrm>
            <a:off x="2528295" y="940340"/>
            <a:ext cx="801680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err="1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3500" b="1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….</a:t>
            </a:r>
            <a:r>
              <a:rPr kumimoji="0" lang="en-US" sz="3500" b="1" i="0" u="none" strike="noStrike" kern="1200" cap="none" spc="0" normalizeH="0" baseline="0" noProof="0" dirty="0" err="1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3500" b="1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  <a:r>
              <a:rPr kumimoji="0" lang="en-US" sz="3500" b="1" i="0" u="none" strike="noStrike" kern="1200" cap="none" spc="0" normalizeH="0" baseline="0" noProof="0" dirty="0" err="1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3500" b="1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  <a:r>
              <a:rPr kumimoji="0" lang="en-US" sz="3500" b="1" i="0" u="none" strike="noStrike" kern="1200" cap="none" spc="0" normalizeH="0" baseline="0" noProof="0" dirty="0" err="1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3500" b="1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….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7145E2-F2E3-F126-98B2-158314BC57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01165" y="1651220"/>
            <a:ext cx="3389670" cy="7742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88EF70-AA06-92A1-A7C2-79C882EB4D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28274" y="2616608"/>
            <a:ext cx="6230652" cy="2310584"/>
          </a:xfrm>
          <a:prstGeom prst="rect">
            <a:avLst/>
          </a:prstGeom>
        </p:spPr>
      </p:pic>
      <p:pic>
        <p:nvPicPr>
          <p:cNvPr id="5" name="Picture 4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00066A3E-A052-909E-D25E-B4FADDE452C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6270" y="208075"/>
            <a:ext cx="1597687" cy="159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14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A5F8329-B937-E89B-CA47-28DAD4F7D5BB}"/>
              </a:ext>
            </a:extLst>
          </p:cNvPr>
          <p:cNvSpPr/>
          <p:nvPr/>
        </p:nvSpPr>
        <p:spPr>
          <a:xfrm>
            <a:off x="0" y="-75632"/>
            <a:ext cx="12192000" cy="6921660"/>
          </a:xfrm>
          <a:prstGeom prst="rect">
            <a:avLst/>
          </a:prstGeom>
          <a:solidFill>
            <a:srgbClr val="98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A88FAD3-AAC8-B977-5A4D-ADBA26BDE97B}"/>
              </a:ext>
            </a:extLst>
          </p:cNvPr>
          <p:cNvGrpSpPr/>
          <p:nvPr/>
        </p:nvGrpSpPr>
        <p:grpSpPr>
          <a:xfrm>
            <a:off x="-1577017" y="-1830379"/>
            <a:ext cx="16613204" cy="2964763"/>
            <a:chOff x="-1606046" y="-1286065"/>
            <a:chExt cx="16613204" cy="296476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D243291-008A-6B39-E67B-831C98B9D62F}"/>
                </a:ext>
              </a:extLst>
            </p:cNvPr>
            <p:cNvGrpSpPr/>
            <p:nvPr/>
          </p:nvGrpSpPr>
          <p:grpSpPr>
            <a:xfrm>
              <a:off x="-1606046" y="-1202149"/>
              <a:ext cx="16613204" cy="2880847"/>
              <a:chOff x="-1351403" y="-1572539"/>
              <a:chExt cx="16613204" cy="288084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6ED1F23D-C0E5-D8DD-B893-D297BC46BA6E}"/>
                  </a:ext>
                </a:extLst>
              </p:cNvPr>
              <p:cNvGrpSpPr/>
              <p:nvPr/>
            </p:nvGrpSpPr>
            <p:grpSpPr>
              <a:xfrm>
                <a:off x="-1351403" y="-1488623"/>
                <a:ext cx="9550718" cy="2796931"/>
                <a:chOff x="-1351403" y="-1488623"/>
                <a:chExt cx="9550718" cy="2796931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790EACAE-10AB-BF3D-834F-59C97A325851}"/>
                    </a:ext>
                  </a:extLst>
                </p:cNvPr>
                <p:cNvGrpSpPr/>
                <p:nvPr/>
              </p:nvGrpSpPr>
              <p:grpSpPr>
                <a:xfrm>
                  <a:off x="-1351403" y="-945152"/>
                  <a:ext cx="9550718" cy="2253460"/>
                  <a:chOff x="-1351403" y="-945152"/>
                  <a:chExt cx="9550718" cy="2253460"/>
                </a:xfrm>
              </p:grpSpPr>
              <p:pic>
                <p:nvPicPr>
                  <p:cNvPr id="9" name="Picture 8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1E8A68A5-A3FB-8F11-4DD8-ABE94E4090E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1351403" y="-945152"/>
                    <a:ext cx="4693930" cy="2014732"/>
                  </a:xfrm>
                  <a:prstGeom prst="rect">
                    <a:avLst/>
                  </a:prstGeom>
                </p:spPr>
              </p:pic>
              <p:pic>
                <p:nvPicPr>
                  <p:cNvPr id="10" name="Picture 9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ACA30FFC-F263-58B2-AE9C-42C6C56E0DB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505385" y="-706424"/>
                    <a:ext cx="4693930" cy="201473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3" name="Picture 12" descr="Logo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52765BF9-E4D1-4941-8294-9C24EEF7FF3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6474" y="-1488623"/>
                  <a:ext cx="4693930" cy="2014732"/>
                </a:xfrm>
                <a:prstGeom prst="rect">
                  <a:avLst/>
                </a:prstGeom>
              </p:spPr>
            </p:pic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9AB82394-CC98-FC22-DE24-8D7445C1CD78}"/>
                  </a:ext>
                </a:extLst>
              </p:cNvPr>
              <p:cNvGrpSpPr/>
              <p:nvPr/>
            </p:nvGrpSpPr>
            <p:grpSpPr>
              <a:xfrm>
                <a:off x="4918752" y="-1572539"/>
                <a:ext cx="10343049" cy="2772334"/>
                <a:chOff x="-2143734" y="-1333811"/>
                <a:chExt cx="10343049" cy="2772334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6CCCB3B8-5823-64F0-9EF6-914F298E37B8}"/>
                    </a:ext>
                  </a:extLst>
                </p:cNvPr>
                <p:cNvGrpSpPr/>
                <p:nvPr/>
              </p:nvGrpSpPr>
              <p:grpSpPr>
                <a:xfrm>
                  <a:off x="-510448" y="-706424"/>
                  <a:ext cx="8709763" cy="2144947"/>
                  <a:chOff x="-510448" y="-706424"/>
                  <a:chExt cx="8709763" cy="2144947"/>
                </a:xfrm>
              </p:grpSpPr>
              <p:pic>
                <p:nvPicPr>
                  <p:cNvPr id="20" name="Picture 19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A0598AA2-FA1B-635B-E9DC-356B2482755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510448" y="-576209"/>
                    <a:ext cx="4693930" cy="2014732"/>
                  </a:xfrm>
                  <a:prstGeom prst="rect">
                    <a:avLst/>
                  </a:prstGeom>
                </p:spPr>
              </p:pic>
              <p:pic>
                <p:nvPicPr>
                  <p:cNvPr id="21" name="Picture 20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ABC6BF0B-4B33-0208-03F9-512FE21943E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505385" y="-706424"/>
                    <a:ext cx="4693930" cy="201473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9" name="Picture 18" descr="Logo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36E40F72-B8CE-130D-7C28-A337292E39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43734" y="-1333811"/>
                  <a:ext cx="4693930" cy="2014732"/>
                </a:xfrm>
                <a:prstGeom prst="rect">
                  <a:avLst/>
                </a:prstGeom>
              </p:spPr>
            </p:pic>
          </p:grpSp>
        </p:grpSp>
        <p:pic>
          <p:nvPicPr>
            <p:cNvPr id="23" name="Picture 22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188599F6-3FEA-0053-0DFF-F58160F40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4317" y="-1286065"/>
              <a:ext cx="4693930" cy="2014732"/>
            </a:xfrm>
            <a:prstGeom prst="rect">
              <a:avLst/>
            </a:prstGeom>
          </p:spPr>
        </p:pic>
      </p:grpSp>
      <p:pic>
        <p:nvPicPr>
          <p:cNvPr id="27" name="Picture 26" descr="Text, whiteboard&#10;&#10;Description automatically generated">
            <a:extLst>
              <a:ext uri="{FF2B5EF4-FFF2-40B4-BE49-F238E27FC236}">
                <a16:creationId xmlns:a16="http://schemas.microsoft.com/office/drawing/2014/main" id="{17F98289-4B3F-29D6-E5F4-3775B3C617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295" y="1616506"/>
            <a:ext cx="3394652" cy="1909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Picture 35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CED48BFD-D3D3-FF19-B410-D7C5C73E47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26" y="4945118"/>
            <a:ext cx="12503852" cy="2212399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4F59D2A5-B317-573A-4DE7-62924C8D2BC6}"/>
              </a:ext>
            </a:extLst>
          </p:cNvPr>
          <p:cNvGrpSpPr/>
          <p:nvPr/>
        </p:nvGrpSpPr>
        <p:grpSpPr>
          <a:xfrm>
            <a:off x="665674" y="198741"/>
            <a:ext cx="10722893" cy="1323439"/>
            <a:chOff x="2942745" y="802283"/>
            <a:chExt cx="6264686" cy="1323439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D4812D28-C9CA-DC0F-F110-1FABEABDEEFD}"/>
                </a:ext>
              </a:extLst>
            </p:cNvPr>
            <p:cNvSpPr/>
            <p:nvPr/>
          </p:nvSpPr>
          <p:spPr>
            <a:xfrm>
              <a:off x="2942745" y="811957"/>
              <a:ext cx="6264686" cy="1248704"/>
            </a:xfrm>
            <a:custGeom>
              <a:avLst/>
              <a:gdLst>
                <a:gd name="connsiteX0" fmla="*/ 0 w 6264686"/>
                <a:gd name="connsiteY0" fmla="*/ 304946 h 1248704"/>
                <a:gd name="connsiteX1" fmla="*/ 304946 w 6264686"/>
                <a:gd name="connsiteY1" fmla="*/ 0 h 1248704"/>
                <a:gd name="connsiteX2" fmla="*/ 5959740 w 6264686"/>
                <a:gd name="connsiteY2" fmla="*/ 0 h 1248704"/>
                <a:gd name="connsiteX3" fmla="*/ 6264686 w 6264686"/>
                <a:gd name="connsiteY3" fmla="*/ 304946 h 1248704"/>
                <a:gd name="connsiteX4" fmla="*/ 6264686 w 6264686"/>
                <a:gd name="connsiteY4" fmla="*/ 943758 h 1248704"/>
                <a:gd name="connsiteX5" fmla="*/ 5959740 w 6264686"/>
                <a:gd name="connsiteY5" fmla="*/ 1248704 h 1248704"/>
                <a:gd name="connsiteX6" fmla="*/ 304946 w 6264686"/>
                <a:gd name="connsiteY6" fmla="*/ 1248704 h 1248704"/>
                <a:gd name="connsiteX7" fmla="*/ 0 w 6264686"/>
                <a:gd name="connsiteY7" fmla="*/ 943758 h 1248704"/>
                <a:gd name="connsiteX8" fmla="*/ 0 w 6264686"/>
                <a:gd name="connsiteY8" fmla="*/ 304946 h 1248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4686" h="1248704" fill="none" extrusionOk="0">
                  <a:moveTo>
                    <a:pt x="0" y="304946"/>
                  </a:moveTo>
                  <a:cubicBezTo>
                    <a:pt x="-8395" y="165946"/>
                    <a:pt x="126184" y="-6952"/>
                    <a:pt x="304946" y="0"/>
                  </a:cubicBezTo>
                  <a:cubicBezTo>
                    <a:pt x="2136601" y="-35273"/>
                    <a:pt x="3872899" y="-144294"/>
                    <a:pt x="5959740" y="0"/>
                  </a:cubicBezTo>
                  <a:cubicBezTo>
                    <a:pt x="6148925" y="6321"/>
                    <a:pt x="6254163" y="127657"/>
                    <a:pt x="6264686" y="304946"/>
                  </a:cubicBezTo>
                  <a:cubicBezTo>
                    <a:pt x="6320187" y="381859"/>
                    <a:pt x="6220263" y="653615"/>
                    <a:pt x="6264686" y="943758"/>
                  </a:cubicBezTo>
                  <a:cubicBezTo>
                    <a:pt x="6268029" y="1109647"/>
                    <a:pt x="6133947" y="1242427"/>
                    <a:pt x="5959740" y="1248704"/>
                  </a:cubicBezTo>
                  <a:cubicBezTo>
                    <a:pt x="3162097" y="1326229"/>
                    <a:pt x="1664564" y="1205001"/>
                    <a:pt x="304946" y="1248704"/>
                  </a:cubicBezTo>
                  <a:cubicBezTo>
                    <a:pt x="111642" y="1241809"/>
                    <a:pt x="-28389" y="1111787"/>
                    <a:pt x="0" y="943758"/>
                  </a:cubicBezTo>
                  <a:cubicBezTo>
                    <a:pt x="-18585" y="800624"/>
                    <a:pt x="44223" y="484041"/>
                    <a:pt x="0" y="304946"/>
                  </a:cubicBezTo>
                  <a:close/>
                </a:path>
                <a:path w="6264686" h="1248704" stroke="0" extrusionOk="0">
                  <a:moveTo>
                    <a:pt x="0" y="304946"/>
                  </a:moveTo>
                  <a:cubicBezTo>
                    <a:pt x="-6988" y="112384"/>
                    <a:pt x="132246" y="3468"/>
                    <a:pt x="304946" y="0"/>
                  </a:cubicBezTo>
                  <a:cubicBezTo>
                    <a:pt x="2580638" y="-95379"/>
                    <a:pt x="3568079" y="58096"/>
                    <a:pt x="5959740" y="0"/>
                  </a:cubicBezTo>
                  <a:cubicBezTo>
                    <a:pt x="6105827" y="-15719"/>
                    <a:pt x="6250674" y="126459"/>
                    <a:pt x="6264686" y="304946"/>
                  </a:cubicBezTo>
                  <a:cubicBezTo>
                    <a:pt x="6250046" y="584281"/>
                    <a:pt x="6214606" y="763715"/>
                    <a:pt x="6264686" y="943758"/>
                  </a:cubicBezTo>
                  <a:cubicBezTo>
                    <a:pt x="6281457" y="1092240"/>
                    <a:pt x="6112019" y="1232629"/>
                    <a:pt x="5959740" y="1248704"/>
                  </a:cubicBezTo>
                  <a:cubicBezTo>
                    <a:pt x="5225959" y="1188798"/>
                    <a:pt x="2331523" y="1331218"/>
                    <a:pt x="304946" y="1248704"/>
                  </a:cubicBezTo>
                  <a:cubicBezTo>
                    <a:pt x="105404" y="1256398"/>
                    <a:pt x="-4807" y="1117054"/>
                    <a:pt x="0" y="943758"/>
                  </a:cubicBezTo>
                  <a:cubicBezTo>
                    <a:pt x="-38387" y="734281"/>
                    <a:pt x="-47895" y="583520"/>
                    <a:pt x="0" y="304946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A2FB8BE-585D-65F1-5B33-EAB3E4AB7F89}"/>
                </a:ext>
              </a:extLst>
            </p:cNvPr>
            <p:cNvSpPr txBox="1"/>
            <p:nvPr/>
          </p:nvSpPr>
          <p:spPr>
            <a:xfrm>
              <a:off x="3124585" y="802283"/>
              <a:ext cx="593246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2.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Đọc</a:t>
              </a: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lại</a:t>
              </a: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bài</a:t>
              </a: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làm</a:t>
              </a: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của</a:t>
              </a: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em</a:t>
              </a: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và</a:t>
              </a: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nhận</a:t>
              </a: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xét</a:t>
              </a: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của</a:t>
              </a: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thầy</a:t>
              </a: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cô</a:t>
              </a: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rồi</a:t>
              </a: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sửa</a:t>
              </a: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chữa</a:t>
              </a: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lỗi</a:t>
              </a:r>
              <a:endParaRPr kumimoji="0" lang="en-US" sz="40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35" name="Picture 3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FFB7DA64-7420-25E3-F5E5-40F18CA3C4E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288" y="4225806"/>
            <a:ext cx="2345386" cy="27207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B7B9F5-A80D-4CBF-1106-270FCF5FCF1F}"/>
              </a:ext>
            </a:extLst>
          </p:cNvPr>
          <p:cNvSpPr txBox="1"/>
          <p:nvPr/>
        </p:nvSpPr>
        <p:spPr>
          <a:xfrm>
            <a:off x="1520686" y="2077279"/>
            <a:ext cx="30314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</a:rPr>
              <a:t>Cách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viết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mở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đầu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triển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khai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kết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thúc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Text, whiteboard&#10;&#10;Description automatically generated">
            <a:extLst>
              <a:ext uri="{FF2B5EF4-FFF2-40B4-BE49-F238E27FC236}">
                <a16:creationId xmlns:a16="http://schemas.microsoft.com/office/drawing/2014/main" id="{533FD93D-F09C-0B13-5419-9AD1FD6A1C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139" y="1586689"/>
            <a:ext cx="4707000" cy="1909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B60BB8-899E-57EC-7509-78564D8210B2}"/>
              </a:ext>
            </a:extLst>
          </p:cNvPr>
          <p:cNvSpPr txBox="1"/>
          <p:nvPr/>
        </p:nvSpPr>
        <p:spPr>
          <a:xfrm>
            <a:off x="6281530" y="2027584"/>
            <a:ext cx="42141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</a:rPr>
              <a:t>Cách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trình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bày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lí</a:t>
            </a:r>
            <a:r>
              <a:rPr lang="en-US" sz="3200" b="1" dirty="0">
                <a:solidFill>
                  <a:srgbClr val="FF0000"/>
                </a:solidFill>
              </a:rPr>
              <a:t> do </a:t>
            </a:r>
            <a:r>
              <a:rPr lang="en-US" sz="3200" b="1" dirty="0" err="1">
                <a:solidFill>
                  <a:srgbClr val="FF0000"/>
                </a:solidFill>
              </a:rPr>
              <a:t>và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dẫn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chứng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Text, whiteboard&#10;&#10;Description automatically generated">
            <a:extLst>
              <a:ext uri="{FF2B5EF4-FFF2-40B4-BE49-F238E27FC236}">
                <a16:creationId xmlns:a16="http://schemas.microsoft.com/office/drawing/2014/main" id="{0939CC65-47B2-793D-DE4B-5D200A9FCB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477" y="3723601"/>
            <a:ext cx="3394652" cy="1909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6C54E0-5921-7271-DD42-1C5393D1B68A}"/>
              </a:ext>
            </a:extLst>
          </p:cNvPr>
          <p:cNvSpPr txBox="1"/>
          <p:nvPr/>
        </p:nvSpPr>
        <p:spPr>
          <a:xfrm>
            <a:off x="1490868" y="4184374"/>
            <a:ext cx="3031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</a:rPr>
              <a:t>Cách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dùng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từ</a:t>
            </a:r>
            <a:r>
              <a:rPr lang="en-US" sz="3600" b="1" dirty="0">
                <a:solidFill>
                  <a:srgbClr val="FF0000"/>
                </a:solidFill>
              </a:rPr>
              <a:t>, </a:t>
            </a:r>
            <a:r>
              <a:rPr lang="en-US" sz="3600" b="1" dirty="0" err="1">
                <a:solidFill>
                  <a:srgbClr val="FF0000"/>
                </a:solidFill>
              </a:rPr>
              <a:t>đặt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câu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2" name="Picture 11" descr="Text, whiteboard&#10;&#10;Description automatically generated">
            <a:extLst>
              <a:ext uri="{FF2B5EF4-FFF2-40B4-BE49-F238E27FC236}">
                <a16:creationId xmlns:a16="http://schemas.microsoft.com/office/drawing/2014/main" id="{4BD9053A-AAC1-6168-206E-97AA6B9419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469" y="3793175"/>
            <a:ext cx="3394652" cy="1909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69C847-2065-6087-3B12-8149E19B295C}"/>
              </a:ext>
            </a:extLst>
          </p:cNvPr>
          <p:cNvSpPr txBox="1"/>
          <p:nvPr/>
        </p:nvSpPr>
        <p:spPr>
          <a:xfrm>
            <a:off x="6390860" y="4293705"/>
            <a:ext cx="3031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Chính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tả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17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A5F8329-B937-E89B-CA47-28DAD4F7D5BB}"/>
              </a:ext>
            </a:extLst>
          </p:cNvPr>
          <p:cNvSpPr/>
          <p:nvPr/>
        </p:nvSpPr>
        <p:spPr>
          <a:xfrm>
            <a:off x="0" y="-104660"/>
            <a:ext cx="12192000" cy="6921660"/>
          </a:xfrm>
          <a:prstGeom prst="rect">
            <a:avLst/>
          </a:prstGeom>
          <a:solidFill>
            <a:srgbClr val="98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A88FAD3-AAC8-B977-5A4D-ADBA26BDE97B}"/>
              </a:ext>
            </a:extLst>
          </p:cNvPr>
          <p:cNvGrpSpPr/>
          <p:nvPr/>
        </p:nvGrpSpPr>
        <p:grpSpPr>
          <a:xfrm>
            <a:off x="-1606046" y="-1286065"/>
            <a:ext cx="16613204" cy="2964763"/>
            <a:chOff x="-1606046" y="-1286065"/>
            <a:chExt cx="16613204" cy="296476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D243291-008A-6B39-E67B-831C98B9D62F}"/>
                </a:ext>
              </a:extLst>
            </p:cNvPr>
            <p:cNvGrpSpPr/>
            <p:nvPr/>
          </p:nvGrpSpPr>
          <p:grpSpPr>
            <a:xfrm>
              <a:off x="-1606046" y="-1202149"/>
              <a:ext cx="16613204" cy="2880847"/>
              <a:chOff x="-1351403" y="-1572539"/>
              <a:chExt cx="16613204" cy="288084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6ED1F23D-C0E5-D8DD-B893-D297BC46BA6E}"/>
                  </a:ext>
                </a:extLst>
              </p:cNvPr>
              <p:cNvGrpSpPr/>
              <p:nvPr/>
            </p:nvGrpSpPr>
            <p:grpSpPr>
              <a:xfrm>
                <a:off x="-1351403" y="-1488623"/>
                <a:ext cx="9550718" cy="2796931"/>
                <a:chOff x="-1351403" y="-1488623"/>
                <a:chExt cx="9550718" cy="2796931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790EACAE-10AB-BF3D-834F-59C97A325851}"/>
                    </a:ext>
                  </a:extLst>
                </p:cNvPr>
                <p:cNvGrpSpPr/>
                <p:nvPr/>
              </p:nvGrpSpPr>
              <p:grpSpPr>
                <a:xfrm>
                  <a:off x="-1351403" y="-945152"/>
                  <a:ext cx="9550718" cy="2253460"/>
                  <a:chOff x="-1351403" y="-945152"/>
                  <a:chExt cx="9550718" cy="2253460"/>
                </a:xfrm>
              </p:grpSpPr>
              <p:pic>
                <p:nvPicPr>
                  <p:cNvPr id="9" name="Picture 8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1E8A68A5-A3FB-8F11-4DD8-ABE94E4090E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1351403" y="-945152"/>
                    <a:ext cx="4693930" cy="2014732"/>
                  </a:xfrm>
                  <a:prstGeom prst="rect">
                    <a:avLst/>
                  </a:prstGeom>
                </p:spPr>
              </p:pic>
              <p:pic>
                <p:nvPicPr>
                  <p:cNvPr id="10" name="Picture 9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ACA30FFC-F263-58B2-AE9C-42C6C56E0DB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505385" y="-706424"/>
                    <a:ext cx="4693930" cy="201473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3" name="Picture 12" descr="Logo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52765BF9-E4D1-4941-8294-9C24EEF7FF3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6474" y="-1488623"/>
                  <a:ext cx="4693930" cy="2014732"/>
                </a:xfrm>
                <a:prstGeom prst="rect">
                  <a:avLst/>
                </a:prstGeom>
              </p:spPr>
            </p:pic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9AB82394-CC98-FC22-DE24-8D7445C1CD78}"/>
                  </a:ext>
                </a:extLst>
              </p:cNvPr>
              <p:cNvGrpSpPr/>
              <p:nvPr/>
            </p:nvGrpSpPr>
            <p:grpSpPr>
              <a:xfrm>
                <a:off x="4918752" y="-1572539"/>
                <a:ext cx="10343049" cy="2772334"/>
                <a:chOff x="-2143734" y="-1333811"/>
                <a:chExt cx="10343049" cy="2772334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6CCCB3B8-5823-64F0-9EF6-914F298E37B8}"/>
                    </a:ext>
                  </a:extLst>
                </p:cNvPr>
                <p:cNvGrpSpPr/>
                <p:nvPr/>
              </p:nvGrpSpPr>
              <p:grpSpPr>
                <a:xfrm>
                  <a:off x="-510448" y="-706424"/>
                  <a:ext cx="8709763" cy="2144947"/>
                  <a:chOff x="-510448" y="-706424"/>
                  <a:chExt cx="8709763" cy="2144947"/>
                </a:xfrm>
              </p:grpSpPr>
              <p:pic>
                <p:nvPicPr>
                  <p:cNvPr id="20" name="Picture 19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A0598AA2-FA1B-635B-E9DC-356B2482755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510448" y="-576209"/>
                    <a:ext cx="4693930" cy="2014732"/>
                  </a:xfrm>
                  <a:prstGeom prst="rect">
                    <a:avLst/>
                  </a:prstGeom>
                </p:spPr>
              </p:pic>
              <p:pic>
                <p:nvPicPr>
                  <p:cNvPr id="21" name="Picture 20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ABC6BF0B-4B33-0208-03F9-512FE21943E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505385" y="-706424"/>
                    <a:ext cx="4693930" cy="201473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9" name="Picture 18" descr="Logo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36E40F72-B8CE-130D-7C28-A337292E39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43734" y="-1333811"/>
                  <a:ext cx="4693930" cy="2014732"/>
                </a:xfrm>
                <a:prstGeom prst="rect">
                  <a:avLst/>
                </a:prstGeom>
              </p:spPr>
            </p:pic>
          </p:grpSp>
        </p:grpSp>
        <p:pic>
          <p:nvPicPr>
            <p:cNvPr id="23" name="Picture 22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188599F6-3FEA-0053-0DFF-F58160F40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4317" y="-1286065"/>
              <a:ext cx="4693930" cy="2014732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EDC94B81-597C-E38E-2AD8-68EEAF842656}"/>
              </a:ext>
            </a:extLst>
          </p:cNvPr>
          <p:cNvSpPr/>
          <p:nvPr/>
        </p:nvSpPr>
        <p:spPr>
          <a:xfrm>
            <a:off x="0" y="4283907"/>
            <a:ext cx="12192000" cy="253619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Picture 35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CED48BFD-D3D3-FF19-B410-D7C5C73E47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26" y="4773831"/>
            <a:ext cx="12503852" cy="2212399"/>
          </a:xfrm>
          <a:prstGeom prst="rect">
            <a:avLst/>
          </a:prstGeom>
        </p:spPr>
      </p:pic>
      <p:pic>
        <p:nvPicPr>
          <p:cNvPr id="44" name="Picture 43" descr="A yellow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D125C789-28E7-2D2D-0BC3-A2C9D866560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90" y="2912489"/>
            <a:ext cx="2459898" cy="2430117"/>
          </a:xfrm>
          <a:prstGeom prst="rect">
            <a:avLst/>
          </a:prstGeom>
        </p:spPr>
      </p:pic>
      <p:pic>
        <p:nvPicPr>
          <p:cNvPr id="45" name="Picture 4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34304C3E-5FA4-1E0C-E270-43403E207E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68" y="2671217"/>
            <a:ext cx="2113084" cy="210136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E2FD296-4027-EE07-E594-20FF77C82DBE}"/>
              </a:ext>
            </a:extLst>
          </p:cNvPr>
          <p:cNvGrpSpPr/>
          <p:nvPr/>
        </p:nvGrpSpPr>
        <p:grpSpPr>
          <a:xfrm>
            <a:off x="3307559" y="1301313"/>
            <a:ext cx="5528328" cy="3616425"/>
            <a:chOff x="-169443" y="2358641"/>
            <a:chExt cx="2083622" cy="2346797"/>
          </a:xfrm>
        </p:grpSpPr>
        <p:sp>
          <p:nvSpPr>
            <p:cNvPr id="3" name="Speech Bubble: Oval 2">
              <a:extLst>
                <a:ext uri="{FF2B5EF4-FFF2-40B4-BE49-F238E27FC236}">
                  <a16:creationId xmlns:a16="http://schemas.microsoft.com/office/drawing/2014/main" id="{C5604A36-9532-36D0-D967-BE622AC3141A}"/>
                </a:ext>
              </a:extLst>
            </p:cNvPr>
            <p:cNvSpPr/>
            <p:nvPr/>
          </p:nvSpPr>
          <p:spPr>
            <a:xfrm flipH="1">
              <a:off x="-169443" y="2358641"/>
              <a:ext cx="2083622" cy="2346797"/>
            </a:xfrm>
            <a:custGeom>
              <a:avLst/>
              <a:gdLst>
                <a:gd name="connsiteX0" fmla="*/ 2332719 w 2083622"/>
                <a:gd name="connsiteY0" fmla="*/ 1143500 h 2346797"/>
                <a:gd name="connsiteX1" fmla="*/ 2068352 w 2083622"/>
                <a:gd name="connsiteY1" fmla="*/ 1373566 h 2346797"/>
                <a:gd name="connsiteX2" fmla="*/ 942497 w 2083622"/>
                <a:gd name="connsiteY2" fmla="*/ 2341454 h 2346797"/>
                <a:gd name="connsiteX3" fmla="*/ 216 w 2083622"/>
                <a:gd name="connsiteY3" fmla="*/ 1197289 h 2346797"/>
                <a:gd name="connsiteX4" fmla="*/ 889248 w 2083622"/>
                <a:gd name="connsiteY4" fmla="*/ 12649 h 2346797"/>
                <a:gd name="connsiteX5" fmla="*/ 2060178 w 2083622"/>
                <a:gd name="connsiteY5" fmla="*/ 925870 h 2346797"/>
                <a:gd name="connsiteX6" fmla="*/ 2332719 w 2083622"/>
                <a:gd name="connsiteY6" fmla="*/ 1143500 h 234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83622" h="2346797" fill="none" extrusionOk="0">
                  <a:moveTo>
                    <a:pt x="2332719" y="1143500"/>
                  </a:moveTo>
                  <a:cubicBezTo>
                    <a:pt x="2285931" y="1202186"/>
                    <a:pt x="2142130" y="1317172"/>
                    <a:pt x="2068352" y="1373566"/>
                  </a:cubicBezTo>
                  <a:cubicBezTo>
                    <a:pt x="1912029" y="2002299"/>
                    <a:pt x="1483933" y="2418887"/>
                    <a:pt x="942497" y="2341454"/>
                  </a:cubicBezTo>
                  <a:cubicBezTo>
                    <a:pt x="490031" y="2218914"/>
                    <a:pt x="34267" y="1691035"/>
                    <a:pt x="216" y="1197289"/>
                  </a:cubicBezTo>
                  <a:cubicBezTo>
                    <a:pt x="46834" y="601988"/>
                    <a:pt x="311965" y="160413"/>
                    <a:pt x="889248" y="12649"/>
                  </a:cubicBezTo>
                  <a:cubicBezTo>
                    <a:pt x="1526190" y="-71619"/>
                    <a:pt x="1987225" y="248006"/>
                    <a:pt x="2060178" y="925870"/>
                  </a:cubicBezTo>
                  <a:cubicBezTo>
                    <a:pt x="2137478" y="994215"/>
                    <a:pt x="2254267" y="1091696"/>
                    <a:pt x="2332719" y="1143500"/>
                  </a:cubicBezTo>
                  <a:close/>
                </a:path>
                <a:path w="2083622" h="2346797" stroke="0" extrusionOk="0">
                  <a:moveTo>
                    <a:pt x="2332719" y="1143500"/>
                  </a:moveTo>
                  <a:cubicBezTo>
                    <a:pt x="2275010" y="1198947"/>
                    <a:pt x="2146477" y="1323813"/>
                    <a:pt x="2068352" y="1373566"/>
                  </a:cubicBezTo>
                  <a:cubicBezTo>
                    <a:pt x="1849417" y="1957393"/>
                    <a:pt x="1472376" y="2355885"/>
                    <a:pt x="942497" y="2341454"/>
                  </a:cubicBezTo>
                  <a:cubicBezTo>
                    <a:pt x="288233" y="2233853"/>
                    <a:pt x="-23316" y="1840127"/>
                    <a:pt x="216" y="1197289"/>
                  </a:cubicBezTo>
                  <a:cubicBezTo>
                    <a:pt x="-46976" y="697068"/>
                    <a:pt x="482510" y="142004"/>
                    <a:pt x="889248" y="12649"/>
                  </a:cubicBezTo>
                  <a:cubicBezTo>
                    <a:pt x="1487117" y="-117482"/>
                    <a:pt x="1984169" y="468995"/>
                    <a:pt x="2060178" y="925870"/>
                  </a:cubicBezTo>
                  <a:cubicBezTo>
                    <a:pt x="2146194" y="993917"/>
                    <a:pt x="2216045" y="1056435"/>
                    <a:pt x="2332719" y="1143500"/>
                  </a:cubicBezTo>
                  <a:close/>
                </a:path>
              </a:pathLst>
            </a:custGeom>
            <a:solidFill>
              <a:srgbClr val="FFFF99"/>
            </a:solidFill>
            <a:ln w="12700">
              <a:solidFill>
                <a:srgbClr val="FFC000"/>
              </a:solidFill>
              <a:extLst>
                <a:ext uri="{C807C97D-BFC1-408E-A445-0C87EB9F89A2}">
                  <ask:lineSketchStyleProps xmlns:ask="http://schemas.microsoft.com/office/drawing/2018/sketchyshapes" sd="2719067709">
                    <a:prstGeom prst="wedgeEllipseCallout">
                      <a:avLst>
                        <a:gd name="adj1" fmla="val 61955"/>
                        <a:gd name="adj2" fmla="val -1274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A14E6A4-0742-2D84-F371-651A97F4CA65}"/>
                </a:ext>
              </a:extLst>
            </p:cNvPr>
            <p:cNvSpPr txBox="1"/>
            <p:nvPr/>
          </p:nvSpPr>
          <p:spPr>
            <a:xfrm>
              <a:off x="89842" y="2710884"/>
              <a:ext cx="1618304" cy="18174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3.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Đọc</a:t>
              </a: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bài</a:t>
              </a: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làm</a:t>
              </a: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của</a:t>
              </a: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bạn</a:t>
              </a: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và</a:t>
              </a: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nêu</a:t>
              </a: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những</a:t>
              </a: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điều</a:t>
              </a: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em</a:t>
              </a: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muốn</a:t>
              </a: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học</a:t>
              </a: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tập</a:t>
              </a:r>
              <a:endParaRPr kumimoji="0" lang="en-US" sz="4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927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73</Words>
  <Application>Microsoft Office PowerPoint</Application>
  <PresentationFormat>Widescreen</PresentationFormat>
  <Paragraphs>10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Times New Roman</vt:lpstr>
      <vt:lpstr>UTM Duepuntozero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27</cp:revision>
  <dcterms:created xsi:type="dcterms:W3CDTF">2023-07-10T08:37:02Z</dcterms:created>
  <dcterms:modified xsi:type="dcterms:W3CDTF">2025-10-04T03:56:59Z</dcterms:modified>
</cp:coreProperties>
</file>