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64" r:id="rId4"/>
    <p:sldId id="281" r:id="rId5"/>
    <p:sldId id="267" r:id="rId6"/>
    <p:sldId id="268" r:id="rId7"/>
    <p:sldId id="272" r:id="rId8"/>
    <p:sldId id="285" r:id="rId9"/>
    <p:sldId id="286" r:id="rId10"/>
    <p:sldId id="278" r:id="rId11"/>
    <p:sldId id="277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Paytone One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49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003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4879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4475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3457306" y="2814841"/>
            <a:ext cx="11813345" cy="1318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 err="1">
                <a:latin typeface="Paytone One" panose="020B0604020202020204" charset="0"/>
              </a:rPr>
              <a:t>Bài</a:t>
            </a:r>
            <a:r>
              <a:rPr lang="vi-VN" sz="7200" dirty="0">
                <a:latin typeface="Paytone One" panose="020B0604020202020204" charset="0"/>
              </a:rPr>
              <a:t> 10: </a:t>
            </a:r>
            <a:r>
              <a:rPr lang="vi-VN" sz="7200" dirty="0" err="1">
                <a:latin typeface="Paytone One" panose="020B0604020202020204" charset="0"/>
              </a:rPr>
              <a:t>Cấu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trúc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tuần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tự</a:t>
            </a:r>
            <a:endParaRPr sz="7200" dirty="0">
              <a:latin typeface="Paytone One" panose="020B0604020202020204" charset="0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959644" y="6535719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3291425" y="6535725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4297775" y="5326256"/>
            <a:ext cx="9693974" cy="505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5;p13">
            <a:extLst>
              <a:ext uri="{FF2B5EF4-FFF2-40B4-BE49-F238E27FC236}">
                <a16:creationId xmlns:a16="http://schemas.microsoft.com/office/drawing/2014/main" id="{D6DF12F2-6A72-4389-9C91-7C3675BE10A3}"/>
              </a:ext>
            </a:extLst>
          </p:cNvPr>
          <p:cNvSpPr/>
          <p:nvPr/>
        </p:nvSpPr>
        <p:spPr>
          <a:xfrm>
            <a:off x="4297775" y="1170348"/>
            <a:ext cx="9825074" cy="1482285"/>
          </a:xfrm>
          <a:custGeom>
            <a:avLst/>
            <a:gdLst/>
            <a:ahLst/>
            <a:cxnLst/>
            <a:rect l="l" t="t" r="r" b="b"/>
            <a:pathLst>
              <a:path w="1561368" h="191618" extrusionOk="0">
                <a:moveTo>
                  <a:pt x="66602" y="0"/>
                </a:moveTo>
                <a:lnTo>
                  <a:pt x="1494766" y="0"/>
                </a:lnTo>
                <a:cubicBezTo>
                  <a:pt x="1512430" y="0"/>
                  <a:pt x="1529371" y="7017"/>
                  <a:pt x="1541861" y="19507"/>
                </a:cubicBezTo>
                <a:cubicBezTo>
                  <a:pt x="1554351" y="31998"/>
                  <a:pt x="1561368" y="48938"/>
                  <a:pt x="1561368" y="66602"/>
                </a:cubicBezTo>
                <a:lnTo>
                  <a:pt x="1561368" y="125016"/>
                </a:lnTo>
                <a:cubicBezTo>
                  <a:pt x="1561368" y="142680"/>
                  <a:pt x="1554351" y="159621"/>
                  <a:pt x="1541861" y="172111"/>
                </a:cubicBezTo>
                <a:cubicBezTo>
                  <a:pt x="1529371" y="184601"/>
                  <a:pt x="1512430" y="191618"/>
                  <a:pt x="1494766" y="191618"/>
                </a:cubicBezTo>
                <a:lnTo>
                  <a:pt x="66602" y="191618"/>
                </a:lnTo>
                <a:cubicBezTo>
                  <a:pt x="48938" y="191618"/>
                  <a:pt x="31998" y="184601"/>
                  <a:pt x="19507" y="172111"/>
                </a:cubicBezTo>
                <a:cubicBezTo>
                  <a:pt x="7017" y="159621"/>
                  <a:pt x="0" y="142680"/>
                  <a:pt x="0" y="125016"/>
                </a:cubicBezTo>
                <a:lnTo>
                  <a:pt x="0" y="66602"/>
                </a:lnTo>
                <a:cubicBezTo>
                  <a:pt x="0" y="48938"/>
                  <a:pt x="7017" y="31998"/>
                  <a:pt x="19507" y="19507"/>
                </a:cubicBezTo>
                <a:cubicBezTo>
                  <a:pt x="31998" y="7017"/>
                  <a:pt x="48938" y="0"/>
                  <a:pt x="66602" y="0"/>
                </a:cubicBezTo>
                <a:close/>
              </a:path>
            </a:pathLst>
          </a:custGeom>
          <a:solidFill>
            <a:srgbClr val="F5B9BE"/>
          </a:solidFill>
          <a:ln w="476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96;p13">
            <a:extLst>
              <a:ext uri="{FF2B5EF4-FFF2-40B4-BE49-F238E27FC236}">
                <a16:creationId xmlns:a16="http://schemas.microsoft.com/office/drawing/2014/main" id="{B1687D4D-768D-4A95-8D61-175567D4C5ED}"/>
              </a:ext>
            </a:extLst>
          </p:cNvPr>
          <p:cNvSpPr txBox="1"/>
          <p:nvPr/>
        </p:nvSpPr>
        <p:spPr>
          <a:xfrm>
            <a:off x="5215601" y="1342799"/>
            <a:ext cx="7856799" cy="1163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99" dirty="0">
                <a:latin typeface="Paytone One"/>
                <a:sym typeface="Paytone One"/>
              </a:rPr>
              <a:t>CHỦ ĐỀ 6. GIẢI QUYẾT VẤN ĐỀ VỚI SỰ </a:t>
            </a:r>
          </a:p>
          <a:p>
            <a:pPr marL="0" marR="0" lvl="0" indent="0" algn="ctr" rtl="0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99" dirty="0">
                <a:latin typeface="Paytone One"/>
                <a:sym typeface="Paytone One"/>
              </a:rPr>
              <a:t>TRỢ GIÚP CỦA MÁY TÍNH</a:t>
            </a:r>
            <a:endParaRPr lang="vi-V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2" name="Google Shape;762;p3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763" name="Google Shape;763;p3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764" name="Google Shape;764;p3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65" name="Google Shape;765;p3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6" name="Google Shape;766;p3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767" name="Google Shape;767;p3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C86B"/>
              </a:solidFill>
              <a:ln>
                <a:noFill/>
              </a:ln>
            </p:spPr>
          </p:sp>
          <p:sp>
            <p:nvSpPr>
              <p:cNvPr id="768" name="Google Shape;768;p3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777" name="Google Shape;77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786" y="7186613"/>
            <a:ext cx="2073089" cy="269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023253">
            <a:off x="15027190" y="95657"/>
            <a:ext cx="3697345" cy="2302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EB4F1125-04E2-4AD0-A550-74CCA7DAC0C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195570" y="1246755"/>
            <a:ext cx="1522413" cy="1123950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288D1D1A-B51E-422F-B8CA-055EA7C74B64}"/>
              </a:ext>
            </a:extLst>
          </p:cNvPr>
          <p:cNvSpPr txBox="1"/>
          <p:nvPr/>
        </p:nvSpPr>
        <p:spPr>
          <a:xfrm>
            <a:off x="2820007" y="1648993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79FD92F-1F9A-47F3-850A-E999CD1A424D}"/>
              </a:ext>
            </a:extLst>
          </p:cNvPr>
          <p:cNvSpPr txBox="1"/>
          <p:nvPr/>
        </p:nvSpPr>
        <p:spPr>
          <a:xfrm>
            <a:off x="1028701" y="3624987"/>
            <a:ext cx="94738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chương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75.</a:t>
            </a: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Chương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không? </a:t>
            </a: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Nhân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1D8ECA-979F-4376-AC69-1B95238F19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3570" y="2610065"/>
            <a:ext cx="5314091" cy="4576548"/>
          </a:xfrm>
          <a:prstGeom prst="rect">
            <a:avLst/>
          </a:prstGeom>
        </p:spPr>
      </p:pic>
      <p:sp>
        <p:nvSpPr>
          <p:cNvPr id="69" name="Google Shape;338;p21">
            <a:extLst>
              <a:ext uri="{FF2B5EF4-FFF2-40B4-BE49-F238E27FC236}">
                <a16:creationId xmlns:a16="http://schemas.microsoft.com/office/drawing/2014/main" id="{1F362FE6-2BDE-4977-AF8A-FD78E19E3A5C}"/>
              </a:ext>
            </a:extLst>
          </p:cNvPr>
          <p:cNvSpPr txBox="1"/>
          <p:nvPr/>
        </p:nvSpPr>
        <p:spPr>
          <a:xfrm>
            <a:off x="11490740" y="7307763"/>
            <a:ext cx="4199750" cy="98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75. Chương trinh </a:t>
            </a:r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khiển</a:t>
            </a:r>
            <a:r>
              <a:rPr lang="vi-VN" sz="2400" dirty="0">
                <a:latin typeface="+mj-lt"/>
              </a:rPr>
              <a:t> nhân </a:t>
            </a:r>
            <a:r>
              <a:rPr lang="vi-VN" sz="2400" dirty="0" err="1">
                <a:latin typeface="+mj-lt"/>
              </a:rPr>
              <a:t>vật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mèo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680"/>
        </a:solidFill>
        <a:effectLst/>
      </p:bgPr>
    </p:bg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8" name="Google Shape;688;p34"/>
          <p:cNvGrpSpPr/>
          <p:nvPr/>
        </p:nvGrpSpPr>
        <p:grpSpPr>
          <a:xfrm>
            <a:off x="387343" y="1886209"/>
            <a:ext cx="17544871" cy="8026846"/>
            <a:chOff x="0" y="-38100"/>
            <a:chExt cx="4620871" cy="2114066"/>
          </a:xfrm>
        </p:grpSpPr>
        <p:sp>
          <p:nvSpPr>
            <p:cNvPr id="689" name="Google Shape;689;p34"/>
            <p:cNvSpPr/>
            <p:nvPr/>
          </p:nvSpPr>
          <p:spPr>
            <a:xfrm>
              <a:off x="0" y="0"/>
              <a:ext cx="4620871" cy="2075966"/>
            </a:xfrm>
            <a:custGeom>
              <a:avLst/>
              <a:gdLst/>
              <a:ahLst/>
              <a:cxnLst/>
              <a:rect l="l" t="t" r="r" b="b"/>
              <a:pathLst>
                <a:path w="4620871" h="207596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075966"/>
                  </a:lnTo>
                  <a:lnTo>
                    <a:pt x="0" y="20759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90" name="Google Shape;690;p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1" name="Google Shape;691;p34"/>
          <p:cNvGrpSpPr/>
          <p:nvPr/>
        </p:nvGrpSpPr>
        <p:grpSpPr>
          <a:xfrm>
            <a:off x="451354" y="1956857"/>
            <a:ext cx="17416848" cy="7894571"/>
            <a:chOff x="0" y="-38100"/>
            <a:chExt cx="4587153" cy="2079228"/>
          </a:xfrm>
        </p:grpSpPr>
        <p:sp>
          <p:nvSpPr>
            <p:cNvPr id="692" name="Google Shape;692;p34"/>
            <p:cNvSpPr/>
            <p:nvPr/>
          </p:nvSpPr>
          <p:spPr>
            <a:xfrm>
              <a:off x="0" y="0"/>
              <a:ext cx="4587153" cy="2041128"/>
            </a:xfrm>
            <a:custGeom>
              <a:avLst/>
              <a:gdLst/>
              <a:ahLst/>
              <a:cxnLst/>
              <a:rect l="l" t="t" r="r" b="b"/>
              <a:pathLst>
                <a:path w="4587153" h="204112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041128"/>
                  </a:lnTo>
                  <a:lnTo>
                    <a:pt x="0" y="2041128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693" name="Google Shape;693;p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94" name="Google Shape;69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694320">
            <a:off x="15625136" y="6613478"/>
            <a:ext cx="3662315" cy="37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694;p34">
            <a:extLst>
              <a:ext uri="{FF2B5EF4-FFF2-40B4-BE49-F238E27FC236}">
                <a16:creationId xmlns:a16="http://schemas.microsoft.com/office/drawing/2014/main" id="{54F669CA-DAAB-4184-97BC-4F56B87B11C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64743" y="859644"/>
            <a:ext cx="3662315" cy="37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DC8EE9B-523E-44D9-A01F-1C2C862239D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361583" y="3455035"/>
            <a:ext cx="1235303" cy="1022851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4435F502-CFFA-48D2-A8E0-00699B3ED0B2}"/>
              </a:ext>
            </a:extLst>
          </p:cNvPr>
          <p:cNvSpPr txBox="1"/>
          <p:nvPr/>
        </p:nvSpPr>
        <p:spPr>
          <a:xfrm>
            <a:off x="4968451" y="3568638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5485817-33B4-45E9-B3F3-02648723B05B}"/>
              </a:ext>
            </a:extLst>
          </p:cNvPr>
          <p:cNvSpPr txBox="1"/>
          <p:nvPr/>
        </p:nvSpPr>
        <p:spPr>
          <a:xfrm>
            <a:off x="3718614" y="5346015"/>
            <a:ext cx="100342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Tương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em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mô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 thay cho "Xin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vui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.".</a:t>
            </a: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ý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Câu 1.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2877268" y="595308"/>
            <a:ext cx="3846484" cy="352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EA92106-EDEF-422A-B685-8C2BD2F117E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71139" y="3728091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:a16="http://schemas.microsoft.com/office/drawing/2014/main" id="{E3E8C3B1-4437-4EC8-97B1-0E0FD9B3592C}"/>
              </a:ext>
            </a:extLst>
          </p:cNvPr>
          <p:cNvSpPr txBox="1"/>
          <p:nvPr/>
        </p:nvSpPr>
        <p:spPr>
          <a:xfrm>
            <a:off x="1588703" y="3760977"/>
            <a:ext cx="4927773" cy="94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dirty="0" err="1">
                <a:latin typeface="Paytone One"/>
                <a:sym typeface="Paytone One"/>
              </a:rPr>
              <a:t>Khởi</a:t>
            </a:r>
            <a:r>
              <a:rPr lang="vi-VN" sz="4500" dirty="0">
                <a:latin typeface="Paytone One"/>
                <a:sym typeface="Paytone One"/>
              </a:rPr>
              <a:t> </a:t>
            </a:r>
            <a:r>
              <a:rPr lang="vi-VN" sz="4500" dirty="0" err="1">
                <a:latin typeface="Paytone One"/>
                <a:sym typeface="Paytone One"/>
              </a:rPr>
              <a:t>động</a:t>
            </a:r>
            <a:endParaRPr dirty="0"/>
          </a:p>
        </p:txBody>
      </p:sp>
      <p:sp>
        <p:nvSpPr>
          <p:cNvPr id="32" name="Google Shape;124;p14">
            <a:extLst>
              <a:ext uri="{FF2B5EF4-FFF2-40B4-BE49-F238E27FC236}">
                <a16:creationId xmlns:a16="http://schemas.microsoft.com/office/drawing/2014/main" id="{95F8C48F-3622-439B-B6EB-7F09ED4F2ADA}"/>
              </a:ext>
            </a:extLst>
          </p:cNvPr>
          <p:cNvSpPr txBox="1"/>
          <p:nvPr/>
        </p:nvSpPr>
        <p:spPr>
          <a:xfrm>
            <a:off x="1340127" y="5361108"/>
            <a:ext cx="7691437" cy="2703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72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hướng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dẫn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thao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định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dạng</a:t>
            </a:r>
            <a:r>
              <a:rPr lang="vi-VN" sz="2400" dirty="0">
                <a:latin typeface="+mj-lt"/>
              </a:rPr>
              <a:t> văn </a:t>
            </a:r>
            <a:r>
              <a:rPr lang="vi-VN" sz="2400" dirty="0" err="1">
                <a:latin typeface="+mj-lt"/>
              </a:rPr>
              <a:t>bản</a:t>
            </a:r>
            <a:r>
              <a:rPr lang="vi-VN" sz="2400" dirty="0">
                <a:latin typeface="+mj-lt"/>
              </a:rPr>
              <a:t>, em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lượt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 1,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 2,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 3,...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như yêu </a:t>
            </a:r>
            <a:r>
              <a:rPr lang="vi-VN" sz="2400" dirty="0" err="1">
                <a:latin typeface="+mj-lt"/>
              </a:rPr>
              <a:t>cầu</a:t>
            </a:r>
            <a:r>
              <a:rPr lang="vi-VN" sz="2400" dirty="0">
                <a:latin typeface="+mj-lt"/>
              </a:rPr>
              <a:t>.</a:t>
            </a:r>
          </a:p>
          <a:p>
            <a:pPr lvl="0" algn="just">
              <a:lnSpc>
                <a:spcPct val="122010"/>
              </a:lnSpc>
            </a:pPr>
            <a:endParaRPr lang="vi-VN" sz="2400" dirty="0">
              <a:latin typeface="+mj-lt"/>
            </a:endParaRPr>
          </a:p>
          <a:p>
            <a:pPr lvl="0" algn="just">
              <a:lnSpc>
                <a:spcPct val="122010"/>
              </a:lnSpc>
            </a:pP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lượt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từng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 theo </a:t>
            </a:r>
            <a:r>
              <a:rPr lang="vi-VN" sz="2400" dirty="0" err="1">
                <a:latin typeface="+mj-lt"/>
              </a:rPr>
              <a:t>thứ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vậy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còn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gọi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tuần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. 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kể</a:t>
            </a:r>
            <a:r>
              <a:rPr lang="vi-VN" sz="2400" dirty="0">
                <a:latin typeface="+mj-lt"/>
              </a:rPr>
              <a:t> ba </a:t>
            </a:r>
            <a:r>
              <a:rPr lang="vi-VN" sz="2400" dirty="0" err="1">
                <a:latin typeface="+mj-lt"/>
              </a:rPr>
              <a:t>hoạt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vậy</a:t>
            </a:r>
            <a:endParaRPr lang="vi-VN" sz="24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A1F680-517C-4F99-89DE-83643A1EDC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33614" y="4570546"/>
            <a:ext cx="5663667" cy="3170920"/>
          </a:xfrm>
          <a:prstGeom prst="rect">
            <a:avLst/>
          </a:prstGeom>
        </p:spPr>
      </p:pic>
      <p:sp>
        <p:nvSpPr>
          <p:cNvPr id="26" name="Google Shape;338;p21">
            <a:extLst>
              <a:ext uri="{FF2B5EF4-FFF2-40B4-BE49-F238E27FC236}">
                <a16:creationId xmlns:a16="http://schemas.microsoft.com/office/drawing/2014/main" id="{629F6528-DD2C-44B7-83E2-4A62977244A3}"/>
              </a:ext>
            </a:extLst>
          </p:cNvPr>
          <p:cNvSpPr txBox="1"/>
          <p:nvPr/>
        </p:nvSpPr>
        <p:spPr>
          <a:xfrm>
            <a:off x="10942818" y="7937728"/>
            <a:ext cx="5087594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72. </a:t>
            </a:r>
            <a:r>
              <a:rPr lang="vi-VN" sz="2400" dirty="0" err="1">
                <a:latin typeface="+mj-lt"/>
              </a:rPr>
              <a:t>Hướng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dẫn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định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dạng</a:t>
            </a:r>
            <a:r>
              <a:rPr lang="vi-VN" sz="2400" dirty="0">
                <a:latin typeface="+mj-lt"/>
              </a:rPr>
              <a:t> văn </a:t>
            </a:r>
            <a:r>
              <a:rPr lang="vi-VN" sz="2400" dirty="0" err="1">
                <a:latin typeface="+mj-lt"/>
              </a:rPr>
              <a:t>bản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21"/>
          <p:cNvGrpSpPr/>
          <p:nvPr/>
        </p:nvGrpSpPr>
        <p:grpSpPr>
          <a:xfrm>
            <a:off x="371565" y="2720893"/>
            <a:ext cx="17544871" cy="7192159"/>
            <a:chOff x="0" y="-38100"/>
            <a:chExt cx="4620871" cy="1894231"/>
          </a:xfrm>
        </p:grpSpPr>
        <p:sp>
          <p:nvSpPr>
            <p:cNvPr id="318" name="Google Shape;318;p21"/>
            <p:cNvSpPr/>
            <p:nvPr/>
          </p:nvSpPr>
          <p:spPr>
            <a:xfrm>
              <a:off x="0" y="0"/>
              <a:ext cx="4620871" cy="1856131"/>
            </a:xfrm>
            <a:custGeom>
              <a:avLst/>
              <a:gdLst/>
              <a:ahLst/>
              <a:cxnLst/>
              <a:rect l="l" t="t" r="r" b="b"/>
              <a:pathLst>
                <a:path w="4620871" h="1856131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1856131"/>
                  </a:lnTo>
                  <a:lnTo>
                    <a:pt x="0" y="1856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19" name="Google Shape;319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1"/>
          <p:cNvGrpSpPr/>
          <p:nvPr/>
        </p:nvGrpSpPr>
        <p:grpSpPr>
          <a:xfrm>
            <a:off x="435576" y="2790346"/>
            <a:ext cx="17416848" cy="7061078"/>
            <a:chOff x="0" y="-38100"/>
            <a:chExt cx="4587153" cy="1859708"/>
          </a:xfrm>
        </p:grpSpPr>
        <p:sp>
          <p:nvSpPr>
            <p:cNvPr id="321" name="Google Shape;321;p21"/>
            <p:cNvSpPr/>
            <p:nvPr/>
          </p:nvSpPr>
          <p:spPr>
            <a:xfrm>
              <a:off x="0" y="0"/>
              <a:ext cx="4587153" cy="1821608"/>
            </a:xfrm>
            <a:custGeom>
              <a:avLst/>
              <a:gdLst/>
              <a:ahLst/>
              <a:cxnLst/>
              <a:rect l="l" t="t" r="r" b="b"/>
              <a:pathLst>
                <a:path w="4587153" h="182160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1821608"/>
                  </a:lnTo>
                  <a:lnTo>
                    <a:pt x="0" y="1821608"/>
                  </a:lnTo>
                  <a:close/>
                </a:path>
              </a:pathLst>
            </a:custGeom>
            <a:solidFill>
              <a:srgbClr val="F5B9BE"/>
            </a:solidFill>
            <a:ln>
              <a:noFill/>
            </a:ln>
          </p:spPr>
        </p:sp>
        <p:sp>
          <p:nvSpPr>
            <p:cNvPr id="322" name="Google Shape;322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335" name="Google Shape;335;p21"/>
          <p:cNvSpPr txBox="1"/>
          <p:nvPr/>
        </p:nvSpPr>
        <p:spPr>
          <a:xfrm>
            <a:off x="2795122" y="933450"/>
            <a:ext cx="14064127" cy="113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1. </a:t>
            </a:r>
            <a:r>
              <a:rPr lang="vi-VN" sz="5400" b="1" dirty="0" err="1">
                <a:latin typeface="Paytone One"/>
                <a:sym typeface="Paytone One"/>
              </a:rPr>
              <a:t>Cấu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trúc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tuần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tự</a:t>
            </a:r>
            <a:endParaRPr sz="5400" dirty="0"/>
          </a:p>
        </p:txBody>
      </p:sp>
      <p:pic>
        <p:nvPicPr>
          <p:cNvPr id="336" name="Google Shape;33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65" y="402875"/>
            <a:ext cx="3779543" cy="349779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1"/>
          <p:cNvSpPr txBox="1"/>
          <p:nvPr/>
        </p:nvSpPr>
        <p:spPr>
          <a:xfrm>
            <a:off x="1479785" y="5140037"/>
            <a:ext cx="7206258" cy="2474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sắp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xếp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sau theo </a:t>
            </a:r>
            <a:r>
              <a:rPr lang="vi-VN" sz="2400" dirty="0" err="1">
                <a:latin typeface="+mj-lt"/>
              </a:rPr>
              <a:t>thứ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đúng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ý </a:t>
            </a:r>
            <a:r>
              <a:rPr lang="vi-VN" sz="2400" dirty="0" err="1">
                <a:latin typeface="+mj-lt"/>
              </a:rPr>
              <a:t>tưởng</a:t>
            </a:r>
            <a:r>
              <a:rPr lang="vi-VN" sz="2400" dirty="0">
                <a:latin typeface="+mj-lt"/>
              </a:rPr>
              <a:t>: </a:t>
            </a:r>
            <a:r>
              <a:rPr lang="vi-VN" sz="2400" i="1" dirty="0">
                <a:latin typeface="+mj-lt"/>
              </a:rPr>
              <a:t>Nhân </a:t>
            </a:r>
            <a:r>
              <a:rPr lang="vi-VN" sz="2400" i="1" dirty="0" err="1">
                <a:latin typeface="+mj-lt"/>
              </a:rPr>
              <a:t>vật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mèo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xuất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hiện</a:t>
            </a:r>
            <a:r>
              <a:rPr lang="vi-VN" sz="2400" i="1" dirty="0">
                <a:latin typeface="+mj-lt"/>
              </a:rPr>
              <a:t> trên sân </a:t>
            </a:r>
            <a:r>
              <a:rPr lang="vi-VN" sz="2400" i="1" dirty="0" err="1">
                <a:latin typeface="+mj-lt"/>
              </a:rPr>
              <a:t>khấu</a:t>
            </a:r>
            <a:r>
              <a:rPr lang="vi-VN" sz="2400" i="1" dirty="0">
                <a:latin typeface="+mj-lt"/>
              </a:rPr>
              <a:t>, di </a:t>
            </a:r>
            <a:r>
              <a:rPr lang="vi-VN" sz="2400" i="1" dirty="0" err="1">
                <a:latin typeface="+mj-lt"/>
              </a:rPr>
              <a:t>chuyển</a:t>
            </a:r>
            <a:r>
              <a:rPr lang="vi-VN" sz="2400" i="1" dirty="0">
                <a:latin typeface="+mj-lt"/>
              </a:rPr>
              <a:t> 100 </a:t>
            </a:r>
            <a:r>
              <a:rPr lang="vi-VN" sz="2400" i="1" dirty="0" err="1">
                <a:latin typeface="+mj-lt"/>
              </a:rPr>
              <a:t>bước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và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nói</a:t>
            </a:r>
            <a:r>
              <a:rPr lang="vi-VN" sz="2400" i="1" dirty="0">
                <a:latin typeface="+mj-lt"/>
              </a:rPr>
              <a:t> "Xin </a:t>
            </a:r>
            <a:r>
              <a:rPr lang="vi-VN" sz="2400" i="1" dirty="0" err="1">
                <a:latin typeface="+mj-lt"/>
              </a:rPr>
              <a:t>chào</a:t>
            </a:r>
            <a:r>
              <a:rPr lang="vi-VN" sz="2400" i="1" dirty="0">
                <a:latin typeface="+mj-lt"/>
              </a:rPr>
              <a:t>!" trong 3 giây. </a:t>
            </a:r>
            <a:r>
              <a:rPr lang="vi-VN" sz="2400" i="1" dirty="0" err="1">
                <a:latin typeface="+mj-lt"/>
              </a:rPr>
              <a:t>Mèo</a:t>
            </a:r>
            <a:r>
              <a:rPr lang="vi-VN" sz="2400" i="1" dirty="0">
                <a:latin typeface="+mj-lt"/>
              </a:rPr>
              <a:t> kêu meo </a:t>
            </a:r>
            <a:r>
              <a:rPr lang="vi-VN" sz="2400" i="1" dirty="0" err="1">
                <a:latin typeface="+mj-lt"/>
              </a:rPr>
              <a:t>và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nói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tiếp</a:t>
            </a:r>
            <a:r>
              <a:rPr lang="vi-VN" sz="2400" i="1" dirty="0">
                <a:latin typeface="+mj-lt"/>
              </a:rPr>
              <a:t> "</a:t>
            </a:r>
            <a:r>
              <a:rPr lang="vi-VN" sz="2400" i="1" dirty="0" err="1">
                <a:latin typeface="+mj-lt"/>
              </a:rPr>
              <a:t>Rất</a:t>
            </a:r>
            <a:r>
              <a:rPr lang="vi-VN" sz="2400" i="1" dirty="0">
                <a:latin typeface="+mj-lt"/>
              </a:rPr>
              <a:t> vui </a:t>
            </a:r>
            <a:r>
              <a:rPr lang="vi-VN" sz="2400" i="1" dirty="0" err="1">
                <a:latin typeface="+mj-lt"/>
              </a:rPr>
              <a:t>được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gặp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các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bạn</a:t>
            </a:r>
            <a:r>
              <a:rPr lang="vi-VN" sz="2400" i="1" dirty="0">
                <a:latin typeface="+mj-lt"/>
              </a:rPr>
              <a:t>."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9E4C4E3-0EFA-4F4C-9281-5D6E2AE0B779}"/>
              </a:ext>
            </a:extLst>
          </p:cNvPr>
          <p:cNvGrpSpPr/>
          <p:nvPr/>
        </p:nvGrpSpPr>
        <p:grpSpPr>
          <a:xfrm>
            <a:off x="4121312" y="3138087"/>
            <a:ext cx="2042476" cy="759433"/>
            <a:chOff x="10697" y="0"/>
            <a:chExt cx="1437577" cy="502095"/>
          </a:xfrm>
        </p:grpSpPr>
        <p:sp>
          <p:nvSpPr>
            <p:cNvPr id="35" name="Shape 652">
              <a:extLst>
                <a:ext uri="{FF2B5EF4-FFF2-40B4-BE49-F238E27FC236}">
                  <a16:creationId xmlns:a16="http://schemas.microsoft.com/office/drawing/2014/main" id="{634794F9-4CB1-46EA-AD86-797220EEDF02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654">
              <a:extLst>
                <a:ext uri="{FF2B5EF4-FFF2-40B4-BE49-F238E27FC236}">
                  <a16:creationId xmlns:a16="http://schemas.microsoft.com/office/drawing/2014/main" id="{E7E85B6D-9B53-4A53-A3ED-2FF1D0C0E5DC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655">
              <a:extLst>
                <a:ext uri="{FF2B5EF4-FFF2-40B4-BE49-F238E27FC236}">
                  <a16:creationId xmlns:a16="http://schemas.microsoft.com/office/drawing/2014/main" id="{2A907CA2-66F3-4EAD-B90F-7E3850073184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657">
              <a:extLst>
                <a:ext uri="{FF2B5EF4-FFF2-40B4-BE49-F238E27FC236}">
                  <a16:creationId xmlns:a16="http://schemas.microsoft.com/office/drawing/2014/main" id="{82CCA3CB-7F28-4AEA-9FD9-299283817B53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B88FB95-539B-47F3-B47E-699616847A6F}"/>
              </a:ext>
            </a:extLst>
          </p:cNvPr>
          <p:cNvSpPr txBox="1"/>
          <p:nvPr/>
        </p:nvSpPr>
        <p:spPr>
          <a:xfrm>
            <a:off x="4121312" y="3329390"/>
            <a:ext cx="1451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98A5C4-95A3-4F81-AE62-7ED76D956342}"/>
              </a:ext>
            </a:extLst>
          </p:cNvPr>
          <p:cNvSpPr txBox="1"/>
          <p:nvPr/>
        </p:nvSpPr>
        <p:spPr>
          <a:xfrm>
            <a:off x="6150770" y="3319635"/>
            <a:ext cx="34647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"Xin </a:t>
            </a:r>
            <a:r>
              <a:rPr 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!"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Google Shape;338;p21">
            <a:extLst>
              <a:ext uri="{FF2B5EF4-FFF2-40B4-BE49-F238E27FC236}">
                <a16:creationId xmlns:a16="http://schemas.microsoft.com/office/drawing/2014/main" id="{36E724E3-0DF1-44C7-BA24-3A7AF62BF08A}"/>
              </a:ext>
            </a:extLst>
          </p:cNvPr>
          <p:cNvSpPr txBox="1"/>
          <p:nvPr/>
        </p:nvSpPr>
        <p:spPr>
          <a:xfrm>
            <a:off x="11809648" y="8160643"/>
            <a:ext cx="2641527" cy="65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latin typeface="+mj-lt"/>
              </a:rPr>
              <a:t>d – c – e – b – a </a:t>
            </a:r>
            <a:endParaRPr sz="32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A2E579-7621-412B-847A-399CB043F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7185" y="5304904"/>
            <a:ext cx="7225724" cy="2309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/>
      <p:bldP spid="45" grpId="0"/>
      <p:bldP spid="47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71564" y="165440"/>
            <a:ext cx="17544871" cy="9647599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9E707FEE-E14D-4899-BEA9-5109547D4B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37120" y="1424316"/>
            <a:ext cx="840612" cy="79298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70177DD-302E-46AC-A027-B71CA6A910FD}"/>
              </a:ext>
            </a:extLst>
          </p:cNvPr>
          <p:cNvSpPr txBox="1"/>
          <p:nvPr/>
        </p:nvSpPr>
        <p:spPr>
          <a:xfrm>
            <a:off x="2430044" y="1428750"/>
            <a:ext cx="100858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38;p21">
            <a:extLst>
              <a:ext uri="{FF2B5EF4-FFF2-40B4-BE49-F238E27FC236}">
                <a16:creationId xmlns:a16="http://schemas.microsoft.com/office/drawing/2014/main" id="{20186D95-A161-444B-BF23-0EFB12A8A955}"/>
              </a:ext>
            </a:extLst>
          </p:cNvPr>
          <p:cNvSpPr txBox="1"/>
          <p:nvPr/>
        </p:nvSpPr>
        <p:spPr>
          <a:xfrm>
            <a:off x="11327989" y="6882555"/>
            <a:ext cx="4874036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73. Chương trinh “Xin </a:t>
            </a:r>
            <a:r>
              <a:rPr lang="vi-VN" sz="2400" dirty="0" err="1">
                <a:latin typeface="+mj-lt"/>
              </a:rPr>
              <a:t>chào</a:t>
            </a:r>
            <a:r>
              <a:rPr lang="vi-VN" sz="2400" dirty="0">
                <a:latin typeface="+mj-lt"/>
              </a:rPr>
              <a:t>!”</a:t>
            </a:r>
            <a:endParaRPr sz="2400" dirty="0">
              <a:latin typeface="+mj-l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6808E75-01AD-4A44-8358-67AB613EA04E}"/>
              </a:ext>
            </a:extLst>
          </p:cNvPr>
          <p:cNvSpPr txBox="1"/>
          <p:nvPr/>
        </p:nvSpPr>
        <p:spPr>
          <a:xfrm>
            <a:off x="1010663" y="3843158"/>
            <a:ext cx="90428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Sau khi </a:t>
            </a:r>
            <a:r>
              <a:rPr lang="vi-VN" sz="2400" dirty="0" err="1">
                <a:latin typeface="+mj-lt"/>
              </a:rPr>
              <a:t>sắp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xếp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Hoạt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, em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73.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lượt</a:t>
            </a:r>
            <a:r>
              <a:rPr lang="vi-VN" sz="2400" dirty="0">
                <a:latin typeface="+mj-lt"/>
              </a:rPr>
              <a:t> theo </a:t>
            </a:r>
            <a:r>
              <a:rPr lang="vi-VN" sz="2400" dirty="0" err="1">
                <a:latin typeface="+mj-lt"/>
              </a:rPr>
              <a:t>thứ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.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gọi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cấu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trúc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tuần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. </a:t>
            </a:r>
            <a:endParaRPr lang="en-US" sz="24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5068E0-3980-4409-AFFB-E22FB6073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7989" y="3075074"/>
            <a:ext cx="4874036" cy="359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8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24"/>
          <p:cNvGrpSpPr/>
          <p:nvPr/>
        </p:nvGrpSpPr>
        <p:grpSpPr>
          <a:xfrm>
            <a:off x="387343" y="229287"/>
            <a:ext cx="17544871" cy="9683764"/>
            <a:chOff x="0" y="-38100"/>
            <a:chExt cx="4620871" cy="2550456"/>
          </a:xfrm>
        </p:grpSpPr>
        <p:sp>
          <p:nvSpPr>
            <p:cNvPr id="400" name="Google Shape;400;p2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1" name="Google Shape;401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24"/>
          <p:cNvGrpSpPr/>
          <p:nvPr/>
        </p:nvGrpSpPr>
        <p:grpSpPr>
          <a:xfrm>
            <a:off x="451354" y="290915"/>
            <a:ext cx="17416848" cy="9560509"/>
            <a:chOff x="0" y="-38100"/>
            <a:chExt cx="4587153" cy="2517994"/>
          </a:xfrm>
        </p:grpSpPr>
        <p:sp>
          <p:nvSpPr>
            <p:cNvPr id="403" name="Google Shape;403;p2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404" name="Google Shape;404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5" name="Google Shape;4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6" name="Google Shape;406;p24"/>
          <p:cNvGrpSpPr/>
          <p:nvPr/>
        </p:nvGrpSpPr>
        <p:grpSpPr>
          <a:xfrm>
            <a:off x="9230103" y="1040673"/>
            <a:ext cx="8223666" cy="8048614"/>
            <a:chOff x="0" y="-38100"/>
            <a:chExt cx="2165904" cy="2119799"/>
          </a:xfrm>
        </p:grpSpPr>
        <p:sp>
          <p:nvSpPr>
            <p:cNvPr id="407" name="Google Shape;407;p24"/>
            <p:cNvSpPr/>
            <p:nvPr/>
          </p:nvSpPr>
          <p:spPr>
            <a:xfrm>
              <a:off x="0" y="0"/>
              <a:ext cx="2165904" cy="2081699"/>
            </a:xfrm>
            <a:custGeom>
              <a:avLst/>
              <a:gdLst/>
              <a:ahLst/>
              <a:cxnLst/>
              <a:rect l="l" t="t" r="r" b="b"/>
              <a:pathLst>
                <a:path w="2165904" h="2081699" extrusionOk="0">
                  <a:moveTo>
                    <a:pt x="0" y="0"/>
                  </a:moveTo>
                  <a:lnTo>
                    <a:pt x="2165904" y="0"/>
                  </a:lnTo>
                  <a:lnTo>
                    <a:pt x="2165904" y="2081699"/>
                  </a:lnTo>
                  <a:lnTo>
                    <a:pt x="0" y="20816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8" name="Google Shape;408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9" name="Google Shape;409;p24"/>
          <p:cNvPicPr preferRelativeResize="0"/>
          <p:nvPr/>
        </p:nvPicPr>
        <p:blipFill rotWithShape="1">
          <a:blip r:embed="rId4">
            <a:alphaModFix/>
          </a:blip>
          <a:srcRect t="638" b="637"/>
          <a:stretch/>
        </p:blipFill>
        <p:spPr>
          <a:xfrm>
            <a:off x="9293128" y="1244186"/>
            <a:ext cx="8099522" cy="778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02637" y="4403628"/>
            <a:ext cx="2787897" cy="5535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5" name="Google Shape;415;p24"/>
          <p:cNvCxnSpPr/>
          <p:nvPr/>
        </p:nvCxnSpPr>
        <p:spPr>
          <a:xfrm rot="10800000">
            <a:off x="8716772" y="373900"/>
            <a:ext cx="0" cy="9539199"/>
          </a:xfrm>
          <a:prstGeom prst="straightConnector1">
            <a:avLst/>
          </a:prstGeom>
          <a:noFill/>
          <a:ln w="666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4B82EB-D2BB-47E9-A08A-41BAB495A26D}"/>
              </a:ext>
            </a:extLst>
          </p:cNvPr>
          <p:cNvGrpSpPr/>
          <p:nvPr/>
        </p:nvGrpSpPr>
        <p:grpSpPr>
          <a:xfrm>
            <a:off x="1169462" y="923146"/>
            <a:ext cx="6765170" cy="3352955"/>
            <a:chOff x="487611" y="132261"/>
            <a:chExt cx="5267072" cy="1005338"/>
          </a:xfrm>
        </p:grpSpPr>
        <p:sp>
          <p:nvSpPr>
            <p:cNvPr id="20" name="Shape 97894">
              <a:extLst>
                <a:ext uri="{FF2B5EF4-FFF2-40B4-BE49-F238E27FC236}">
                  <a16:creationId xmlns:a16="http://schemas.microsoft.com/office/drawing/2014/main" id="{F770C795-136C-4ACF-9335-790E3A79DDD4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1030">
              <a:extLst>
                <a:ext uri="{FF2B5EF4-FFF2-40B4-BE49-F238E27FC236}">
                  <a16:creationId xmlns:a16="http://schemas.microsoft.com/office/drawing/2014/main" id="{D9B0C284-E00A-4D7E-AD87-2A750214508A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1031">
              <a:extLst>
                <a:ext uri="{FF2B5EF4-FFF2-40B4-BE49-F238E27FC236}">
                  <a16:creationId xmlns:a16="http://schemas.microsoft.com/office/drawing/2014/main" id="{56D7130F-D46B-47E0-9270-C64AEA6B55C5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1032">
              <a:extLst>
                <a:ext uri="{FF2B5EF4-FFF2-40B4-BE49-F238E27FC236}">
                  <a16:creationId xmlns:a16="http://schemas.microsoft.com/office/drawing/2014/main" id="{FD7890B9-0A0D-47CA-86CB-B5E3902CBF88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1033">
              <a:extLst>
                <a:ext uri="{FF2B5EF4-FFF2-40B4-BE49-F238E27FC236}">
                  <a16:creationId xmlns:a16="http://schemas.microsoft.com/office/drawing/2014/main" id="{5E29533C-9964-4B47-B32E-610DF6A40561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4">
              <a:extLst>
                <a:ext uri="{FF2B5EF4-FFF2-40B4-BE49-F238E27FC236}">
                  <a16:creationId xmlns:a16="http://schemas.microsoft.com/office/drawing/2014/main" id="{8F5DBB4B-ABAF-4E15-8362-33EC6B776E5F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1035">
              <a:extLst>
                <a:ext uri="{FF2B5EF4-FFF2-40B4-BE49-F238E27FC236}">
                  <a16:creationId xmlns:a16="http://schemas.microsoft.com/office/drawing/2014/main" id="{E7B64A2D-B625-4281-85A1-C7DE7275EE2A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6">
              <a:extLst>
                <a:ext uri="{FF2B5EF4-FFF2-40B4-BE49-F238E27FC236}">
                  <a16:creationId xmlns:a16="http://schemas.microsoft.com/office/drawing/2014/main" id="{428A9A5A-9959-4E77-9055-3EEAF19EAC2D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7">
              <a:extLst>
                <a:ext uri="{FF2B5EF4-FFF2-40B4-BE49-F238E27FC236}">
                  <a16:creationId xmlns:a16="http://schemas.microsoft.com/office/drawing/2014/main" id="{71106FA9-2E7B-40F1-BD47-3B726E827E39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8">
              <a:extLst>
                <a:ext uri="{FF2B5EF4-FFF2-40B4-BE49-F238E27FC236}">
                  <a16:creationId xmlns:a16="http://schemas.microsoft.com/office/drawing/2014/main" id="{8C990689-AF3B-403D-A032-4D459CD35E0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9">
              <a:extLst>
                <a:ext uri="{FF2B5EF4-FFF2-40B4-BE49-F238E27FC236}">
                  <a16:creationId xmlns:a16="http://schemas.microsoft.com/office/drawing/2014/main" id="{B6F7B895-59A6-426F-9F13-44F71310956D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40">
              <a:extLst>
                <a:ext uri="{FF2B5EF4-FFF2-40B4-BE49-F238E27FC236}">
                  <a16:creationId xmlns:a16="http://schemas.microsoft.com/office/drawing/2014/main" id="{0BCFB6B4-52D4-464D-A706-08D13561E315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41">
              <a:extLst>
                <a:ext uri="{FF2B5EF4-FFF2-40B4-BE49-F238E27FC236}">
                  <a16:creationId xmlns:a16="http://schemas.microsoft.com/office/drawing/2014/main" id="{11821269-7AB6-4995-B3DD-219089F2BCC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42">
              <a:extLst>
                <a:ext uri="{FF2B5EF4-FFF2-40B4-BE49-F238E27FC236}">
                  <a16:creationId xmlns:a16="http://schemas.microsoft.com/office/drawing/2014/main" id="{ABEF4425-2102-4D45-A631-5503D6752898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43">
              <a:extLst>
                <a:ext uri="{FF2B5EF4-FFF2-40B4-BE49-F238E27FC236}">
                  <a16:creationId xmlns:a16="http://schemas.microsoft.com/office/drawing/2014/main" id="{8CC617BF-A784-4A5D-B24B-D2652303D0CA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4">
              <a:extLst>
                <a:ext uri="{FF2B5EF4-FFF2-40B4-BE49-F238E27FC236}">
                  <a16:creationId xmlns:a16="http://schemas.microsoft.com/office/drawing/2014/main" id="{AA137EE0-1993-4A36-AF69-20DA64A9979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5">
              <a:extLst>
                <a:ext uri="{FF2B5EF4-FFF2-40B4-BE49-F238E27FC236}">
                  <a16:creationId xmlns:a16="http://schemas.microsoft.com/office/drawing/2014/main" id="{5ED4D8C9-0186-4EDD-9110-3291E559DE9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6">
              <a:extLst>
                <a:ext uri="{FF2B5EF4-FFF2-40B4-BE49-F238E27FC236}">
                  <a16:creationId xmlns:a16="http://schemas.microsoft.com/office/drawing/2014/main" id="{0DE09047-72B5-4189-BE96-70A0C95FABA9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2F9D6CD-CCB4-4AAE-AFFA-6A4419E749D1}"/>
              </a:ext>
            </a:extLst>
          </p:cNvPr>
          <p:cNvSpPr txBox="1"/>
          <p:nvPr/>
        </p:nvSpPr>
        <p:spPr>
          <a:xfrm>
            <a:off x="2146986" y="1293510"/>
            <a:ext cx="55803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Trong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vi-VN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Trong chương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1AE3F4A-D2FF-4D60-9985-5162DE54254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331730" y="4498127"/>
            <a:ext cx="707060" cy="786271"/>
          </a:xfrm>
          <a:prstGeom prst="rect">
            <a:avLst/>
          </a:prstGeom>
        </p:spPr>
      </p:pic>
      <p:sp>
        <p:nvSpPr>
          <p:cNvPr id="43" name="Google Shape;124;p14">
            <a:extLst>
              <a:ext uri="{FF2B5EF4-FFF2-40B4-BE49-F238E27FC236}">
                <a16:creationId xmlns:a16="http://schemas.microsoft.com/office/drawing/2014/main" id="{B3081C77-5507-401E-B062-B181DA1A9A6D}"/>
              </a:ext>
            </a:extLst>
          </p:cNvPr>
          <p:cNvSpPr txBox="1"/>
          <p:nvPr/>
        </p:nvSpPr>
        <p:spPr>
          <a:xfrm>
            <a:off x="3130498" y="4628564"/>
            <a:ext cx="5160176" cy="45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E740571-B128-4B99-BA08-7F2078CFB4A2}"/>
              </a:ext>
            </a:extLst>
          </p:cNvPr>
          <p:cNvSpPr txBox="1"/>
          <p:nvPr/>
        </p:nvSpPr>
        <p:spPr>
          <a:xfrm>
            <a:off x="2981020" y="5602748"/>
            <a:ext cx="52224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chương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nhiên.</a:t>
            </a:r>
            <a:r>
              <a:rPr lang="en-US" dirty="0"/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CDEFAA-F601-4EDB-A326-9CB9B357B507}"/>
              </a:ext>
            </a:extLst>
          </p:cNvPr>
          <p:cNvSpPr txBox="1"/>
          <p:nvPr/>
        </p:nvSpPr>
        <p:spPr>
          <a:xfrm>
            <a:off x="2967659" y="7003739"/>
            <a:ext cx="51437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chương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0EC9CD7-1B44-4C6F-B7C9-0856A125532F}"/>
              </a:ext>
            </a:extLst>
          </p:cNvPr>
          <p:cNvSpPr txBox="1"/>
          <p:nvPr/>
        </p:nvSpPr>
        <p:spPr>
          <a:xfrm>
            <a:off x="2981020" y="8490444"/>
            <a:ext cx="51542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0CCA82F-EE04-451C-8088-7CCE63D4B61E}"/>
              </a:ext>
            </a:extLst>
          </p:cNvPr>
          <p:cNvSpPr/>
          <p:nvPr/>
        </p:nvSpPr>
        <p:spPr>
          <a:xfrm>
            <a:off x="3006624" y="5654110"/>
            <a:ext cx="383933" cy="4493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042F7BD-B67B-41AF-96CA-ABCF5307704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164629" y="1254644"/>
            <a:ext cx="1112520" cy="101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5" grpId="0"/>
      <p:bldP spid="46" grpId="0"/>
      <p:bldP spid="47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21" name="Google Shape;421;p2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22" name="Google Shape;422;p2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3" name="Google Shape;423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2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25" name="Google Shape;425;p2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A5C680"/>
              </a:solidFill>
              <a:ln>
                <a:noFill/>
              </a:ln>
            </p:spPr>
          </p:sp>
          <p:sp>
            <p:nvSpPr>
              <p:cNvPr id="426" name="Google Shape;426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27" name="Google Shape;4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p25"/>
          <p:cNvGrpSpPr/>
          <p:nvPr/>
        </p:nvGrpSpPr>
        <p:grpSpPr>
          <a:xfrm>
            <a:off x="-2079186" y="864003"/>
            <a:ext cx="11033877" cy="4065364"/>
            <a:chOff x="-3178189" y="-68504"/>
            <a:chExt cx="2531503" cy="1847935"/>
          </a:xfrm>
        </p:grpSpPr>
        <p:sp>
          <p:nvSpPr>
            <p:cNvPr id="429" name="Google Shape;429;p25"/>
            <p:cNvSpPr/>
            <p:nvPr/>
          </p:nvSpPr>
          <p:spPr>
            <a:xfrm>
              <a:off x="-2486376" y="-68504"/>
              <a:ext cx="1839690" cy="1847935"/>
            </a:xfrm>
            <a:custGeom>
              <a:avLst/>
              <a:gdLst/>
              <a:ahLst/>
              <a:cxnLst/>
              <a:rect l="l" t="t" r="r" b="b"/>
              <a:pathLst>
                <a:path w="1839690" h="1847935" extrusionOk="0">
                  <a:moveTo>
                    <a:pt x="919845" y="0"/>
                  </a:moveTo>
                  <a:cubicBezTo>
                    <a:pt x="1428526" y="2275"/>
                    <a:pt x="1839690" y="415282"/>
                    <a:pt x="1839690" y="923968"/>
                  </a:cubicBezTo>
                  <a:cubicBezTo>
                    <a:pt x="1839690" y="1432653"/>
                    <a:pt x="1428526" y="1845660"/>
                    <a:pt x="919845" y="1847935"/>
                  </a:cubicBezTo>
                  <a:cubicBezTo>
                    <a:pt x="411165" y="1845660"/>
                    <a:pt x="0" y="1432653"/>
                    <a:pt x="0" y="923968"/>
                  </a:cubicBezTo>
                  <a:cubicBezTo>
                    <a:pt x="0" y="415282"/>
                    <a:pt x="411165" y="2275"/>
                    <a:pt x="919845" y="0"/>
                  </a:cubicBezTo>
                  <a:close/>
                </a:path>
              </a:pathLst>
            </a:custGeom>
            <a:solidFill>
              <a:srgbClr val="F5C86B"/>
            </a:solidFill>
            <a:ln w="666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5"/>
            <p:cNvSpPr txBox="1"/>
            <p:nvPr/>
          </p:nvSpPr>
          <p:spPr>
            <a:xfrm>
              <a:off x="-3178189" y="587963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5" name="Google Shape;435;p25"/>
          <p:cNvPicPr preferRelativeResize="0"/>
          <p:nvPr/>
        </p:nvPicPr>
        <p:blipFill rotWithShape="1">
          <a:blip r:embed="rId4">
            <a:alphaModFix/>
          </a:blip>
          <a:srcRect l="36075" t="20572" r="35656" b="20038"/>
          <a:stretch/>
        </p:blipFill>
        <p:spPr>
          <a:xfrm>
            <a:off x="2633026" y="5006895"/>
            <a:ext cx="4033637" cy="476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10477" y="662599"/>
            <a:ext cx="8271275" cy="868859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335;p21">
            <a:extLst>
              <a:ext uri="{FF2B5EF4-FFF2-40B4-BE49-F238E27FC236}">
                <a16:creationId xmlns:a16="http://schemas.microsoft.com/office/drawing/2014/main" id="{C5AA367F-71CB-4304-9414-D96C8BCE1EC4}"/>
              </a:ext>
            </a:extLst>
          </p:cNvPr>
          <p:cNvSpPr txBox="1"/>
          <p:nvPr/>
        </p:nvSpPr>
        <p:spPr>
          <a:xfrm>
            <a:off x="1796388" y="2203443"/>
            <a:ext cx="6091703" cy="113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2. </a:t>
            </a:r>
            <a:r>
              <a:rPr lang="vi-VN" sz="5400" b="1" dirty="0" err="1">
                <a:latin typeface="Paytone One"/>
                <a:sym typeface="Paytone One"/>
              </a:rPr>
              <a:t>Thực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hành</a:t>
            </a:r>
            <a:endParaRPr sz="5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1E0C340-EF9B-4185-9B5E-C55DF44DBD5D}"/>
              </a:ext>
            </a:extLst>
          </p:cNvPr>
          <p:cNvSpPr txBox="1"/>
          <p:nvPr/>
        </p:nvSpPr>
        <p:spPr>
          <a:xfrm>
            <a:off x="10693536" y="3326859"/>
            <a:ext cx="570846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• Nhân </a:t>
            </a:r>
            <a:r>
              <a:rPr lang="vi-VN" sz="2400" dirty="0" err="1">
                <a:latin typeface="+mj-lt"/>
              </a:rPr>
              <a:t>vật</a:t>
            </a:r>
            <a:r>
              <a:rPr lang="vi-VN" sz="2400" dirty="0">
                <a:latin typeface="+mj-lt"/>
              </a:rPr>
              <a:t>: </a:t>
            </a:r>
            <a:r>
              <a:rPr lang="vi-VN" sz="2400" dirty="0" err="1">
                <a:latin typeface="+mj-lt"/>
              </a:rPr>
              <a:t>mèo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• </a:t>
            </a:r>
            <a:r>
              <a:rPr lang="vi-VN" sz="2400" dirty="0" err="1">
                <a:latin typeface="+mj-lt"/>
              </a:rPr>
              <a:t>Hoạt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: Nhân </a:t>
            </a:r>
            <a:r>
              <a:rPr lang="vi-VN" sz="2400" dirty="0" err="1">
                <a:latin typeface="+mj-lt"/>
              </a:rPr>
              <a:t>vật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lượt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hành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sau:</a:t>
            </a:r>
          </a:p>
          <a:p>
            <a:pPr algn="just"/>
            <a:r>
              <a:rPr lang="vi-VN" sz="2400" dirty="0">
                <a:latin typeface="+mj-lt"/>
              </a:rPr>
              <a:t>1. Di </a:t>
            </a:r>
            <a:r>
              <a:rPr lang="vi-VN" sz="2400" dirty="0" err="1">
                <a:latin typeface="+mj-lt"/>
              </a:rPr>
              <a:t>chuyển</a:t>
            </a:r>
            <a:r>
              <a:rPr lang="vi-VN" sz="2400" dirty="0">
                <a:latin typeface="+mj-lt"/>
              </a:rPr>
              <a:t> 100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. </a:t>
            </a:r>
          </a:p>
          <a:p>
            <a:pPr marL="457200" indent="-457200" algn="just">
              <a:buAutoNum type="arabicPeriod"/>
            </a:pPr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2. </a:t>
            </a:r>
            <a:r>
              <a:rPr lang="vi-VN" sz="2400" dirty="0" err="1">
                <a:latin typeface="+mj-lt"/>
              </a:rPr>
              <a:t>Nói</a:t>
            </a:r>
            <a:r>
              <a:rPr lang="vi-VN" sz="2400" dirty="0">
                <a:latin typeface="+mj-lt"/>
              </a:rPr>
              <a:t> "Xin </a:t>
            </a:r>
            <a:r>
              <a:rPr lang="vi-VN" sz="2400" dirty="0" err="1">
                <a:latin typeface="+mj-lt"/>
              </a:rPr>
              <a:t>chào</a:t>
            </a:r>
            <a:r>
              <a:rPr lang="vi-VN" sz="2400" dirty="0">
                <a:latin typeface="+mj-lt"/>
              </a:rPr>
              <a:t>!" trong 3 giây.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3. Kêu meo.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4. </a:t>
            </a:r>
            <a:r>
              <a:rPr lang="vi-VN" sz="2400" dirty="0" err="1">
                <a:latin typeface="+mj-lt"/>
              </a:rPr>
              <a:t>Nói</a:t>
            </a:r>
            <a:r>
              <a:rPr lang="vi-VN" sz="2400" dirty="0">
                <a:latin typeface="+mj-lt"/>
              </a:rPr>
              <a:t> "</a:t>
            </a:r>
            <a:r>
              <a:rPr lang="vi-VN" sz="2400" dirty="0" err="1">
                <a:latin typeface="+mj-lt"/>
              </a:rPr>
              <a:t>Rất</a:t>
            </a:r>
            <a:r>
              <a:rPr lang="vi-VN" sz="2400" dirty="0">
                <a:latin typeface="+mj-lt"/>
              </a:rPr>
              <a:t> vui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."</a:t>
            </a:r>
            <a:endParaRPr lang="en-US" sz="2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93C0FA2-28B6-43C3-870E-A51A7ACB0798}"/>
              </a:ext>
            </a:extLst>
          </p:cNvPr>
          <p:cNvGrpSpPr/>
          <p:nvPr/>
        </p:nvGrpSpPr>
        <p:grpSpPr>
          <a:xfrm>
            <a:off x="10916838" y="1987334"/>
            <a:ext cx="5186725" cy="1028278"/>
            <a:chOff x="529399" y="132261"/>
            <a:chExt cx="5225284" cy="1005338"/>
          </a:xfrm>
        </p:grpSpPr>
        <p:sp>
          <p:nvSpPr>
            <p:cNvPr id="27" name="Shape 97894">
              <a:extLst>
                <a:ext uri="{FF2B5EF4-FFF2-40B4-BE49-F238E27FC236}">
                  <a16:creationId xmlns:a16="http://schemas.microsoft.com/office/drawing/2014/main" id="{4B12B80C-E8A3-46D8-898B-14BAE27317F3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0">
              <a:extLst>
                <a:ext uri="{FF2B5EF4-FFF2-40B4-BE49-F238E27FC236}">
                  <a16:creationId xmlns:a16="http://schemas.microsoft.com/office/drawing/2014/main" id="{37AFDD3F-BE83-4DCB-AD26-476F45CCD3CD}"/>
                </a:ext>
              </a:extLst>
            </p:cNvPr>
            <p:cNvSpPr/>
            <p:nvPr/>
          </p:nvSpPr>
          <p:spPr>
            <a:xfrm>
              <a:off x="563763" y="13858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9" name="Shape 1031">
              <a:extLst>
                <a:ext uri="{FF2B5EF4-FFF2-40B4-BE49-F238E27FC236}">
                  <a16:creationId xmlns:a16="http://schemas.microsoft.com/office/drawing/2014/main" id="{E88BEF32-A63A-4499-A9A3-B55D52C3FCFE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2">
              <a:extLst>
                <a:ext uri="{FF2B5EF4-FFF2-40B4-BE49-F238E27FC236}">
                  <a16:creationId xmlns:a16="http://schemas.microsoft.com/office/drawing/2014/main" id="{B807FDD4-6B7E-4EEC-B8EF-A6A173B00D6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3">
              <a:extLst>
                <a:ext uri="{FF2B5EF4-FFF2-40B4-BE49-F238E27FC236}">
                  <a16:creationId xmlns:a16="http://schemas.microsoft.com/office/drawing/2014/main" id="{E796C32B-C465-4CE2-BF44-9621AD626E1B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34">
              <a:extLst>
                <a:ext uri="{FF2B5EF4-FFF2-40B4-BE49-F238E27FC236}">
                  <a16:creationId xmlns:a16="http://schemas.microsoft.com/office/drawing/2014/main" id="{595E5E27-DC06-41C2-B05E-676AC6065568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35">
              <a:extLst>
                <a:ext uri="{FF2B5EF4-FFF2-40B4-BE49-F238E27FC236}">
                  <a16:creationId xmlns:a16="http://schemas.microsoft.com/office/drawing/2014/main" id="{41DD8FA4-8BE0-4C32-A888-CA17F5684373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36">
              <a:extLst>
                <a:ext uri="{FF2B5EF4-FFF2-40B4-BE49-F238E27FC236}">
                  <a16:creationId xmlns:a16="http://schemas.microsoft.com/office/drawing/2014/main" id="{FB55D644-4B1A-41F5-958C-C27B1A2DE9CB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37">
              <a:extLst>
                <a:ext uri="{FF2B5EF4-FFF2-40B4-BE49-F238E27FC236}">
                  <a16:creationId xmlns:a16="http://schemas.microsoft.com/office/drawing/2014/main" id="{2EEEDCB5-AED5-4CBF-A202-BE392A5C790F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38">
              <a:extLst>
                <a:ext uri="{FF2B5EF4-FFF2-40B4-BE49-F238E27FC236}">
                  <a16:creationId xmlns:a16="http://schemas.microsoft.com/office/drawing/2014/main" id="{09294213-C42F-4618-8535-DD7678177970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39">
              <a:extLst>
                <a:ext uri="{FF2B5EF4-FFF2-40B4-BE49-F238E27FC236}">
                  <a16:creationId xmlns:a16="http://schemas.microsoft.com/office/drawing/2014/main" id="{0499617D-94B9-4B37-9985-602E60EF10B7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Shape 1040">
              <a:extLst>
                <a:ext uri="{FF2B5EF4-FFF2-40B4-BE49-F238E27FC236}">
                  <a16:creationId xmlns:a16="http://schemas.microsoft.com/office/drawing/2014/main" id="{9011A6ED-3EC1-4B0F-B3EA-543551C0B082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1041">
              <a:extLst>
                <a:ext uri="{FF2B5EF4-FFF2-40B4-BE49-F238E27FC236}">
                  <a16:creationId xmlns:a16="http://schemas.microsoft.com/office/drawing/2014/main" id="{5D3F7E41-4409-483F-B14A-7B743438BDEA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Shape 1042">
              <a:extLst>
                <a:ext uri="{FF2B5EF4-FFF2-40B4-BE49-F238E27FC236}">
                  <a16:creationId xmlns:a16="http://schemas.microsoft.com/office/drawing/2014/main" id="{5591BCCD-257A-49A9-8FEB-48E996C18541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1043">
              <a:extLst>
                <a:ext uri="{FF2B5EF4-FFF2-40B4-BE49-F238E27FC236}">
                  <a16:creationId xmlns:a16="http://schemas.microsoft.com/office/drawing/2014/main" id="{62FAE8B9-7EA4-497A-BA6F-9BFBD2D2372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1044">
              <a:extLst>
                <a:ext uri="{FF2B5EF4-FFF2-40B4-BE49-F238E27FC236}">
                  <a16:creationId xmlns:a16="http://schemas.microsoft.com/office/drawing/2014/main" id="{EA401C9D-906E-45BE-8E2B-DD75671E76F0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1045">
              <a:extLst>
                <a:ext uri="{FF2B5EF4-FFF2-40B4-BE49-F238E27FC236}">
                  <a16:creationId xmlns:a16="http://schemas.microsoft.com/office/drawing/2014/main" id="{AA394A91-9F6A-4C4B-AB01-E33962B1374E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Shape 1046">
              <a:extLst>
                <a:ext uri="{FF2B5EF4-FFF2-40B4-BE49-F238E27FC236}">
                  <a16:creationId xmlns:a16="http://schemas.microsoft.com/office/drawing/2014/main" id="{9D7ED8B7-4F8D-4054-9B20-805D6720ACD0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A4D0F180-0188-4904-ADF5-060672ACA843}"/>
              </a:ext>
            </a:extLst>
          </p:cNvPr>
          <p:cNvSpPr txBox="1"/>
          <p:nvPr/>
        </p:nvSpPr>
        <p:spPr>
          <a:xfrm>
            <a:off x="11027779" y="2112554"/>
            <a:ext cx="48948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1: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"Xin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</a:t>
            </a: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29"/>
          <p:cNvGrpSpPr/>
          <p:nvPr/>
        </p:nvGrpSpPr>
        <p:grpSpPr>
          <a:xfrm>
            <a:off x="1421893" y="480314"/>
            <a:ext cx="8905262" cy="9683764"/>
            <a:chOff x="0" y="-38100"/>
            <a:chExt cx="2345419" cy="2550456"/>
          </a:xfrm>
        </p:grpSpPr>
        <p:sp>
          <p:nvSpPr>
            <p:cNvPr id="535" name="Google Shape;535;p29"/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36" name="Google Shape;536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9"/>
          <p:cNvGrpSpPr/>
          <p:nvPr/>
        </p:nvGrpSpPr>
        <p:grpSpPr>
          <a:xfrm>
            <a:off x="1421893" y="502264"/>
            <a:ext cx="8762403" cy="9560509"/>
            <a:chOff x="0" y="-38100"/>
            <a:chExt cx="2307793" cy="2517994"/>
          </a:xfrm>
        </p:grpSpPr>
        <p:sp>
          <p:nvSpPr>
            <p:cNvPr id="538" name="Google Shape;538;p29"/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539" name="Google Shape;539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9"/>
          <p:cNvGrpSpPr/>
          <p:nvPr/>
        </p:nvGrpSpPr>
        <p:grpSpPr>
          <a:xfrm>
            <a:off x="880799" y="62092"/>
            <a:ext cx="9041921" cy="9683764"/>
            <a:chOff x="0" y="-38100"/>
            <a:chExt cx="2381411" cy="2550456"/>
          </a:xfrm>
        </p:grpSpPr>
        <p:sp>
          <p:nvSpPr>
            <p:cNvPr id="541" name="Google Shape;541;p29"/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42" name="Google Shape;542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9"/>
          <p:cNvGrpSpPr/>
          <p:nvPr/>
        </p:nvGrpSpPr>
        <p:grpSpPr>
          <a:xfrm>
            <a:off x="74126" y="206753"/>
            <a:ext cx="9806355" cy="9446637"/>
            <a:chOff x="-71730" y="1070"/>
            <a:chExt cx="2582744" cy="2488003"/>
          </a:xfrm>
        </p:grpSpPr>
        <p:sp>
          <p:nvSpPr>
            <p:cNvPr id="544" name="Google Shape;544;p29"/>
            <p:cNvSpPr/>
            <p:nvPr/>
          </p:nvSpPr>
          <p:spPr>
            <a:xfrm>
              <a:off x="164513" y="9179"/>
              <a:ext cx="2346501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Google Shape;545;p29"/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29"/>
          <p:cNvSpPr txBox="1"/>
          <p:nvPr/>
        </p:nvSpPr>
        <p:spPr>
          <a:xfrm>
            <a:off x="1856967" y="2615937"/>
            <a:ext cx="7311910" cy="543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1: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cho nhân </a:t>
            </a:r>
            <a:r>
              <a:rPr lang="vi-VN" sz="2400" dirty="0" err="1">
                <a:latin typeface="+mj-lt"/>
              </a:rPr>
              <a:t>vật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mèo</a:t>
            </a:r>
            <a:r>
              <a:rPr lang="vi-VN" sz="2400" dirty="0">
                <a:latin typeface="+mj-lt"/>
              </a:rPr>
              <a:t>. </a:t>
            </a:r>
            <a:r>
              <a:rPr lang="vi-VN" sz="2400" dirty="0" err="1">
                <a:latin typeface="+mj-lt"/>
              </a:rPr>
              <a:t>Bảng</a:t>
            </a:r>
            <a:r>
              <a:rPr lang="vi-VN" sz="2400" dirty="0">
                <a:latin typeface="+mj-lt"/>
              </a:rPr>
              <a:t> sau cho tương </a:t>
            </a:r>
            <a:r>
              <a:rPr lang="vi-VN" sz="2400" dirty="0" err="1">
                <a:latin typeface="+mj-lt"/>
              </a:rPr>
              <a:t>ứng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mỗi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ý </a:t>
            </a:r>
            <a:r>
              <a:rPr lang="vi-VN" sz="2400" dirty="0" err="1">
                <a:latin typeface="+mj-lt"/>
              </a:rPr>
              <a:t>tưởng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trong </a:t>
            </a:r>
            <a:r>
              <a:rPr lang="vi-VN" sz="2400" b="1" dirty="0" err="1">
                <a:latin typeface="+mj-lt"/>
              </a:rPr>
              <a:t>Scratch</a:t>
            </a:r>
            <a:r>
              <a:rPr lang="vi-VN" sz="2400" dirty="0">
                <a:latin typeface="+mj-lt"/>
              </a:rPr>
              <a:t>. Em </a:t>
            </a:r>
            <a:r>
              <a:rPr lang="vi-VN" sz="2400" dirty="0" err="1">
                <a:latin typeface="+mj-lt"/>
              </a:rPr>
              <a:t>sử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dụng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trong </a:t>
            </a:r>
            <a:r>
              <a:rPr lang="vi-VN" sz="2400" dirty="0" err="1">
                <a:latin typeface="+mj-lt"/>
              </a:rPr>
              <a:t>bảng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như minh </a:t>
            </a:r>
            <a:r>
              <a:rPr lang="vi-VN" sz="2400" dirty="0" err="1">
                <a:latin typeface="+mj-lt"/>
              </a:rPr>
              <a:t>hoạ</a:t>
            </a:r>
            <a:r>
              <a:rPr lang="vi-VN" sz="2400" dirty="0">
                <a:latin typeface="+mj-lt"/>
              </a:rPr>
              <a:t> trong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73.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2: </a:t>
            </a:r>
            <a:r>
              <a:rPr lang="vi-VN" sz="2400" dirty="0" err="1">
                <a:latin typeface="+mj-lt"/>
              </a:rPr>
              <a:t>Chạy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thử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xem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3: </a:t>
            </a:r>
            <a:r>
              <a:rPr lang="vi-VN" sz="2400" dirty="0">
                <a:latin typeface="+mj-lt"/>
              </a:rPr>
              <a:t>Lưu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tên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XinChao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thư </a:t>
            </a:r>
            <a:r>
              <a:rPr lang="vi-VN" sz="2400" dirty="0" err="1">
                <a:latin typeface="+mj-lt"/>
              </a:rPr>
              <a:t>mục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em.</a:t>
            </a:r>
          </a:p>
        </p:txBody>
      </p:sp>
      <p:pic>
        <p:nvPicPr>
          <p:cNvPr id="550" name="Google Shape;55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27960" y="6471541"/>
            <a:ext cx="3758596" cy="3591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527;p28">
            <a:extLst>
              <a:ext uri="{FF2B5EF4-FFF2-40B4-BE49-F238E27FC236}">
                <a16:creationId xmlns:a16="http://schemas.microsoft.com/office/drawing/2014/main" id="{54922042-0D09-422F-AFD2-0E0AD676F9F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5348" t="28508" r="30202" b="31558"/>
          <a:stretch/>
        </p:blipFill>
        <p:spPr>
          <a:xfrm rot="21137760">
            <a:off x="2844434" y="360411"/>
            <a:ext cx="4376768" cy="210982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519;p28">
            <a:extLst>
              <a:ext uri="{FF2B5EF4-FFF2-40B4-BE49-F238E27FC236}">
                <a16:creationId xmlns:a16="http://schemas.microsoft.com/office/drawing/2014/main" id="{0BD72E88-D338-4433-B1AF-254EF54741BD}"/>
              </a:ext>
            </a:extLst>
          </p:cNvPr>
          <p:cNvSpPr txBox="1"/>
          <p:nvPr/>
        </p:nvSpPr>
        <p:spPr>
          <a:xfrm>
            <a:off x="4121086" y="944286"/>
            <a:ext cx="2727981" cy="75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3600" i="0" u="none" strike="noStrike" cap="none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endParaRPr sz="3600" dirty="0">
              <a:solidFill>
                <a:srgbClr val="00B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466CD4-32C4-4218-97D2-4C59C8A4AF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3901" y="1804051"/>
            <a:ext cx="7907353" cy="4599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21" name="Google Shape;421;p2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22" name="Google Shape;422;p2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3" name="Google Shape;423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2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25" name="Google Shape;425;p2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A5C680"/>
              </a:solidFill>
              <a:ln>
                <a:noFill/>
              </a:ln>
            </p:spPr>
          </p:sp>
          <p:sp>
            <p:nvSpPr>
              <p:cNvPr id="426" name="Google Shape;426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27" name="Google Shape;4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5"/>
          <p:cNvPicPr preferRelativeResize="0"/>
          <p:nvPr/>
        </p:nvPicPr>
        <p:blipFill rotWithShape="1">
          <a:blip r:embed="rId4">
            <a:alphaModFix/>
          </a:blip>
          <a:srcRect l="36075" t="20572" r="35656" b="20038"/>
          <a:stretch/>
        </p:blipFill>
        <p:spPr>
          <a:xfrm>
            <a:off x="847279" y="4800417"/>
            <a:ext cx="4033637" cy="476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01149" y="799203"/>
            <a:ext cx="9942087" cy="868859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1E0C340-EF9B-4185-9B5E-C55DF44DBD5D}"/>
              </a:ext>
            </a:extLst>
          </p:cNvPr>
          <p:cNvSpPr txBox="1"/>
          <p:nvPr/>
        </p:nvSpPr>
        <p:spPr>
          <a:xfrm>
            <a:off x="6844610" y="3849755"/>
            <a:ext cx="336709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1. Di </a:t>
            </a:r>
            <a:r>
              <a:rPr lang="vi-VN" sz="2400" dirty="0" err="1">
                <a:latin typeface="+mj-lt"/>
              </a:rPr>
              <a:t>chuyển</a:t>
            </a:r>
            <a:r>
              <a:rPr lang="vi-VN" sz="2400" dirty="0">
                <a:latin typeface="+mj-lt"/>
              </a:rPr>
              <a:t> 10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2. Thay </a:t>
            </a:r>
            <a:r>
              <a:rPr lang="vi-VN" sz="2400" dirty="0" err="1">
                <a:latin typeface="+mj-lt"/>
              </a:rPr>
              <a:t>đổi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3. </a:t>
            </a:r>
            <a:r>
              <a:rPr lang="vi-VN" sz="2400" dirty="0" err="1">
                <a:latin typeface="+mj-lt"/>
              </a:rPr>
              <a:t>Đợi</a:t>
            </a:r>
            <a:r>
              <a:rPr lang="vi-VN" sz="2400" dirty="0">
                <a:latin typeface="+mj-lt"/>
              </a:rPr>
              <a:t> 1 giây.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4. Di </a:t>
            </a:r>
            <a:r>
              <a:rPr lang="vi-VN" sz="2400" dirty="0" err="1">
                <a:latin typeface="+mj-lt"/>
              </a:rPr>
              <a:t>chuyển</a:t>
            </a:r>
            <a:r>
              <a:rPr lang="vi-VN" sz="2400" dirty="0">
                <a:latin typeface="+mj-lt"/>
              </a:rPr>
              <a:t> 10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5. Thay </a:t>
            </a:r>
            <a:r>
              <a:rPr lang="vi-VN" sz="2400" dirty="0" err="1">
                <a:latin typeface="+mj-lt"/>
              </a:rPr>
              <a:t>đổi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93C0FA2-28B6-43C3-870E-A51A7ACB0798}"/>
              </a:ext>
            </a:extLst>
          </p:cNvPr>
          <p:cNvGrpSpPr/>
          <p:nvPr/>
        </p:nvGrpSpPr>
        <p:grpSpPr>
          <a:xfrm>
            <a:off x="7108724" y="2123938"/>
            <a:ext cx="6856324" cy="1028278"/>
            <a:chOff x="529399" y="132261"/>
            <a:chExt cx="5225284" cy="1005338"/>
          </a:xfrm>
        </p:grpSpPr>
        <p:sp>
          <p:nvSpPr>
            <p:cNvPr id="27" name="Shape 97894">
              <a:extLst>
                <a:ext uri="{FF2B5EF4-FFF2-40B4-BE49-F238E27FC236}">
                  <a16:creationId xmlns:a16="http://schemas.microsoft.com/office/drawing/2014/main" id="{4B12B80C-E8A3-46D8-898B-14BAE27317F3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0">
              <a:extLst>
                <a:ext uri="{FF2B5EF4-FFF2-40B4-BE49-F238E27FC236}">
                  <a16:creationId xmlns:a16="http://schemas.microsoft.com/office/drawing/2014/main" id="{37AFDD3F-BE83-4DCB-AD26-476F45CCD3CD}"/>
                </a:ext>
              </a:extLst>
            </p:cNvPr>
            <p:cNvSpPr/>
            <p:nvPr/>
          </p:nvSpPr>
          <p:spPr>
            <a:xfrm>
              <a:off x="563763" y="13858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9" name="Shape 1031">
              <a:extLst>
                <a:ext uri="{FF2B5EF4-FFF2-40B4-BE49-F238E27FC236}">
                  <a16:creationId xmlns:a16="http://schemas.microsoft.com/office/drawing/2014/main" id="{E88BEF32-A63A-4499-A9A3-B55D52C3FCFE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2">
              <a:extLst>
                <a:ext uri="{FF2B5EF4-FFF2-40B4-BE49-F238E27FC236}">
                  <a16:creationId xmlns:a16="http://schemas.microsoft.com/office/drawing/2014/main" id="{B807FDD4-6B7E-4EEC-B8EF-A6A173B00D6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3">
              <a:extLst>
                <a:ext uri="{FF2B5EF4-FFF2-40B4-BE49-F238E27FC236}">
                  <a16:creationId xmlns:a16="http://schemas.microsoft.com/office/drawing/2014/main" id="{E796C32B-C465-4CE2-BF44-9621AD626E1B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34">
              <a:extLst>
                <a:ext uri="{FF2B5EF4-FFF2-40B4-BE49-F238E27FC236}">
                  <a16:creationId xmlns:a16="http://schemas.microsoft.com/office/drawing/2014/main" id="{595E5E27-DC06-41C2-B05E-676AC6065568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35">
              <a:extLst>
                <a:ext uri="{FF2B5EF4-FFF2-40B4-BE49-F238E27FC236}">
                  <a16:creationId xmlns:a16="http://schemas.microsoft.com/office/drawing/2014/main" id="{41DD8FA4-8BE0-4C32-A888-CA17F5684373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36">
              <a:extLst>
                <a:ext uri="{FF2B5EF4-FFF2-40B4-BE49-F238E27FC236}">
                  <a16:creationId xmlns:a16="http://schemas.microsoft.com/office/drawing/2014/main" id="{FB55D644-4B1A-41F5-958C-C27B1A2DE9CB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37">
              <a:extLst>
                <a:ext uri="{FF2B5EF4-FFF2-40B4-BE49-F238E27FC236}">
                  <a16:creationId xmlns:a16="http://schemas.microsoft.com/office/drawing/2014/main" id="{2EEEDCB5-AED5-4CBF-A202-BE392A5C790F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38">
              <a:extLst>
                <a:ext uri="{FF2B5EF4-FFF2-40B4-BE49-F238E27FC236}">
                  <a16:creationId xmlns:a16="http://schemas.microsoft.com/office/drawing/2014/main" id="{09294213-C42F-4618-8535-DD7678177970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39">
              <a:extLst>
                <a:ext uri="{FF2B5EF4-FFF2-40B4-BE49-F238E27FC236}">
                  <a16:creationId xmlns:a16="http://schemas.microsoft.com/office/drawing/2014/main" id="{0499617D-94B9-4B37-9985-602E60EF10B7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Shape 1040">
              <a:extLst>
                <a:ext uri="{FF2B5EF4-FFF2-40B4-BE49-F238E27FC236}">
                  <a16:creationId xmlns:a16="http://schemas.microsoft.com/office/drawing/2014/main" id="{9011A6ED-3EC1-4B0F-B3EA-543551C0B082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1041">
              <a:extLst>
                <a:ext uri="{FF2B5EF4-FFF2-40B4-BE49-F238E27FC236}">
                  <a16:creationId xmlns:a16="http://schemas.microsoft.com/office/drawing/2014/main" id="{5D3F7E41-4409-483F-B14A-7B743438BDEA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Shape 1042">
              <a:extLst>
                <a:ext uri="{FF2B5EF4-FFF2-40B4-BE49-F238E27FC236}">
                  <a16:creationId xmlns:a16="http://schemas.microsoft.com/office/drawing/2014/main" id="{5591BCCD-257A-49A9-8FEB-48E996C18541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1043">
              <a:extLst>
                <a:ext uri="{FF2B5EF4-FFF2-40B4-BE49-F238E27FC236}">
                  <a16:creationId xmlns:a16="http://schemas.microsoft.com/office/drawing/2014/main" id="{62FAE8B9-7EA4-497A-BA6F-9BFBD2D2372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1044">
              <a:extLst>
                <a:ext uri="{FF2B5EF4-FFF2-40B4-BE49-F238E27FC236}">
                  <a16:creationId xmlns:a16="http://schemas.microsoft.com/office/drawing/2014/main" id="{EA401C9D-906E-45BE-8E2B-DD75671E76F0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1045">
              <a:extLst>
                <a:ext uri="{FF2B5EF4-FFF2-40B4-BE49-F238E27FC236}">
                  <a16:creationId xmlns:a16="http://schemas.microsoft.com/office/drawing/2014/main" id="{AA394A91-9F6A-4C4B-AB01-E33962B1374E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Shape 1046">
              <a:extLst>
                <a:ext uri="{FF2B5EF4-FFF2-40B4-BE49-F238E27FC236}">
                  <a16:creationId xmlns:a16="http://schemas.microsoft.com/office/drawing/2014/main" id="{9D7ED8B7-4F8D-4054-9B20-805D6720ACD0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A4D0F180-0188-4904-ADF5-060672ACA843}"/>
              </a:ext>
            </a:extLst>
          </p:cNvPr>
          <p:cNvSpPr txBox="1"/>
          <p:nvPr/>
        </p:nvSpPr>
        <p:spPr>
          <a:xfrm>
            <a:off x="7316809" y="2207232"/>
            <a:ext cx="64672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2: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E0E796A-E863-4525-B3D5-B07396B010A3}"/>
              </a:ext>
            </a:extLst>
          </p:cNvPr>
          <p:cNvSpPr txBox="1"/>
          <p:nvPr/>
        </p:nvSpPr>
        <p:spPr>
          <a:xfrm>
            <a:off x="11212754" y="4219087"/>
            <a:ext cx="32294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6. </a:t>
            </a:r>
            <a:r>
              <a:rPr lang="vi-VN" sz="2400" dirty="0" err="1">
                <a:latin typeface="+mj-lt"/>
              </a:rPr>
              <a:t>Đợi</a:t>
            </a:r>
            <a:r>
              <a:rPr lang="vi-VN" sz="2400" dirty="0">
                <a:latin typeface="+mj-lt"/>
              </a:rPr>
              <a:t> 1 giây.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7. Di </a:t>
            </a:r>
            <a:r>
              <a:rPr lang="vi-VN" sz="2400" dirty="0" err="1">
                <a:latin typeface="+mj-lt"/>
              </a:rPr>
              <a:t>chuyển</a:t>
            </a:r>
            <a:r>
              <a:rPr lang="vi-VN" sz="2400" dirty="0">
                <a:latin typeface="+mj-lt"/>
              </a:rPr>
              <a:t> 10 </a:t>
            </a:r>
            <a:r>
              <a:rPr lang="vi-VN" sz="2400" dirty="0" err="1">
                <a:latin typeface="+mj-lt"/>
              </a:rPr>
              <a:t>bước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8. Thay </a:t>
            </a:r>
            <a:r>
              <a:rPr lang="vi-VN" sz="2400" dirty="0" err="1">
                <a:latin typeface="+mj-lt"/>
              </a:rPr>
              <a:t>đổi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9. </a:t>
            </a:r>
            <a:r>
              <a:rPr lang="vi-VN" sz="2400" dirty="0" err="1">
                <a:latin typeface="+mj-lt"/>
              </a:rPr>
              <a:t>Đợi</a:t>
            </a:r>
            <a:r>
              <a:rPr lang="vi-VN" sz="2400" dirty="0">
                <a:latin typeface="+mj-lt"/>
              </a:rPr>
              <a:t> 1 giây.</a:t>
            </a:r>
            <a:endParaRPr lang="en-US" sz="2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76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29"/>
          <p:cNvGrpSpPr/>
          <p:nvPr/>
        </p:nvGrpSpPr>
        <p:grpSpPr>
          <a:xfrm>
            <a:off x="876203" y="418222"/>
            <a:ext cx="8905262" cy="9683764"/>
            <a:chOff x="0" y="-38100"/>
            <a:chExt cx="2345419" cy="2550456"/>
          </a:xfrm>
        </p:grpSpPr>
        <p:sp>
          <p:nvSpPr>
            <p:cNvPr id="535" name="Google Shape;535;p29"/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36" name="Google Shape;536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9"/>
          <p:cNvGrpSpPr/>
          <p:nvPr/>
        </p:nvGrpSpPr>
        <p:grpSpPr>
          <a:xfrm>
            <a:off x="876203" y="440172"/>
            <a:ext cx="8762403" cy="9560509"/>
            <a:chOff x="0" y="-38100"/>
            <a:chExt cx="2307793" cy="2517994"/>
          </a:xfrm>
        </p:grpSpPr>
        <p:sp>
          <p:nvSpPr>
            <p:cNvPr id="538" name="Google Shape;538;p29"/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539" name="Google Shape;539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9"/>
          <p:cNvGrpSpPr/>
          <p:nvPr/>
        </p:nvGrpSpPr>
        <p:grpSpPr>
          <a:xfrm>
            <a:off x="335109" y="0"/>
            <a:ext cx="9041921" cy="9683764"/>
            <a:chOff x="0" y="-38100"/>
            <a:chExt cx="2381411" cy="2550456"/>
          </a:xfrm>
        </p:grpSpPr>
        <p:sp>
          <p:nvSpPr>
            <p:cNvPr id="541" name="Google Shape;541;p29"/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42" name="Google Shape;542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9"/>
          <p:cNvGrpSpPr/>
          <p:nvPr/>
        </p:nvGrpSpPr>
        <p:grpSpPr>
          <a:xfrm>
            <a:off x="-471564" y="144661"/>
            <a:ext cx="9806355" cy="9446637"/>
            <a:chOff x="-71730" y="1070"/>
            <a:chExt cx="2582744" cy="2488003"/>
          </a:xfrm>
        </p:grpSpPr>
        <p:sp>
          <p:nvSpPr>
            <p:cNvPr id="544" name="Google Shape;544;p29"/>
            <p:cNvSpPr/>
            <p:nvPr/>
          </p:nvSpPr>
          <p:spPr>
            <a:xfrm>
              <a:off x="164513" y="9179"/>
              <a:ext cx="2346501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Google Shape;545;p29"/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29"/>
          <p:cNvSpPr txBox="1"/>
          <p:nvPr/>
        </p:nvSpPr>
        <p:spPr>
          <a:xfrm>
            <a:off x="965106" y="2050785"/>
            <a:ext cx="7311910" cy="6115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1: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Mở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chương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trình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mới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2: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Tạo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chương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trình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cho nhân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vật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mèo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.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Sử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dụng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lệnh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trong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bảng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tạo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chương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trình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1" name="Google Shape;527;p28">
            <a:extLst>
              <a:ext uri="{FF2B5EF4-FFF2-40B4-BE49-F238E27FC236}">
                <a16:creationId xmlns:a16="http://schemas.microsoft.com/office/drawing/2014/main" id="{54922042-0D09-422F-AFD2-0E0AD676F9F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5348" t="28508" r="30202" b="31558"/>
          <a:stretch/>
        </p:blipFill>
        <p:spPr>
          <a:xfrm rot="21137760">
            <a:off x="621611" y="247855"/>
            <a:ext cx="4401093" cy="150359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519;p28">
            <a:extLst>
              <a:ext uri="{FF2B5EF4-FFF2-40B4-BE49-F238E27FC236}">
                <a16:creationId xmlns:a16="http://schemas.microsoft.com/office/drawing/2014/main" id="{0BD72E88-D338-4433-B1AF-254EF54741BD}"/>
              </a:ext>
            </a:extLst>
          </p:cNvPr>
          <p:cNvSpPr txBox="1"/>
          <p:nvPr/>
        </p:nvSpPr>
        <p:spPr>
          <a:xfrm>
            <a:off x="1878758" y="551756"/>
            <a:ext cx="2743142" cy="674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3200" i="0" u="none" strike="noStrike" cap="none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32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endParaRPr sz="3200" dirty="0">
              <a:solidFill>
                <a:srgbClr val="00B050"/>
              </a:solidFill>
            </a:endParaRPr>
          </a:p>
        </p:txBody>
      </p:sp>
      <p:grpSp>
        <p:nvGrpSpPr>
          <p:cNvPr id="20" name="Google Shape;534;p29">
            <a:extLst>
              <a:ext uri="{FF2B5EF4-FFF2-40B4-BE49-F238E27FC236}">
                <a16:creationId xmlns:a16="http://schemas.microsoft.com/office/drawing/2014/main" id="{72591D8A-6ECE-4E38-8EBB-F074610E9097}"/>
              </a:ext>
            </a:extLst>
          </p:cNvPr>
          <p:cNvGrpSpPr/>
          <p:nvPr/>
        </p:nvGrpSpPr>
        <p:grpSpPr>
          <a:xfrm>
            <a:off x="10833031" y="418222"/>
            <a:ext cx="7243783" cy="9683764"/>
            <a:chOff x="0" y="-38100"/>
            <a:chExt cx="2345419" cy="2550456"/>
          </a:xfrm>
        </p:grpSpPr>
        <p:sp>
          <p:nvSpPr>
            <p:cNvPr id="22" name="Google Shape;535;p29">
              <a:extLst>
                <a:ext uri="{FF2B5EF4-FFF2-40B4-BE49-F238E27FC236}">
                  <a16:creationId xmlns:a16="http://schemas.microsoft.com/office/drawing/2014/main" id="{2FDE691C-C198-4CB5-A310-98B240130A1D}"/>
                </a:ext>
              </a:extLst>
            </p:cNvPr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" name="Google Shape;536;p29">
              <a:extLst>
                <a:ext uri="{FF2B5EF4-FFF2-40B4-BE49-F238E27FC236}">
                  <a16:creationId xmlns:a16="http://schemas.microsoft.com/office/drawing/2014/main" id="{6952AD73-113A-4807-8982-4BD06332CF6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" name="Google Shape;537;p29">
            <a:extLst>
              <a:ext uri="{FF2B5EF4-FFF2-40B4-BE49-F238E27FC236}">
                <a16:creationId xmlns:a16="http://schemas.microsoft.com/office/drawing/2014/main" id="{2C8B3CEB-2FBB-44D4-B34E-A69DC84CC726}"/>
              </a:ext>
            </a:extLst>
          </p:cNvPr>
          <p:cNvGrpSpPr/>
          <p:nvPr/>
        </p:nvGrpSpPr>
        <p:grpSpPr>
          <a:xfrm>
            <a:off x="10833032" y="440172"/>
            <a:ext cx="7127578" cy="9560509"/>
            <a:chOff x="0" y="-38100"/>
            <a:chExt cx="2307793" cy="2517994"/>
          </a:xfrm>
        </p:grpSpPr>
        <p:sp>
          <p:nvSpPr>
            <p:cNvPr id="26" name="Google Shape;538;p29">
              <a:extLst>
                <a:ext uri="{FF2B5EF4-FFF2-40B4-BE49-F238E27FC236}">
                  <a16:creationId xmlns:a16="http://schemas.microsoft.com/office/drawing/2014/main" id="{1AB2B861-E03B-4C00-89DE-80EA9EDEEB15}"/>
                </a:ext>
              </a:extLst>
            </p:cNvPr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27" name="Google Shape;539;p29">
              <a:extLst>
                <a:ext uri="{FF2B5EF4-FFF2-40B4-BE49-F238E27FC236}">
                  <a16:creationId xmlns:a16="http://schemas.microsoft.com/office/drawing/2014/main" id="{B8EE3E89-0450-4EDB-BB03-1E6A0D6593D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540;p29">
            <a:extLst>
              <a:ext uri="{FF2B5EF4-FFF2-40B4-BE49-F238E27FC236}">
                <a16:creationId xmlns:a16="http://schemas.microsoft.com/office/drawing/2014/main" id="{BDC43AFC-5C55-4650-8E2E-CF88DFBFD10A}"/>
              </a:ext>
            </a:extLst>
          </p:cNvPr>
          <p:cNvGrpSpPr/>
          <p:nvPr/>
        </p:nvGrpSpPr>
        <p:grpSpPr>
          <a:xfrm>
            <a:off x="10291937" y="0"/>
            <a:ext cx="7354945" cy="9683764"/>
            <a:chOff x="0" y="-38100"/>
            <a:chExt cx="2381411" cy="2550456"/>
          </a:xfrm>
        </p:grpSpPr>
        <p:sp>
          <p:nvSpPr>
            <p:cNvPr id="29" name="Google Shape;541;p29">
              <a:extLst>
                <a:ext uri="{FF2B5EF4-FFF2-40B4-BE49-F238E27FC236}">
                  <a16:creationId xmlns:a16="http://schemas.microsoft.com/office/drawing/2014/main" id="{1CFB8468-0494-4CE4-A604-3E1AEEE2D868}"/>
                </a:ext>
              </a:extLst>
            </p:cNvPr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0" name="Google Shape;542;p29">
              <a:extLst>
                <a:ext uri="{FF2B5EF4-FFF2-40B4-BE49-F238E27FC236}">
                  <a16:creationId xmlns:a16="http://schemas.microsoft.com/office/drawing/2014/main" id="{CE8EC99D-B05C-4064-A726-1C43C74BB2AF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" name="Google Shape;543;p29">
            <a:extLst>
              <a:ext uri="{FF2B5EF4-FFF2-40B4-BE49-F238E27FC236}">
                <a16:creationId xmlns:a16="http://schemas.microsoft.com/office/drawing/2014/main" id="{4133E0DE-22E7-4FE0-9980-F5C575CB71D8}"/>
              </a:ext>
            </a:extLst>
          </p:cNvPr>
          <p:cNvGrpSpPr/>
          <p:nvPr/>
        </p:nvGrpSpPr>
        <p:grpSpPr>
          <a:xfrm>
            <a:off x="9513838" y="175450"/>
            <a:ext cx="7976757" cy="9446637"/>
            <a:chOff x="-71730" y="1070"/>
            <a:chExt cx="2582744" cy="2488003"/>
          </a:xfrm>
        </p:grpSpPr>
        <p:sp>
          <p:nvSpPr>
            <p:cNvPr id="32" name="Google Shape;544;p29">
              <a:extLst>
                <a:ext uri="{FF2B5EF4-FFF2-40B4-BE49-F238E27FC236}">
                  <a16:creationId xmlns:a16="http://schemas.microsoft.com/office/drawing/2014/main" id="{5890AE4E-F7B6-43B6-A055-DB8D57725667}"/>
                </a:ext>
              </a:extLst>
            </p:cNvPr>
            <p:cNvSpPr/>
            <p:nvPr/>
          </p:nvSpPr>
          <p:spPr>
            <a:xfrm>
              <a:off x="210777" y="9179"/>
              <a:ext cx="2300237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Google Shape;545;p29">
              <a:extLst>
                <a:ext uri="{FF2B5EF4-FFF2-40B4-BE49-F238E27FC236}">
                  <a16:creationId xmlns:a16="http://schemas.microsoft.com/office/drawing/2014/main" id="{71B0269D-F511-44B3-8F1C-22D3CF973D5D}"/>
                </a:ext>
              </a:extLst>
            </p:cNvPr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Google Shape;549;p29">
            <a:extLst>
              <a:ext uri="{FF2B5EF4-FFF2-40B4-BE49-F238E27FC236}">
                <a16:creationId xmlns:a16="http://schemas.microsoft.com/office/drawing/2014/main" id="{4D99B082-C45A-456B-81FB-F6EC67FC2E8A}"/>
              </a:ext>
            </a:extLst>
          </p:cNvPr>
          <p:cNvSpPr txBox="1"/>
          <p:nvPr/>
        </p:nvSpPr>
        <p:spPr>
          <a:xfrm>
            <a:off x="10667435" y="535204"/>
            <a:ext cx="6443883" cy="8154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just">
              <a:lnSpc>
                <a:spcPct val="184000"/>
              </a:lnSpc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3: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Kéo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thả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lệnh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có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chương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trình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như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Hình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74. </a:t>
            </a:r>
          </a:p>
          <a:p>
            <a:pPr lvl="1" algn="just">
              <a:lnSpc>
                <a:spcPct val="184000"/>
              </a:lnSpc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lvl="1" algn="just">
              <a:lnSpc>
                <a:spcPct val="184000"/>
              </a:lnSpc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lvl="1" algn="just">
              <a:lnSpc>
                <a:spcPct val="184000"/>
              </a:lnSpc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lvl="1" algn="just">
              <a:lnSpc>
                <a:spcPct val="184000"/>
              </a:lnSpc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lvl="1" algn="just">
              <a:lnSpc>
                <a:spcPct val="184000"/>
              </a:lnSpc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lvl="1" algn="just">
              <a:lnSpc>
                <a:spcPct val="184000"/>
              </a:lnSpc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lvl="1" algn="just">
              <a:lnSpc>
                <a:spcPct val="184000"/>
              </a:lnSpc>
            </a:pPr>
            <a:endParaRPr lang="vi-VN" sz="2400" dirty="0">
              <a:solidFill>
                <a:schemeClr val="tx1"/>
              </a:solidFill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4: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Chạy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thử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chương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trình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quan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sát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kết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quả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5: 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Lưu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với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tên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là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MeoDiChuyen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vào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thư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mục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0E67B9-A0F0-4BC2-858D-31960FB8C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850" y="4666789"/>
            <a:ext cx="7688437" cy="3709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2EE42B-6DA8-4F97-A09D-6428B78E2E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57619" y="1470008"/>
            <a:ext cx="3823579" cy="47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797</Words>
  <Application>Microsoft Office PowerPoint</Application>
  <PresentationFormat>Custom</PresentationFormat>
  <Paragraphs>86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Paytone One</vt:lpstr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Ha Quang</cp:lastModifiedBy>
  <cp:revision>33</cp:revision>
  <dcterms:modified xsi:type="dcterms:W3CDTF">2023-12-22T07:59:26Z</dcterms:modified>
</cp:coreProperties>
</file>