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  <p:sldMasterId id="2147483692" r:id="rId4"/>
  </p:sldMasterIdLst>
  <p:notesMasterIdLst>
    <p:notesMasterId r:id="rId18"/>
  </p:notesMasterIdLst>
  <p:sldIdLst>
    <p:sldId id="258" r:id="rId5"/>
    <p:sldId id="261" r:id="rId6"/>
    <p:sldId id="281" r:id="rId7"/>
    <p:sldId id="440" r:id="rId8"/>
    <p:sldId id="441" r:id="rId9"/>
    <p:sldId id="294" r:id="rId10"/>
    <p:sldId id="295" r:id="rId11"/>
    <p:sldId id="296" r:id="rId12"/>
    <p:sldId id="456" r:id="rId13"/>
    <p:sldId id="11088775" r:id="rId14"/>
    <p:sldId id="283" r:id="rId15"/>
    <p:sldId id="26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CE85-F798-42BC-9862-7D24201FEE4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942B-33E4-4D2D-83EE-22E9D32AB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A8DB4-16CE-4F73-AC61-CB3038706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20号-石头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1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9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862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726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58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45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31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1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03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090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8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3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6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4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862" indent="0">
              <a:buNone/>
              <a:defRPr sz="2397" b="1"/>
            </a:lvl2pPr>
            <a:lvl3pPr marL="1087726" indent="0">
              <a:buNone/>
              <a:defRPr sz="2172" b="1"/>
            </a:lvl3pPr>
            <a:lvl4pPr marL="1631589" indent="0">
              <a:buNone/>
              <a:defRPr sz="1873" b="1"/>
            </a:lvl4pPr>
            <a:lvl5pPr marL="2175451" indent="0">
              <a:buNone/>
              <a:defRPr sz="1873" b="1"/>
            </a:lvl5pPr>
            <a:lvl6pPr marL="2719313" indent="0">
              <a:buNone/>
              <a:defRPr sz="1873" b="1"/>
            </a:lvl6pPr>
            <a:lvl7pPr marL="3263175" indent="0">
              <a:buNone/>
              <a:defRPr sz="1873" b="1"/>
            </a:lvl7pPr>
            <a:lvl8pPr marL="3807038" indent="0">
              <a:buNone/>
              <a:defRPr sz="1873" b="1"/>
            </a:lvl8pPr>
            <a:lvl9pPr marL="435090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862" indent="0">
              <a:buNone/>
              <a:defRPr sz="2397" b="1"/>
            </a:lvl2pPr>
            <a:lvl3pPr marL="1087726" indent="0">
              <a:buNone/>
              <a:defRPr sz="2172" b="1"/>
            </a:lvl3pPr>
            <a:lvl4pPr marL="1631589" indent="0">
              <a:buNone/>
              <a:defRPr sz="1873" b="1"/>
            </a:lvl4pPr>
            <a:lvl5pPr marL="2175451" indent="0">
              <a:buNone/>
              <a:defRPr sz="1873" b="1"/>
            </a:lvl5pPr>
            <a:lvl6pPr marL="2719313" indent="0">
              <a:buNone/>
              <a:defRPr sz="1873" b="1"/>
            </a:lvl6pPr>
            <a:lvl7pPr marL="3263175" indent="0">
              <a:buNone/>
              <a:defRPr sz="1873" b="1"/>
            </a:lvl7pPr>
            <a:lvl8pPr marL="3807038" indent="0">
              <a:buNone/>
              <a:defRPr sz="1873" b="1"/>
            </a:lvl8pPr>
            <a:lvl9pPr marL="4350902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17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6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757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862" indent="0">
              <a:buNone/>
              <a:defRPr sz="1423"/>
            </a:lvl2pPr>
            <a:lvl3pPr marL="1087726" indent="0">
              <a:buNone/>
              <a:defRPr sz="1198"/>
            </a:lvl3pPr>
            <a:lvl4pPr marL="1631589" indent="0">
              <a:buNone/>
              <a:defRPr sz="1049"/>
            </a:lvl4pPr>
            <a:lvl5pPr marL="2175451" indent="0">
              <a:buNone/>
              <a:defRPr sz="1049"/>
            </a:lvl5pPr>
            <a:lvl6pPr marL="2719313" indent="0">
              <a:buNone/>
              <a:defRPr sz="1049"/>
            </a:lvl6pPr>
            <a:lvl7pPr marL="3263175" indent="0">
              <a:buNone/>
              <a:defRPr sz="1049"/>
            </a:lvl7pPr>
            <a:lvl8pPr marL="3807038" indent="0">
              <a:buNone/>
              <a:defRPr sz="1049"/>
            </a:lvl8pPr>
            <a:lvl9pPr marL="435090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2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862" indent="0">
              <a:buNone/>
              <a:defRPr sz="3296"/>
            </a:lvl2pPr>
            <a:lvl3pPr marL="1087726" indent="0">
              <a:buNone/>
              <a:defRPr sz="2846"/>
            </a:lvl3pPr>
            <a:lvl4pPr marL="1631589" indent="0">
              <a:buNone/>
              <a:defRPr sz="2397"/>
            </a:lvl4pPr>
            <a:lvl5pPr marL="2175451" indent="0">
              <a:buNone/>
              <a:defRPr sz="2397"/>
            </a:lvl5pPr>
            <a:lvl6pPr marL="2719313" indent="0">
              <a:buNone/>
              <a:defRPr sz="2397"/>
            </a:lvl6pPr>
            <a:lvl7pPr marL="3263175" indent="0">
              <a:buNone/>
              <a:defRPr sz="2397"/>
            </a:lvl7pPr>
            <a:lvl8pPr marL="3807038" indent="0">
              <a:buNone/>
              <a:defRPr sz="2397"/>
            </a:lvl8pPr>
            <a:lvl9pPr marL="4350902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862" indent="0">
              <a:buNone/>
              <a:defRPr sz="1423"/>
            </a:lvl2pPr>
            <a:lvl3pPr marL="1087726" indent="0">
              <a:buNone/>
              <a:defRPr sz="1198"/>
            </a:lvl3pPr>
            <a:lvl4pPr marL="1631589" indent="0">
              <a:buNone/>
              <a:defRPr sz="1049"/>
            </a:lvl4pPr>
            <a:lvl5pPr marL="2175451" indent="0">
              <a:buNone/>
              <a:defRPr sz="1049"/>
            </a:lvl5pPr>
            <a:lvl6pPr marL="2719313" indent="0">
              <a:buNone/>
              <a:defRPr sz="1049"/>
            </a:lvl6pPr>
            <a:lvl7pPr marL="3263175" indent="0">
              <a:buNone/>
              <a:defRPr sz="1049"/>
            </a:lvl7pPr>
            <a:lvl8pPr marL="3807038" indent="0">
              <a:buNone/>
              <a:defRPr sz="1049"/>
            </a:lvl8pPr>
            <a:lvl9pPr marL="4350902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83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9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2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2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1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4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593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60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2" y="190500"/>
            <a:ext cx="11639551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67298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41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  <a:prstGeom prst="rect">
            <a:avLst/>
          </a:prstGeom>
        </p:spPr>
        <p:txBody>
          <a:bodyPr lIns="68516" tIns="34258" rIns="68516" bIns="34258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566"/>
          </a:xfrm>
          <a:prstGeom prst="rect">
            <a:avLst/>
          </a:prstGeom>
        </p:spPr>
        <p:txBody>
          <a:bodyPr lIns="68516" tIns="34258" rIns="68516" bIns="342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4829"/>
            <a:ext cx="2844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4829"/>
            <a:ext cx="3860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4829"/>
            <a:ext cx="2844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34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9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2727" y="18323"/>
            <a:ext cx="12192000" cy="68580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" y="1"/>
            <a:ext cx="12192001" cy="49033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25453" y="-174752"/>
            <a:ext cx="12217453" cy="4348609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336150" y="328744"/>
            <a:ext cx="11538351" cy="6211756"/>
          </a:xfrm>
          <a:prstGeom prst="roundRect">
            <a:avLst>
              <a:gd name="adj" fmla="val 383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6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C127-A77E-47A5-8F21-B43DB8ACA278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1087726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897" indent="-407897" algn="l" defTabSz="1087726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777" indent="-339913" algn="l" defTabSz="1087726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657" indent="-271932" algn="l" defTabSz="1087726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519" indent="-271932" algn="l" defTabSz="1087726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381" indent="-271932" algn="l" defTabSz="1087726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245" indent="-271932" algn="l" defTabSz="1087726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107" indent="-271932" algn="l" defTabSz="1087726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8970" indent="-271932" algn="l" defTabSz="1087726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2832" indent="-271932" algn="l" defTabSz="1087726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862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726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589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451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313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175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038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0902" algn="l" defTabSz="1087726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B3F9FB-1AAA-47C4-9D91-EB4A2FC938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698" y="257175"/>
            <a:ext cx="1352252" cy="1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9E31-C159-46AF-8F25-83C3CF58D752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D073-45A5-4DA8-BB5C-63A37CDFC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64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300251" y="196259"/>
            <a:ext cx="12492251" cy="684930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8" y="867077"/>
            <a:ext cx="553721" cy="134906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300251" y="3785737"/>
            <a:ext cx="10962455" cy="3067915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4972282" y="3072264"/>
            <a:ext cx="1156153" cy="221177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892419" y="1854466"/>
            <a:ext cx="1484919" cy="262067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1740169" y="1160400"/>
            <a:ext cx="4659880" cy="110646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>
              <a:defRPr/>
            </a:pP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591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591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4709" y="255319"/>
            <a:ext cx="7903425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196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tư</a:t>
            </a:r>
            <a:r>
              <a:rPr lang="en-US" sz="3196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196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22 </a:t>
            </a:r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3196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01 </a:t>
            </a:r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3196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3196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982" y="773140"/>
            <a:ext cx="5136978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Tiếng</a:t>
            </a:r>
            <a:r>
              <a:rPr lang="en-US" sz="3196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196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việt</a:t>
            </a:r>
            <a:endParaRPr lang="vi-VN" sz="3196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2784674"/>
            <a:ext cx="4749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1" y="2339493"/>
            <a:ext cx="6031139" cy="2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96841" y="5080407"/>
            <a:ext cx="6695159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Mèo – đặt tên theo tiếng kêu</a:t>
            </a:r>
          </a:p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Chim cánh cụt – đặt tên theo hình dáng</a:t>
            </a:r>
          </a:p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Chim bói cá – đặt tên theo cách kiếm ăn</a:t>
            </a:r>
          </a:p>
        </p:txBody>
      </p:sp>
    </p:spTree>
    <p:extLst>
      <p:ext uri="{BB962C8B-B14F-4D97-AF65-F5344CB8AC3E}">
        <p14:creationId xmlns:p14="http://schemas.microsoft.com/office/powerpoint/2010/main" val="11530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61244" y="375356"/>
            <a:ext cx="11469511" cy="6107288"/>
          </a:xfrm>
          <a:prstGeom prst="roundRect">
            <a:avLst>
              <a:gd name="adj" fmla="val 38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20号-石头体"/>
              <a:cs typeface="+mn-ea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7" y="1806222"/>
            <a:ext cx="5930698" cy="3792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16617"/>
          <a:stretch>
            <a:fillRect/>
          </a:stretch>
        </p:blipFill>
        <p:spPr>
          <a:xfrm>
            <a:off x="361244" y="1659467"/>
            <a:ext cx="5475831" cy="393974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376424" y="525671"/>
            <a:ext cx="3398776" cy="471107"/>
            <a:chOff x="-216505" y="-690657"/>
            <a:chExt cx="4042677" cy="434268"/>
          </a:xfrm>
        </p:grpSpPr>
        <p:sp>
          <p:nvSpPr>
            <p:cNvPr id="23" name="Rectangle: Rounded Corners 43"/>
            <p:cNvSpPr/>
            <p:nvPr/>
          </p:nvSpPr>
          <p:spPr>
            <a:xfrm>
              <a:off x="-216505" y="-688970"/>
              <a:ext cx="4042677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20号-石头体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16505" y="-690657"/>
              <a:ext cx="3311685" cy="42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Thi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đọc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đoạn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,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cả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0号-石头体"/>
                  <a:cs typeface="Calibri" panose="020F0502020204030204" pitchFamily="34" charset="0"/>
                  <a:sym typeface="Arial" panose="020B0604020202020204"/>
                </a:rPr>
                <a:t>bài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0号-石头体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162" y="477287"/>
            <a:ext cx="500262" cy="5584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0184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535" y="83089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22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01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89394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274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1-2)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88" y="1810946"/>
            <a:ext cx="1219200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1.Mỗi con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300454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Giun đất nghển cổ uống giọt sương đêm – nói: Chiếc bàn xinh xắn ơi, thức uống ở đây thật ngon.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nằm ngủ dưới chân cây nấm - nói: Mái nhà xinh đẹp ơi, ngủ ở đây thật mát.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Bướm lượn quanh cây nấm – nói: Sao chiếc mũ này lại có chân nhỉ?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 cốm nhảy lên tán nấm ngồi nghỉ - nói: Ghế nhỏ ơi, đừng đi đâu, ở nguyên đây nhé.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894183"/>
            <a:ext cx="113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461549"/>
            <a:ext cx="118608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Vì mỗi con vật cảm nhận và gọi tên cây nấm bằng 1 cách khác nhau.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52277" y="5027171"/>
            <a:ext cx="76656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50200"/>
            <a:ext cx="11746677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98390"/>
            <a:ext cx="12192000" cy="9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– 3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97532"/>
            <a:ext cx="1001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Khi được gọi bằng nhiều tên khác nhau, nấm cảm thấy rất vui.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2974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Nấm là một bạn nhỏ đáng yêu. Bạn có hình dáng giống một chiếc ô nhỏ. - Nấm rất hòa đồng và thân thiện với các bạn xung quanh.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20184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1347" y="152064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22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01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655458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120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1-2)</a:t>
            </a:r>
          </a:p>
        </p:txBody>
      </p:sp>
    </p:spTree>
    <p:extLst>
      <p:ext uri="{BB962C8B-B14F-4D97-AF65-F5344CB8AC3E}">
        <p14:creationId xmlns:p14="http://schemas.microsoft.com/office/powerpoint/2010/main" val="3920298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84886" y="4130971"/>
            <a:ext cx="3222059" cy="2727029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89">
                <a:lnSpc>
                  <a:spcPts val="5557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0476" y="4235811"/>
            <a:ext cx="1187516" cy="1361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12058" y="1863715"/>
            <a:ext cx="1135688" cy="1298890"/>
          </a:xfrm>
          <a:prstGeom prst="rect">
            <a:avLst/>
          </a:prstGeom>
        </p:spPr>
      </p:pic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4" y="2798632"/>
            <a:ext cx="1638206" cy="1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79902" y="1920965"/>
            <a:ext cx="4357718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2226" y="2621139"/>
            <a:ext cx="8534400" cy="137022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*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sự vật đều có thể được mọi người gọi bằng những cái tên khác nhau, tùy theo cách cảm nhận riêng của từng người.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994" y="1371432"/>
            <a:ext cx="2606002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71707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heo vai.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1787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Nhân vật: Người dẫn chuyện, bướm,ếch, giun và kiến.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347" y="94601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22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01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607772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391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1-2)</a:t>
            </a:r>
          </a:p>
        </p:txBody>
      </p:sp>
    </p:spTree>
    <p:extLst>
      <p:ext uri="{BB962C8B-B14F-4D97-AF65-F5344CB8AC3E}">
        <p14:creationId xmlns:p14="http://schemas.microsoft.com/office/powerpoint/2010/main" val="2760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71347" y="79777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22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01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7511" y="541469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30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1-2)</a:t>
            </a:r>
          </a:p>
        </p:txBody>
      </p:sp>
      <p:pic>
        <p:nvPicPr>
          <p:cNvPr id="23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4084"/>
            <a:ext cx="12192000" cy="5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010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6908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1347" y="118819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22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01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7511" y="570959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59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1-2)</a:t>
            </a:r>
          </a:p>
        </p:txBody>
      </p:sp>
    </p:spTree>
    <p:extLst>
      <p:ext uri="{BB962C8B-B14F-4D97-AF65-F5344CB8AC3E}">
        <p14:creationId xmlns:p14="http://schemas.microsoft.com/office/powerpoint/2010/main" val="1917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2"/>
          <a:srcRect l="35652" t="15478" r="34892" b="41739"/>
          <a:stretch/>
        </p:blipFill>
        <p:spPr bwMode="auto">
          <a:xfrm>
            <a:off x="6133749" y="-270933"/>
            <a:ext cx="6297858" cy="7124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/>
          <a:srcRect l="35217" t="52696" r="34783" b="18783"/>
          <a:stretch/>
        </p:blipFill>
        <p:spPr bwMode="auto">
          <a:xfrm>
            <a:off x="0" y="1"/>
            <a:ext cx="6133749" cy="685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0359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6908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1347" y="118819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01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2025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7511" y="570959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việt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59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1-2)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4F3DA-ACE2-4BCD-A24C-E71C374806CE}"/>
              </a:ext>
            </a:extLst>
          </p:cNvPr>
          <p:cNvSpPr txBox="1"/>
          <p:nvPr/>
        </p:nvSpPr>
        <p:spPr>
          <a:xfrm>
            <a:off x="632178" y="1950128"/>
            <a:ext cx="1082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30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6908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094" y="2640183"/>
            <a:ext cx="49871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751" y="3264030"/>
            <a:ext cx="1013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1347" y="118819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01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2025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7511" y="570959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việt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59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1-2)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268FF-ED9B-4B8F-976A-9B4413459CD0}"/>
              </a:ext>
            </a:extLst>
          </p:cNvPr>
          <p:cNvSpPr/>
          <p:nvPr/>
        </p:nvSpPr>
        <p:spPr>
          <a:xfrm>
            <a:off x="110094" y="1985514"/>
            <a:ext cx="592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* </a:t>
            </a:r>
            <a:r>
              <a:rPr lang="en-US" sz="2800" b="1" dirty="0" err="1">
                <a:solidFill>
                  <a:srgbClr val="008000"/>
                </a:solidFill>
              </a:rPr>
              <a:t>Đọc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nối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tiếp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đoạn</a:t>
            </a:r>
            <a:r>
              <a:rPr lang="en-US" sz="2800" b="1" dirty="0">
                <a:solidFill>
                  <a:srgbClr val="008000"/>
                </a:solidFill>
              </a:rPr>
              <a:t> tr</a:t>
            </a:r>
            <a:r>
              <a:rPr lang="vi-VN" sz="2800" b="1" dirty="0">
                <a:solidFill>
                  <a:srgbClr val="008000"/>
                </a:solidFill>
              </a:rPr>
              <a:t>ư</a:t>
            </a:r>
            <a:r>
              <a:rPr lang="en-US" sz="2800" b="1" dirty="0" err="1">
                <a:solidFill>
                  <a:srgbClr val="008000"/>
                </a:solidFill>
              </a:rPr>
              <a:t>ớc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lớp</a:t>
            </a:r>
            <a:r>
              <a:rPr lang="en-US" sz="2800" b="1" dirty="0">
                <a:solidFill>
                  <a:srgbClr val="008000"/>
                </a:solidFill>
              </a:rPr>
              <a:t> (l</a:t>
            </a:r>
            <a:r>
              <a:rPr lang="vi-VN" sz="2800" b="1" dirty="0">
                <a:solidFill>
                  <a:srgbClr val="008000"/>
                </a:solidFill>
              </a:rPr>
              <a:t>ư</a:t>
            </a:r>
            <a:r>
              <a:rPr lang="en-US" sz="2800" b="1" dirty="0" err="1">
                <a:solidFill>
                  <a:srgbClr val="008000"/>
                </a:solidFill>
              </a:rPr>
              <a:t>ợt</a:t>
            </a:r>
            <a:r>
              <a:rPr lang="en-US" sz="2800" b="1" dirty="0">
                <a:solidFill>
                  <a:srgbClr val="008000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6793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6908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81" y="2637272"/>
            <a:ext cx="350043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19972"/>
            <a:ext cx="749582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nối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tiếp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từng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trước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lớp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lượt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200" y="3174289"/>
            <a:ext cx="10673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nhỉ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1347" y="118819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01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2025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7511" y="570959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việt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59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1-2)</a:t>
            </a:r>
          </a:p>
        </p:txBody>
      </p:sp>
    </p:spTree>
    <p:extLst>
      <p:ext uri="{BB962C8B-B14F-4D97-AF65-F5344CB8AC3E}">
        <p14:creationId xmlns:p14="http://schemas.microsoft.com/office/powerpoint/2010/main" val="13612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6908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2019972"/>
            <a:ext cx="6923313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nối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tiếp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từng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trước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lớp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2800" b="1" noProof="0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lượt</a:t>
            </a:r>
            <a:r>
              <a:rPr lang="en-US" sz="2800" b="1" noProof="0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732428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1347" y="118819"/>
            <a:ext cx="6849305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01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2025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7511" y="570959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việt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ang 1 ô ly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59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anose="02020603050405020304" pitchFamily="18" charset="0"/>
              </a:rPr>
              <a:t> 1-2)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467" y="3254888"/>
            <a:ext cx="2157963" cy="111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49"/>
              </a:spcBef>
              <a:spcAft>
                <a:spcPts val="44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996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</a:t>
            </a:r>
            <a:r>
              <a:rPr kumimoji="0" lang="en-US" sz="2996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96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2996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49"/>
              </a:spcBef>
              <a:spcAft>
                <a:spcPts val="44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996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Nghển</a:t>
            </a:r>
            <a:r>
              <a:rPr kumimoji="0" lang="en-US" sz="2996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96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996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96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16866" y="3270918"/>
            <a:ext cx="6923314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49"/>
              </a:spcBef>
              <a:spcAft>
                <a:spcPts val="44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91916" y="3821389"/>
            <a:ext cx="2539478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96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696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69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118891" y="476128"/>
            <a:ext cx="5305407" cy="650185"/>
            <a:chOff x="1708717" y="-630001"/>
            <a:chExt cx="8227390" cy="710389"/>
          </a:xfrm>
        </p:grpSpPr>
        <p:grpSp>
          <p:nvGrpSpPr>
            <p:cNvPr id="32" name="Group 31"/>
            <p:cNvGrpSpPr/>
            <p:nvPr/>
          </p:nvGrpSpPr>
          <p:grpSpPr>
            <a:xfrm>
              <a:off x="1708717" y="-630001"/>
              <a:ext cx="8227390" cy="710389"/>
              <a:chOff x="1957246" y="863445"/>
              <a:chExt cx="8227390" cy="710389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2889157" y="930639"/>
                <a:ext cx="7295479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143526" y="677165"/>
                <a:ext cx="710389" cy="1082950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2791667" y="-562807"/>
              <a:ext cx="6566579" cy="55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Luyện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đọc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đoạn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theo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cặp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đôi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</p:grpSp>
      <p:pic>
        <p:nvPicPr>
          <p:cNvPr id="11" name="Picture 10" descr="Expo Recap: Education and Literacy 📚 | King County Employee Giving Program">
            <a:extLst>
              <a:ext uri="{FF2B5EF4-FFF2-40B4-BE49-F238E27FC236}">
                <a16:creationId xmlns:a16="http://schemas.microsoft.com/office/drawing/2014/main" id="{94B9A08A-0A92-43CC-AA39-55BB7DB0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" y="1273215"/>
            <a:ext cx="11620981" cy="53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wg3c0xw">
      <a:majorFont>
        <a:latin typeface="字魂20号-石头体"/>
        <a:ea typeface="字魂20号-石头体"/>
        <a:cs typeface=""/>
      </a:majorFont>
      <a:minorFont>
        <a:latin typeface="字魂20号-石头体"/>
        <a:ea typeface="字魂20号-石头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754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Arial-Rounded</vt:lpstr>
      <vt:lpstr>HP001 4 hang 1 ô ly</vt:lpstr>
      <vt:lpstr>Humanst521 BT</vt:lpstr>
      <vt:lpstr>宋体</vt:lpstr>
      <vt:lpstr>字魂20号-石头体</vt:lpstr>
      <vt:lpstr>字魂59号-创粗黑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Asus</cp:lastModifiedBy>
  <cp:revision>55</cp:revision>
  <dcterms:created xsi:type="dcterms:W3CDTF">2024-01-19T02:51:50Z</dcterms:created>
  <dcterms:modified xsi:type="dcterms:W3CDTF">2025-02-11T01:43:08Z</dcterms:modified>
</cp:coreProperties>
</file>