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21"/>
  </p:notesMasterIdLst>
  <p:sldIdLst>
    <p:sldId id="297" r:id="rId3"/>
    <p:sldId id="288" r:id="rId4"/>
    <p:sldId id="300" r:id="rId5"/>
    <p:sldId id="393" r:id="rId6"/>
    <p:sldId id="395" r:id="rId7"/>
    <p:sldId id="394" r:id="rId8"/>
    <p:sldId id="396" r:id="rId9"/>
    <p:sldId id="397" r:id="rId10"/>
    <p:sldId id="398" r:id="rId11"/>
    <p:sldId id="399" r:id="rId12"/>
    <p:sldId id="400" r:id="rId13"/>
    <p:sldId id="401" r:id="rId14"/>
    <p:sldId id="402" r:id="rId15"/>
    <p:sldId id="403" r:id="rId16"/>
    <p:sldId id="404" r:id="rId17"/>
    <p:sldId id="405" r:id="rId18"/>
    <p:sldId id="406" r:id="rId19"/>
    <p:sldId id="31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6" d="100"/>
          <a:sy n="76" d="100"/>
        </p:scale>
        <p:origin x="936" y="96"/>
      </p:cViewPr>
      <p:guideLst>
        <p:guide orient="horz" pos="2160"/>
        <p:guide pos="3840"/>
      </p:guideLst>
    </p:cSldViewPr>
  </p:slideViewPr>
  <p:notesTextViewPr>
    <p:cViewPr>
      <p:scale>
        <a:sx n="1" d="1"/>
        <a:sy n="1" d="1"/>
      </p:scale>
      <p:origin x="0" y="0"/>
    </p:cViewPr>
  </p:notesTextViewPr>
  <p:sorterViewPr>
    <p:cViewPr>
      <p:scale>
        <a:sx n="100" d="100"/>
        <a:sy n="100" d="100"/>
      </p:scale>
      <p:origin x="0" y="5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5900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40675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3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87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t>2/28/2025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4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80549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9418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5579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471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4014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2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50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19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270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975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828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t>2/28/2025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t>2/28/2025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t>2/28/2025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t>2/28/2025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t>2/28/2025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t>2/28/2025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223832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4310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7642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9448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1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4991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23671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0104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35137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37940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28DDEC94-B35C-4D99-B992-39C6D5E7F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1D9E1885-B5ED-439D-9B41-13D83EAC3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a:extLst>
              <a:ext uri="{FF2B5EF4-FFF2-40B4-BE49-F238E27FC236}">
                <a16:creationId xmlns:a16="http://schemas.microsoft.com/office/drawing/2014/main" id="{40C1B1A2-D61E-4272-ACE5-EE13CBEF6C02}"/>
              </a:ext>
            </a:extLst>
          </p:cNvPr>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A2375251-81CD-6B60-4A6A-8C23F621BE19}"/>
              </a:ext>
            </a:extLst>
          </p:cNvPr>
          <p:cNvPicPr>
            <a:picLocks noChangeAspect="1"/>
          </p:cNvPicPr>
          <p:nvPr/>
        </p:nvPicPr>
        <p:blipFill>
          <a:blip r:embed="rId4"/>
          <a:stretch>
            <a:fillRect/>
          </a:stretch>
        </p:blipFill>
        <p:spPr>
          <a:xfrm>
            <a:off x="6063091" y="1771177"/>
            <a:ext cx="5791702" cy="3359187"/>
          </a:xfrm>
          <a:prstGeom prst="rect">
            <a:avLst/>
          </a:prstGeom>
        </p:spPr>
      </p:pic>
      <p:pic>
        <p:nvPicPr>
          <p:cNvPr id="3" name="Picture 2">
            <a:extLst>
              <a:ext uri="{FF2B5EF4-FFF2-40B4-BE49-F238E27FC236}">
                <a16:creationId xmlns:a16="http://schemas.microsoft.com/office/drawing/2014/main" id="{89D38D8F-C39D-46DF-D494-37A88EAF4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9582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55093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43416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285874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283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105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29724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16232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509</Words>
  <Application>Microsoft Office PowerPoint</Application>
  <PresentationFormat>Widescreen</PresentationFormat>
  <Paragraphs>22</Paragraphs>
  <Slides>18</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ITC Avant Garde Std Bk</vt:lpstr>
      <vt:lpstr>Oi</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Administrator</cp:lastModifiedBy>
  <cp:revision>34</cp:revision>
  <dcterms:created xsi:type="dcterms:W3CDTF">2021-05-04T09:55:00Z</dcterms:created>
  <dcterms:modified xsi:type="dcterms:W3CDTF">2025-02-28T02:25:34Z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