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87" r:id="rId4"/>
    <p:sldId id="264" r:id="rId5"/>
    <p:sldId id="281" r:id="rId6"/>
    <p:sldId id="267" r:id="rId7"/>
    <p:sldId id="268" r:id="rId8"/>
    <p:sldId id="272" r:id="rId9"/>
    <p:sldId id="285" r:id="rId10"/>
    <p:sldId id="286" r:id="rId11"/>
    <p:sldId id="278" r:id="rId12"/>
    <p:sldId id="27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</p:embeddedFont>
    <p:embeddedFont>
      <p:font typeface="Paytone One" panose="020B0604020202020204" charset="0"/>
      <p:regular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87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47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video" Target="https://www.youtube.com/embed/wx6n65L5iTE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640186" y="3984320"/>
            <a:ext cx="11813345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10: </a:t>
            </a:r>
            <a:r>
              <a:rPr lang="vi-VN" sz="7200" dirty="0" err="1">
                <a:latin typeface="Paytone One" panose="020B0604020202020204" charset="0"/>
              </a:rPr>
              <a:t>Cấu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trúc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tuần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tự</a:t>
            </a:r>
            <a:endParaRPr sz="7200" dirty="0">
              <a:latin typeface="Paytone One" panose="020B0604020202020204" charset="0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5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5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5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id="{D6DF12F2-6A72-4389-9C91-7C3675BE10A3}"/>
              </a:ext>
            </a:extLst>
          </p:cNvPr>
          <p:cNvSpPr/>
          <p:nvPr/>
        </p:nvSpPr>
        <p:spPr>
          <a:xfrm>
            <a:off x="4455718" y="2478601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id="{B1687D4D-768D-4A95-8D61-175567D4C5ED}"/>
              </a:ext>
            </a:extLst>
          </p:cNvPr>
          <p:cNvSpPr txBox="1"/>
          <p:nvPr/>
        </p:nvSpPr>
        <p:spPr>
          <a:xfrm>
            <a:off x="5434626" y="2633694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6. GIẢI QUYẾT VẤN ĐỀ VỚI SỰ </a:t>
            </a: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TRỢ GIÚP CỦA MÁY TÍNH</a:t>
            </a:r>
            <a:endParaRPr lang="vi-V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3EC04-4496-4478-A98B-472BDF77B05F}"/>
              </a:ext>
            </a:extLst>
          </p:cNvPr>
          <p:cNvSpPr txBox="1"/>
          <p:nvPr/>
        </p:nvSpPr>
        <p:spPr>
          <a:xfrm>
            <a:off x="4652002" y="1586338"/>
            <a:ext cx="108015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/>
              <a:t>Thứ</a:t>
            </a:r>
            <a:r>
              <a:rPr lang="en-US" sz="4500" dirty="0"/>
              <a:t> 5, </a:t>
            </a:r>
            <a:r>
              <a:rPr lang="en-US" sz="4500" dirty="0" err="1"/>
              <a:t>ngày</a:t>
            </a:r>
            <a:r>
              <a:rPr lang="en-US" sz="4500" dirty="0"/>
              <a:t> 6 </a:t>
            </a:r>
            <a:r>
              <a:rPr lang="en-US" sz="4500" dirty="0" err="1"/>
              <a:t>tháng</a:t>
            </a:r>
            <a:r>
              <a:rPr lang="en-US" sz="4500" dirty="0"/>
              <a:t> 2 </a:t>
            </a:r>
            <a:r>
              <a:rPr lang="en-US" sz="4500" dirty="0" err="1"/>
              <a:t>năm</a:t>
            </a:r>
            <a:r>
              <a:rPr lang="en-US" sz="4500" dirty="0"/>
              <a:t> 2025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876203" y="418222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876203" y="440172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335109" y="0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-471564" y="144661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965106" y="2050785"/>
            <a:ext cx="7311910" cy="61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Mở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mới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cho nhân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vật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mèo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Sử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dụng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trong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bảng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" name="Google Shape;527;p28">
            <a:extLst>
              <a:ext uri="{FF2B5EF4-FFF2-40B4-BE49-F238E27FC236}">
                <a16:creationId xmlns:a16="http://schemas.microsoft.com/office/drawing/2014/main" id="{54922042-0D09-422F-AFD2-0E0AD676F9F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5348" t="28508" r="30202" b="31558"/>
          <a:stretch/>
        </p:blipFill>
        <p:spPr>
          <a:xfrm rot="21137760">
            <a:off x="621611" y="247855"/>
            <a:ext cx="4401093" cy="15035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19;p28">
            <a:extLst>
              <a:ext uri="{FF2B5EF4-FFF2-40B4-BE49-F238E27FC236}">
                <a16:creationId xmlns:a16="http://schemas.microsoft.com/office/drawing/2014/main" id="{0BD72E88-D338-4433-B1AF-254EF54741BD}"/>
              </a:ext>
            </a:extLst>
          </p:cNvPr>
          <p:cNvSpPr txBox="1"/>
          <p:nvPr/>
        </p:nvSpPr>
        <p:spPr>
          <a:xfrm>
            <a:off x="1878758" y="551756"/>
            <a:ext cx="2743142" cy="67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2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2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200" dirty="0">
              <a:solidFill>
                <a:srgbClr val="00B050"/>
              </a:solidFill>
            </a:endParaRPr>
          </a:p>
        </p:txBody>
      </p:sp>
      <p:grpSp>
        <p:nvGrpSpPr>
          <p:cNvPr id="20" name="Google Shape;534;p29">
            <a:extLst>
              <a:ext uri="{FF2B5EF4-FFF2-40B4-BE49-F238E27FC236}">
                <a16:creationId xmlns:a16="http://schemas.microsoft.com/office/drawing/2014/main" id="{72591D8A-6ECE-4E38-8EBB-F074610E9097}"/>
              </a:ext>
            </a:extLst>
          </p:cNvPr>
          <p:cNvGrpSpPr/>
          <p:nvPr/>
        </p:nvGrpSpPr>
        <p:grpSpPr>
          <a:xfrm>
            <a:off x="10833031" y="418222"/>
            <a:ext cx="7243783" cy="9683764"/>
            <a:chOff x="0" y="-38100"/>
            <a:chExt cx="2345419" cy="2550456"/>
          </a:xfrm>
        </p:grpSpPr>
        <p:sp>
          <p:nvSpPr>
            <p:cNvPr id="22" name="Google Shape;535;p29">
              <a:extLst>
                <a:ext uri="{FF2B5EF4-FFF2-40B4-BE49-F238E27FC236}">
                  <a16:creationId xmlns:a16="http://schemas.microsoft.com/office/drawing/2014/main" id="{2FDE691C-C198-4CB5-A310-98B240130A1D}"/>
                </a:ext>
              </a:extLst>
            </p:cNvPr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" name="Google Shape;536;p29">
              <a:extLst>
                <a:ext uri="{FF2B5EF4-FFF2-40B4-BE49-F238E27FC236}">
                  <a16:creationId xmlns:a16="http://schemas.microsoft.com/office/drawing/2014/main" id="{6952AD73-113A-4807-8982-4BD06332CF6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537;p29">
            <a:extLst>
              <a:ext uri="{FF2B5EF4-FFF2-40B4-BE49-F238E27FC236}">
                <a16:creationId xmlns:a16="http://schemas.microsoft.com/office/drawing/2014/main" id="{2C8B3CEB-2FBB-44D4-B34E-A69DC84CC726}"/>
              </a:ext>
            </a:extLst>
          </p:cNvPr>
          <p:cNvGrpSpPr/>
          <p:nvPr/>
        </p:nvGrpSpPr>
        <p:grpSpPr>
          <a:xfrm>
            <a:off x="10833032" y="440172"/>
            <a:ext cx="7127578" cy="9560509"/>
            <a:chOff x="0" y="-38100"/>
            <a:chExt cx="2307793" cy="2517994"/>
          </a:xfrm>
        </p:grpSpPr>
        <p:sp>
          <p:nvSpPr>
            <p:cNvPr id="26" name="Google Shape;538;p29">
              <a:extLst>
                <a:ext uri="{FF2B5EF4-FFF2-40B4-BE49-F238E27FC236}">
                  <a16:creationId xmlns:a16="http://schemas.microsoft.com/office/drawing/2014/main" id="{1AB2B861-E03B-4C00-89DE-80EA9EDEEB15}"/>
                </a:ext>
              </a:extLst>
            </p:cNvPr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27" name="Google Shape;539;p29">
              <a:extLst>
                <a:ext uri="{FF2B5EF4-FFF2-40B4-BE49-F238E27FC236}">
                  <a16:creationId xmlns:a16="http://schemas.microsoft.com/office/drawing/2014/main" id="{B8EE3E89-0450-4EDB-BB03-1E6A0D6593D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540;p29">
            <a:extLst>
              <a:ext uri="{FF2B5EF4-FFF2-40B4-BE49-F238E27FC236}">
                <a16:creationId xmlns:a16="http://schemas.microsoft.com/office/drawing/2014/main" id="{BDC43AFC-5C55-4650-8E2E-CF88DFBFD10A}"/>
              </a:ext>
            </a:extLst>
          </p:cNvPr>
          <p:cNvGrpSpPr/>
          <p:nvPr/>
        </p:nvGrpSpPr>
        <p:grpSpPr>
          <a:xfrm>
            <a:off x="10291937" y="0"/>
            <a:ext cx="7354945" cy="9683764"/>
            <a:chOff x="0" y="-38100"/>
            <a:chExt cx="2381411" cy="2550456"/>
          </a:xfrm>
        </p:grpSpPr>
        <p:sp>
          <p:nvSpPr>
            <p:cNvPr id="29" name="Google Shape;541;p29">
              <a:extLst>
                <a:ext uri="{FF2B5EF4-FFF2-40B4-BE49-F238E27FC236}">
                  <a16:creationId xmlns:a16="http://schemas.microsoft.com/office/drawing/2014/main" id="{1CFB8468-0494-4CE4-A604-3E1AEEE2D868}"/>
                </a:ext>
              </a:extLst>
            </p:cNvPr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0" name="Google Shape;542;p29">
              <a:extLst>
                <a:ext uri="{FF2B5EF4-FFF2-40B4-BE49-F238E27FC236}">
                  <a16:creationId xmlns:a16="http://schemas.microsoft.com/office/drawing/2014/main" id="{CE8EC99D-B05C-4064-A726-1C43C74BB2A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543;p29">
            <a:extLst>
              <a:ext uri="{FF2B5EF4-FFF2-40B4-BE49-F238E27FC236}">
                <a16:creationId xmlns:a16="http://schemas.microsoft.com/office/drawing/2014/main" id="{4133E0DE-22E7-4FE0-9980-F5C575CB71D8}"/>
              </a:ext>
            </a:extLst>
          </p:cNvPr>
          <p:cNvGrpSpPr/>
          <p:nvPr/>
        </p:nvGrpSpPr>
        <p:grpSpPr>
          <a:xfrm>
            <a:off x="9513838" y="175450"/>
            <a:ext cx="7976757" cy="9446637"/>
            <a:chOff x="-71730" y="1070"/>
            <a:chExt cx="2582744" cy="2488003"/>
          </a:xfrm>
        </p:grpSpPr>
        <p:sp>
          <p:nvSpPr>
            <p:cNvPr id="32" name="Google Shape;544;p29">
              <a:extLst>
                <a:ext uri="{FF2B5EF4-FFF2-40B4-BE49-F238E27FC236}">
                  <a16:creationId xmlns:a16="http://schemas.microsoft.com/office/drawing/2014/main" id="{5890AE4E-F7B6-43B6-A055-DB8D57725667}"/>
                </a:ext>
              </a:extLst>
            </p:cNvPr>
            <p:cNvSpPr/>
            <p:nvPr/>
          </p:nvSpPr>
          <p:spPr>
            <a:xfrm>
              <a:off x="210777" y="9179"/>
              <a:ext cx="2300237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Google Shape;545;p29">
              <a:extLst>
                <a:ext uri="{FF2B5EF4-FFF2-40B4-BE49-F238E27FC236}">
                  <a16:creationId xmlns:a16="http://schemas.microsoft.com/office/drawing/2014/main" id="{71B0269D-F511-44B3-8F1C-22D3CF973D5D}"/>
                </a:ext>
              </a:extLst>
            </p:cNvPr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549;p29">
            <a:extLst>
              <a:ext uri="{FF2B5EF4-FFF2-40B4-BE49-F238E27FC236}">
                <a16:creationId xmlns:a16="http://schemas.microsoft.com/office/drawing/2014/main" id="{4D99B082-C45A-456B-81FB-F6EC67FC2E8A}"/>
              </a:ext>
            </a:extLst>
          </p:cNvPr>
          <p:cNvSpPr txBox="1"/>
          <p:nvPr/>
        </p:nvSpPr>
        <p:spPr>
          <a:xfrm>
            <a:off x="10667435" y="535204"/>
            <a:ext cx="6443883" cy="815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84000"/>
              </a:lnSpc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Kéo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thả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có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như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74. </a:t>
            </a: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4: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Chạy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thử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quan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sát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kết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quả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5: 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Lưu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tên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MeoDiChuyen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thư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E67B9-A0F0-4BC2-858D-31960FB8CC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850" y="4666789"/>
            <a:ext cx="7688437" cy="3709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2EE42B-6DA8-4F97-A09D-6428B78E2E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57619" y="1470008"/>
            <a:ext cx="3823579" cy="4710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2" name="Google Shape;762;p3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763" name="Google Shape;763;p3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764" name="Google Shape;764;p3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65" name="Google Shape;765;p3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6" name="Google Shape;766;p3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767" name="Google Shape;767;p3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768" name="Google Shape;768;p3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77" name="Google Shape;77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786" y="7186613"/>
            <a:ext cx="2073089" cy="269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023253">
            <a:off x="15027190" y="95657"/>
            <a:ext cx="3697345" cy="230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B4F1125-04E2-4AD0-A550-74CCA7DAC0C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95570" y="1246755"/>
            <a:ext cx="1522413" cy="112395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88D1D1A-B51E-422F-B8CA-055EA7C74B64}"/>
              </a:ext>
            </a:extLst>
          </p:cNvPr>
          <p:cNvSpPr txBox="1"/>
          <p:nvPr/>
        </p:nvSpPr>
        <p:spPr>
          <a:xfrm>
            <a:off x="2820007" y="1648993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9FD92F-1F9A-47F3-850A-E999CD1A424D}"/>
              </a:ext>
            </a:extLst>
          </p:cNvPr>
          <p:cNvSpPr txBox="1"/>
          <p:nvPr/>
        </p:nvSpPr>
        <p:spPr>
          <a:xfrm>
            <a:off x="1028701" y="3624987"/>
            <a:ext cx="94738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75.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không? 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D8ECA-979F-4376-AC69-1B95238F1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3570" y="2610065"/>
            <a:ext cx="5314091" cy="4576548"/>
          </a:xfrm>
          <a:prstGeom prst="rect">
            <a:avLst/>
          </a:prstGeom>
        </p:spPr>
      </p:pic>
      <p:sp>
        <p:nvSpPr>
          <p:cNvPr id="69" name="Google Shape;338;p21">
            <a:extLst>
              <a:ext uri="{FF2B5EF4-FFF2-40B4-BE49-F238E27FC236}">
                <a16:creationId xmlns:a16="http://schemas.microsoft.com/office/drawing/2014/main" id="{1F362FE6-2BDE-4977-AF8A-FD78E19E3A5C}"/>
              </a:ext>
            </a:extLst>
          </p:cNvPr>
          <p:cNvSpPr txBox="1"/>
          <p:nvPr/>
        </p:nvSpPr>
        <p:spPr>
          <a:xfrm>
            <a:off x="11490740" y="7307763"/>
            <a:ext cx="4199750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75. Chương trinh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endParaRPr sz="24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34"/>
          <p:cNvGrpSpPr/>
          <p:nvPr/>
        </p:nvGrpSpPr>
        <p:grpSpPr>
          <a:xfrm>
            <a:off x="387343" y="1886209"/>
            <a:ext cx="17544871" cy="8026846"/>
            <a:chOff x="0" y="-38100"/>
            <a:chExt cx="4620871" cy="2114066"/>
          </a:xfrm>
        </p:grpSpPr>
        <p:sp>
          <p:nvSpPr>
            <p:cNvPr id="689" name="Google Shape;689;p34"/>
            <p:cNvSpPr/>
            <p:nvPr/>
          </p:nvSpPr>
          <p:spPr>
            <a:xfrm>
              <a:off x="0" y="0"/>
              <a:ext cx="4620871" cy="2075966"/>
            </a:xfrm>
            <a:custGeom>
              <a:avLst/>
              <a:gdLst/>
              <a:ahLst/>
              <a:cxnLst/>
              <a:rect l="l" t="t" r="r" b="b"/>
              <a:pathLst>
                <a:path w="4620871" h="207596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075966"/>
                  </a:lnTo>
                  <a:lnTo>
                    <a:pt x="0" y="2075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90" name="Google Shape;690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4"/>
          <p:cNvGrpSpPr/>
          <p:nvPr/>
        </p:nvGrpSpPr>
        <p:grpSpPr>
          <a:xfrm>
            <a:off x="451354" y="1956857"/>
            <a:ext cx="17416848" cy="7894571"/>
            <a:chOff x="0" y="-38100"/>
            <a:chExt cx="4587153" cy="2079228"/>
          </a:xfrm>
        </p:grpSpPr>
        <p:sp>
          <p:nvSpPr>
            <p:cNvPr id="692" name="Google Shape;692;p34"/>
            <p:cNvSpPr/>
            <p:nvPr/>
          </p:nvSpPr>
          <p:spPr>
            <a:xfrm>
              <a:off x="0" y="0"/>
              <a:ext cx="4587153" cy="2041128"/>
            </a:xfrm>
            <a:custGeom>
              <a:avLst/>
              <a:gdLst/>
              <a:ahLst/>
              <a:cxnLst/>
              <a:rect l="l" t="t" r="r" b="b"/>
              <a:pathLst>
                <a:path w="4587153" h="204112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041128"/>
                  </a:lnTo>
                  <a:lnTo>
                    <a:pt x="0" y="2041128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693" name="Google Shape;693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4" name="Google Shape;694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694320">
            <a:off x="15625136" y="6613478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694;p34">
            <a:extLst>
              <a:ext uri="{FF2B5EF4-FFF2-40B4-BE49-F238E27FC236}">
                <a16:creationId xmlns:a16="http://schemas.microsoft.com/office/drawing/2014/main" id="{54F669CA-DAAB-4184-97BC-4F56B87B11C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364743" y="859644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DC8EE9B-523E-44D9-A01F-1C2C862239D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361583" y="3455035"/>
            <a:ext cx="1235303" cy="102285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4435F502-CFFA-48D2-A8E0-00699B3ED0B2}"/>
              </a:ext>
            </a:extLst>
          </p:cNvPr>
          <p:cNvSpPr txBox="1"/>
          <p:nvPr/>
        </p:nvSpPr>
        <p:spPr>
          <a:xfrm>
            <a:off x="4968451" y="3568638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5485817-33B4-45E9-B3F3-02648723B05B}"/>
              </a:ext>
            </a:extLst>
          </p:cNvPr>
          <p:cNvSpPr txBox="1"/>
          <p:nvPr/>
        </p:nvSpPr>
        <p:spPr>
          <a:xfrm>
            <a:off x="3718614" y="5346015"/>
            <a:ext cx="100342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thay cho "Xin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vui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.".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Câu 1.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0973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340127" y="5361108"/>
            <a:ext cx="7691437" cy="270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72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thao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1,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2,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3,...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như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.</a:t>
            </a:r>
          </a:p>
          <a:p>
            <a:pPr lvl="0" algn="just">
              <a:lnSpc>
                <a:spcPct val="122010"/>
              </a:lnSpc>
            </a:pPr>
            <a:endParaRPr lang="vi-VN" sz="2400" dirty="0">
              <a:latin typeface="+mj-lt"/>
            </a:endParaRPr>
          </a:p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vậy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còn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kể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vậy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1F680-517C-4F99-89DE-83643A1EDC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3614" y="4570546"/>
            <a:ext cx="5663667" cy="3170920"/>
          </a:xfrm>
          <a:prstGeom prst="rect">
            <a:avLst/>
          </a:prstGeom>
        </p:spPr>
      </p:pic>
      <p:sp>
        <p:nvSpPr>
          <p:cNvPr id="26" name="Google Shape;338;p21">
            <a:extLst>
              <a:ext uri="{FF2B5EF4-FFF2-40B4-BE49-F238E27FC236}">
                <a16:creationId xmlns:a16="http://schemas.microsoft.com/office/drawing/2014/main" id="{629F6528-DD2C-44B7-83E2-4A62977244A3}"/>
              </a:ext>
            </a:extLst>
          </p:cNvPr>
          <p:cNvSpPr txBox="1"/>
          <p:nvPr/>
        </p:nvSpPr>
        <p:spPr>
          <a:xfrm>
            <a:off x="10942818" y="7937728"/>
            <a:ext cx="5087594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72.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endParaRPr sz="24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B4F8585-820A-4DB1-B1E2-53C6139EFD2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291644" y="1552022"/>
            <a:ext cx="13704711" cy="7790098"/>
            <a:chOff x="4006850" y="1289050"/>
            <a:chExt cx="13704711" cy="7790098"/>
          </a:xfrm>
        </p:grpSpPr>
        <p:pic>
          <p:nvPicPr>
            <p:cNvPr id="5" name="wx6n65L5iTE1122536796">
              <a:hlinkClick r:id="" action="ppaction://media"/>
              <a:extLst>
                <a:ext uri="{FF2B5EF4-FFF2-40B4-BE49-F238E27FC236}">
                  <a16:creationId xmlns:a16="http://schemas.microsoft.com/office/drawing/2014/main" id="{C412036A-B785-4CC7-80AE-C8EADFC70016}"/>
                </a:ext>
              </a:extLst>
            </p:cNvPr>
            <p:cNvPicPr>
              <a:picLocks noRot="1" noChangeAspect="1"/>
            </p:cNvPicPr>
            <p:nvPr>
              <a:videoFile r:link="rId2"/>
              <p:custDataLst>
                <p:tags r:id="rId3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4006850" y="1289050"/>
              <a:ext cx="13704711" cy="7708900"/>
            </a:xfrm>
            <a:prstGeom prst="rect">
              <a:avLst/>
            </a:prstGeom>
          </p:spPr>
        </p:pic>
        <p:pic>
          <p:nvPicPr>
            <p:cNvPr id="6" name="wx6n65L5iTE1122536796_pic">
              <a:extLst>
                <a:ext uri="{FF2B5EF4-FFF2-40B4-BE49-F238E27FC236}">
                  <a16:creationId xmlns:a16="http://schemas.microsoft.com/office/drawing/2014/main" id="{42C0A96B-F563-4D4A-9D19-EF6438D8C09D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9085" y="1370248"/>
              <a:ext cx="10274300" cy="770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243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795122" y="933450"/>
            <a:ext cx="14064127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Cấu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trúc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tuần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tự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1479785" y="5140037"/>
            <a:ext cx="7206258" cy="247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sắp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sau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đúng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: </a:t>
            </a:r>
            <a:r>
              <a:rPr lang="vi-VN" sz="2400" i="1" dirty="0">
                <a:latin typeface="+mj-lt"/>
              </a:rPr>
              <a:t>Nhân </a:t>
            </a:r>
            <a:r>
              <a:rPr lang="vi-VN" sz="2400" i="1" dirty="0" err="1">
                <a:latin typeface="+mj-lt"/>
              </a:rPr>
              <a:t>vật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mèo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xuất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hiện</a:t>
            </a:r>
            <a:r>
              <a:rPr lang="vi-VN" sz="2400" i="1" dirty="0">
                <a:latin typeface="+mj-lt"/>
              </a:rPr>
              <a:t> trên sân </a:t>
            </a:r>
            <a:r>
              <a:rPr lang="vi-VN" sz="2400" i="1" dirty="0" err="1">
                <a:latin typeface="+mj-lt"/>
              </a:rPr>
              <a:t>khấu</a:t>
            </a:r>
            <a:r>
              <a:rPr lang="vi-VN" sz="2400" i="1" dirty="0">
                <a:latin typeface="+mj-lt"/>
              </a:rPr>
              <a:t>, di </a:t>
            </a:r>
            <a:r>
              <a:rPr lang="vi-VN" sz="2400" i="1" dirty="0" err="1">
                <a:latin typeface="+mj-lt"/>
              </a:rPr>
              <a:t>chuyển</a:t>
            </a:r>
            <a:r>
              <a:rPr lang="vi-VN" sz="2400" i="1" dirty="0">
                <a:latin typeface="+mj-lt"/>
              </a:rPr>
              <a:t> 100 </a:t>
            </a:r>
            <a:r>
              <a:rPr lang="vi-VN" sz="2400" i="1" dirty="0" err="1">
                <a:latin typeface="+mj-lt"/>
              </a:rPr>
              <a:t>bước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và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nói</a:t>
            </a:r>
            <a:r>
              <a:rPr lang="vi-VN" sz="2400" i="1" dirty="0">
                <a:latin typeface="+mj-lt"/>
              </a:rPr>
              <a:t> "Xin </a:t>
            </a:r>
            <a:r>
              <a:rPr lang="vi-VN" sz="2400" i="1" dirty="0" err="1">
                <a:latin typeface="+mj-lt"/>
              </a:rPr>
              <a:t>chào</a:t>
            </a:r>
            <a:r>
              <a:rPr lang="vi-VN" sz="2400" i="1" dirty="0">
                <a:latin typeface="+mj-lt"/>
              </a:rPr>
              <a:t>!" trong 3 giây. </a:t>
            </a:r>
            <a:r>
              <a:rPr lang="vi-VN" sz="2400" i="1" dirty="0" err="1">
                <a:latin typeface="+mj-lt"/>
              </a:rPr>
              <a:t>Mèo</a:t>
            </a:r>
            <a:r>
              <a:rPr lang="vi-VN" sz="2400" i="1" dirty="0">
                <a:latin typeface="+mj-lt"/>
              </a:rPr>
              <a:t> kêu meo </a:t>
            </a:r>
            <a:r>
              <a:rPr lang="vi-VN" sz="2400" i="1" dirty="0" err="1">
                <a:latin typeface="+mj-lt"/>
              </a:rPr>
              <a:t>và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nói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tiếp</a:t>
            </a:r>
            <a:r>
              <a:rPr lang="vi-VN" sz="2400" i="1" dirty="0">
                <a:latin typeface="+mj-lt"/>
              </a:rPr>
              <a:t> "</a:t>
            </a:r>
            <a:r>
              <a:rPr lang="vi-VN" sz="2400" i="1" dirty="0" err="1">
                <a:latin typeface="+mj-lt"/>
              </a:rPr>
              <a:t>Rất</a:t>
            </a:r>
            <a:r>
              <a:rPr lang="vi-VN" sz="2400" i="1" dirty="0">
                <a:latin typeface="+mj-lt"/>
              </a:rPr>
              <a:t> vui </a:t>
            </a:r>
            <a:r>
              <a:rPr lang="vi-VN" sz="2400" i="1" dirty="0" err="1">
                <a:latin typeface="+mj-lt"/>
              </a:rPr>
              <a:t>được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gặp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các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bạn</a:t>
            </a:r>
            <a:r>
              <a:rPr lang="vi-VN" sz="2400" i="1" dirty="0">
                <a:latin typeface="+mj-lt"/>
              </a:rPr>
              <a:t>."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3464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"Xin </a:t>
            </a:r>
            <a:r>
              <a:rPr 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11809648" y="8160643"/>
            <a:ext cx="2641527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d – c – e – b – a </a:t>
            </a:r>
            <a:endParaRPr sz="3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2E579-7621-412B-847A-399CB043F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7185" y="5304904"/>
            <a:ext cx="7225724" cy="23095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7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37120" y="1424316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430044" y="1428750"/>
            <a:ext cx="100858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id="{20186D95-A161-444B-BF23-0EFB12A8A955}"/>
              </a:ext>
            </a:extLst>
          </p:cNvPr>
          <p:cNvSpPr txBox="1"/>
          <p:nvPr/>
        </p:nvSpPr>
        <p:spPr>
          <a:xfrm>
            <a:off x="11327989" y="6882555"/>
            <a:ext cx="487403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 Chương trinh “Xin </a:t>
            </a:r>
            <a:r>
              <a:rPr lang="vi-VN" sz="2400" dirty="0" err="1">
                <a:latin typeface="+mj-lt"/>
              </a:rPr>
              <a:t>chào</a:t>
            </a:r>
            <a:r>
              <a:rPr lang="vi-VN" sz="2400" dirty="0">
                <a:latin typeface="+mj-lt"/>
              </a:rPr>
              <a:t>!”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1010663" y="3843158"/>
            <a:ext cx="9042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Sau khi </a:t>
            </a:r>
            <a:r>
              <a:rPr lang="vi-VN" sz="2400" dirty="0" err="1">
                <a:latin typeface="+mj-lt"/>
              </a:rPr>
              <a:t>sắp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068E0-3980-4409-AFFB-E22FB6073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7989" y="3075074"/>
            <a:ext cx="4874036" cy="3597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5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2637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2" y="923146"/>
            <a:ext cx="6765170" cy="3352955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146986" y="1293510"/>
            <a:ext cx="55803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chương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331730" y="4498127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130498" y="4628564"/>
            <a:ext cx="5160176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740571-B128-4B99-BA08-7F2078CFB4A2}"/>
              </a:ext>
            </a:extLst>
          </p:cNvPr>
          <p:cNvSpPr txBox="1"/>
          <p:nvPr/>
        </p:nvSpPr>
        <p:spPr>
          <a:xfrm>
            <a:off x="2981020" y="5602748"/>
            <a:ext cx="52224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nhiên.</a:t>
            </a:r>
            <a:r>
              <a:rPr lang="en-US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CDEFAA-F601-4EDB-A326-9CB9B357B507}"/>
              </a:ext>
            </a:extLst>
          </p:cNvPr>
          <p:cNvSpPr txBox="1"/>
          <p:nvPr/>
        </p:nvSpPr>
        <p:spPr>
          <a:xfrm>
            <a:off x="2967659" y="7003739"/>
            <a:ext cx="5143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EC9CD7-1B44-4C6F-B7C9-0856A125532F}"/>
              </a:ext>
            </a:extLst>
          </p:cNvPr>
          <p:cNvSpPr txBox="1"/>
          <p:nvPr/>
        </p:nvSpPr>
        <p:spPr>
          <a:xfrm>
            <a:off x="2981020" y="8490444"/>
            <a:ext cx="51542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CCA82F-EE04-451C-8088-7CCE63D4B61E}"/>
              </a:ext>
            </a:extLst>
          </p:cNvPr>
          <p:cNvSpPr/>
          <p:nvPr/>
        </p:nvSpPr>
        <p:spPr>
          <a:xfrm>
            <a:off x="3006624" y="5654110"/>
            <a:ext cx="383933" cy="449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164629" y="1254644"/>
            <a:ext cx="1112520" cy="10167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6" grpId="0"/>
      <p:bldP spid="47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5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796388" y="2203443"/>
            <a:ext cx="6091703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endParaRPr sz="5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0693536" y="3326859"/>
            <a:ext cx="570846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•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: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•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: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sau:</a:t>
            </a:r>
          </a:p>
          <a:p>
            <a:pPr algn="just"/>
            <a:r>
              <a:rPr lang="vi-VN" sz="2400" dirty="0">
                <a:latin typeface="+mj-lt"/>
              </a:rPr>
              <a:t>1.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 </a:t>
            </a:r>
          </a:p>
          <a:p>
            <a:pPr marL="457200" indent="-457200" algn="just">
              <a:buAutoNum type="arabicPeriod"/>
            </a:pPr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2. </a:t>
            </a:r>
            <a:r>
              <a:rPr lang="vi-VN" sz="2400" dirty="0" err="1">
                <a:latin typeface="+mj-lt"/>
              </a:rPr>
              <a:t>Nói</a:t>
            </a:r>
            <a:r>
              <a:rPr lang="vi-VN" sz="2400" dirty="0">
                <a:latin typeface="+mj-lt"/>
              </a:rPr>
              <a:t> "Xin </a:t>
            </a:r>
            <a:r>
              <a:rPr lang="vi-VN" sz="2400" dirty="0" err="1">
                <a:latin typeface="+mj-lt"/>
              </a:rPr>
              <a:t>chào</a:t>
            </a:r>
            <a:r>
              <a:rPr lang="vi-VN" sz="2400" dirty="0">
                <a:latin typeface="+mj-lt"/>
              </a:rPr>
              <a:t>!" trong 3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3. Kêu meo.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4. </a:t>
            </a:r>
            <a:r>
              <a:rPr lang="vi-VN" sz="2400" dirty="0" err="1">
                <a:latin typeface="+mj-lt"/>
              </a:rPr>
              <a:t>Nói</a:t>
            </a:r>
            <a:r>
              <a:rPr lang="vi-VN" sz="2400" dirty="0">
                <a:latin typeface="+mj-lt"/>
              </a:rPr>
              <a:t> "</a:t>
            </a:r>
            <a:r>
              <a:rPr lang="vi-VN" sz="2400" dirty="0" err="1">
                <a:latin typeface="+mj-lt"/>
              </a:rPr>
              <a:t>Rất</a:t>
            </a:r>
            <a:r>
              <a:rPr lang="vi-VN" sz="2400" dirty="0">
                <a:latin typeface="+mj-lt"/>
              </a:rPr>
              <a:t> vui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."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3C0FA2-28B6-43C3-870E-A51A7ACB0798}"/>
              </a:ext>
            </a:extLst>
          </p:cNvPr>
          <p:cNvGrpSpPr/>
          <p:nvPr/>
        </p:nvGrpSpPr>
        <p:grpSpPr>
          <a:xfrm>
            <a:off x="10916838" y="1987334"/>
            <a:ext cx="5186725" cy="1028278"/>
            <a:chOff x="529399" y="132261"/>
            <a:chExt cx="5225284" cy="1005338"/>
          </a:xfrm>
        </p:grpSpPr>
        <p:sp>
          <p:nvSpPr>
            <p:cNvPr id="27" name="Shape 97894">
              <a:extLst>
                <a:ext uri="{FF2B5EF4-FFF2-40B4-BE49-F238E27FC236}">
                  <a16:creationId xmlns:a16="http://schemas.microsoft.com/office/drawing/2014/main" id="{4B12B80C-E8A3-46D8-898B-14BAE27317F3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0">
              <a:extLst>
                <a:ext uri="{FF2B5EF4-FFF2-40B4-BE49-F238E27FC236}">
                  <a16:creationId xmlns:a16="http://schemas.microsoft.com/office/drawing/2014/main" id="{37AFDD3F-BE83-4DCB-AD26-476F45CCD3CD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031">
              <a:extLst>
                <a:ext uri="{FF2B5EF4-FFF2-40B4-BE49-F238E27FC236}">
                  <a16:creationId xmlns:a16="http://schemas.microsoft.com/office/drawing/2014/main" id="{E88BEF32-A63A-4499-A9A3-B55D52C3FCFE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2">
              <a:extLst>
                <a:ext uri="{FF2B5EF4-FFF2-40B4-BE49-F238E27FC236}">
                  <a16:creationId xmlns:a16="http://schemas.microsoft.com/office/drawing/2014/main" id="{B807FDD4-6B7E-4EEC-B8EF-A6A173B00D6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3">
              <a:extLst>
                <a:ext uri="{FF2B5EF4-FFF2-40B4-BE49-F238E27FC236}">
                  <a16:creationId xmlns:a16="http://schemas.microsoft.com/office/drawing/2014/main" id="{E796C32B-C465-4CE2-BF44-9621AD626E1B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4">
              <a:extLst>
                <a:ext uri="{FF2B5EF4-FFF2-40B4-BE49-F238E27FC236}">
                  <a16:creationId xmlns:a16="http://schemas.microsoft.com/office/drawing/2014/main" id="{595E5E27-DC06-41C2-B05E-676AC6065568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5">
              <a:extLst>
                <a:ext uri="{FF2B5EF4-FFF2-40B4-BE49-F238E27FC236}">
                  <a16:creationId xmlns:a16="http://schemas.microsoft.com/office/drawing/2014/main" id="{41DD8FA4-8BE0-4C32-A888-CA17F5684373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6">
              <a:extLst>
                <a:ext uri="{FF2B5EF4-FFF2-40B4-BE49-F238E27FC236}">
                  <a16:creationId xmlns:a16="http://schemas.microsoft.com/office/drawing/2014/main" id="{FB55D644-4B1A-41F5-958C-C27B1A2DE9CB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37">
              <a:extLst>
                <a:ext uri="{FF2B5EF4-FFF2-40B4-BE49-F238E27FC236}">
                  <a16:creationId xmlns:a16="http://schemas.microsoft.com/office/drawing/2014/main" id="{2EEEDCB5-AED5-4CBF-A202-BE392A5C790F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38">
              <a:extLst>
                <a:ext uri="{FF2B5EF4-FFF2-40B4-BE49-F238E27FC236}">
                  <a16:creationId xmlns:a16="http://schemas.microsoft.com/office/drawing/2014/main" id="{09294213-C42F-4618-8535-DD767817797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39">
              <a:extLst>
                <a:ext uri="{FF2B5EF4-FFF2-40B4-BE49-F238E27FC236}">
                  <a16:creationId xmlns:a16="http://schemas.microsoft.com/office/drawing/2014/main" id="{0499617D-94B9-4B37-9985-602E60EF10B7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0">
              <a:extLst>
                <a:ext uri="{FF2B5EF4-FFF2-40B4-BE49-F238E27FC236}">
                  <a16:creationId xmlns:a16="http://schemas.microsoft.com/office/drawing/2014/main" id="{9011A6ED-3EC1-4B0F-B3EA-543551C0B08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1">
              <a:extLst>
                <a:ext uri="{FF2B5EF4-FFF2-40B4-BE49-F238E27FC236}">
                  <a16:creationId xmlns:a16="http://schemas.microsoft.com/office/drawing/2014/main" id="{5D3F7E41-4409-483F-B14A-7B743438BDEA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2">
              <a:extLst>
                <a:ext uri="{FF2B5EF4-FFF2-40B4-BE49-F238E27FC236}">
                  <a16:creationId xmlns:a16="http://schemas.microsoft.com/office/drawing/2014/main" id="{5591BCCD-257A-49A9-8FEB-48E996C18541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3">
              <a:extLst>
                <a:ext uri="{FF2B5EF4-FFF2-40B4-BE49-F238E27FC236}">
                  <a16:creationId xmlns:a16="http://schemas.microsoft.com/office/drawing/2014/main" id="{62FAE8B9-7EA4-497A-BA6F-9BFBD2D2372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44">
              <a:extLst>
                <a:ext uri="{FF2B5EF4-FFF2-40B4-BE49-F238E27FC236}">
                  <a16:creationId xmlns:a16="http://schemas.microsoft.com/office/drawing/2014/main" id="{EA401C9D-906E-45BE-8E2B-DD75671E76F0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45">
              <a:extLst>
                <a:ext uri="{FF2B5EF4-FFF2-40B4-BE49-F238E27FC236}">
                  <a16:creationId xmlns:a16="http://schemas.microsoft.com/office/drawing/2014/main" id="{AA394A91-9F6A-4C4B-AB01-E33962B1374E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46">
              <a:extLst>
                <a:ext uri="{FF2B5EF4-FFF2-40B4-BE49-F238E27FC236}">
                  <a16:creationId xmlns:a16="http://schemas.microsoft.com/office/drawing/2014/main" id="{9D7ED8B7-4F8D-4054-9B20-805D6720ACD0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4D0F180-0188-4904-ADF5-060672ACA843}"/>
              </a:ext>
            </a:extLst>
          </p:cNvPr>
          <p:cNvSpPr txBox="1"/>
          <p:nvPr/>
        </p:nvSpPr>
        <p:spPr>
          <a:xfrm>
            <a:off x="11027779" y="2112554"/>
            <a:ext cx="48948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1: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"Xin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1421893" y="480314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1421893" y="502264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880799" y="62092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74126" y="206753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1856967" y="2615937"/>
            <a:ext cx="7311910" cy="543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cho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sau cho tương </a:t>
            </a:r>
            <a:r>
              <a:rPr lang="vi-VN" sz="2400" dirty="0" err="1">
                <a:latin typeface="+mj-lt"/>
              </a:rPr>
              <a:t>ứng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b="1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như minh </a:t>
            </a:r>
            <a:r>
              <a:rPr lang="vi-VN" sz="2400" dirty="0" err="1">
                <a:latin typeface="+mj-lt"/>
              </a:rPr>
              <a:t>hoạ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Chạy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thử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xem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>
                <a:latin typeface="+mj-lt"/>
              </a:rPr>
              <a:t>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tên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XinChao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em.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27960" y="6471541"/>
            <a:ext cx="3758596" cy="359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27;p28">
            <a:extLst>
              <a:ext uri="{FF2B5EF4-FFF2-40B4-BE49-F238E27FC236}">
                <a16:creationId xmlns:a16="http://schemas.microsoft.com/office/drawing/2014/main" id="{54922042-0D09-422F-AFD2-0E0AD676F9F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5348" t="28508" r="30202" b="31558"/>
          <a:stretch/>
        </p:blipFill>
        <p:spPr>
          <a:xfrm rot="21137760">
            <a:off x="2844434" y="360411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19;p28">
            <a:extLst>
              <a:ext uri="{FF2B5EF4-FFF2-40B4-BE49-F238E27FC236}">
                <a16:creationId xmlns:a16="http://schemas.microsoft.com/office/drawing/2014/main" id="{0BD72E88-D338-4433-B1AF-254EF54741BD}"/>
              </a:ext>
            </a:extLst>
          </p:cNvPr>
          <p:cNvSpPr txBox="1"/>
          <p:nvPr/>
        </p:nvSpPr>
        <p:spPr>
          <a:xfrm>
            <a:off x="4121086" y="944286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66CD4-32C4-4218-97D2-4C59C8A4AF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3901" y="1804051"/>
            <a:ext cx="7907353" cy="45998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5"/>
          <p:cNvPicPr preferRelativeResize="0"/>
          <p:nvPr/>
        </p:nvPicPr>
        <p:blipFill rotWithShape="1">
          <a:blip r:embed="rId5">
            <a:alphaModFix/>
          </a:blip>
          <a:srcRect l="36075" t="20572" r="35656" b="20038"/>
          <a:stretch/>
        </p:blipFill>
        <p:spPr>
          <a:xfrm>
            <a:off x="847279" y="4800417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01149" y="799203"/>
            <a:ext cx="9942087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6844610" y="3849755"/>
            <a:ext cx="33670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1.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2.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3.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4.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5.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3C0FA2-28B6-43C3-870E-A51A7ACB0798}"/>
              </a:ext>
            </a:extLst>
          </p:cNvPr>
          <p:cNvGrpSpPr/>
          <p:nvPr/>
        </p:nvGrpSpPr>
        <p:grpSpPr>
          <a:xfrm>
            <a:off x="7108724" y="2123938"/>
            <a:ext cx="6856324" cy="1028278"/>
            <a:chOff x="529399" y="132261"/>
            <a:chExt cx="5225284" cy="1005338"/>
          </a:xfrm>
        </p:grpSpPr>
        <p:sp>
          <p:nvSpPr>
            <p:cNvPr id="27" name="Shape 97894">
              <a:extLst>
                <a:ext uri="{FF2B5EF4-FFF2-40B4-BE49-F238E27FC236}">
                  <a16:creationId xmlns:a16="http://schemas.microsoft.com/office/drawing/2014/main" id="{4B12B80C-E8A3-46D8-898B-14BAE27317F3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0">
              <a:extLst>
                <a:ext uri="{FF2B5EF4-FFF2-40B4-BE49-F238E27FC236}">
                  <a16:creationId xmlns:a16="http://schemas.microsoft.com/office/drawing/2014/main" id="{37AFDD3F-BE83-4DCB-AD26-476F45CCD3CD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031">
              <a:extLst>
                <a:ext uri="{FF2B5EF4-FFF2-40B4-BE49-F238E27FC236}">
                  <a16:creationId xmlns:a16="http://schemas.microsoft.com/office/drawing/2014/main" id="{E88BEF32-A63A-4499-A9A3-B55D52C3FCFE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2">
              <a:extLst>
                <a:ext uri="{FF2B5EF4-FFF2-40B4-BE49-F238E27FC236}">
                  <a16:creationId xmlns:a16="http://schemas.microsoft.com/office/drawing/2014/main" id="{B807FDD4-6B7E-4EEC-B8EF-A6A173B00D6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3">
              <a:extLst>
                <a:ext uri="{FF2B5EF4-FFF2-40B4-BE49-F238E27FC236}">
                  <a16:creationId xmlns:a16="http://schemas.microsoft.com/office/drawing/2014/main" id="{E796C32B-C465-4CE2-BF44-9621AD626E1B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4">
              <a:extLst>
                <a:ext uri="{FF2B5EF4-FFF2-40B4-BE49-F238E27FC236}">
                  <a16:creationId xmlns:a16="http://schemas.microsoft.com/office/drawing/2014/main" id="{595E5E27-DC06-41C2-B05E-676AC6065568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5">
              <a:extLst>
                <a:ext uri="{FF2B5EF4-FFF2-40B4-BE49-F238E27FC236}">
                  <a16:creationId xmlns:a16="http://schemas.microsoft.com/office/drawing/2014/main" id="{41DD8FA4-8BE0-4C32-A888-CA17F5684373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6">
              <a:extLst>
                <a:ext uri="{FF2B5EF4-FFF2-40B4-BE49-F238E27FC236}">
                  <a16:creationId xmlns:a16="http://schemas.microsoft.com/office/drawing/2014/main" id="{FB55D644-4B1A-41F5-958C-C27B1A2DE9CB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37">
              <a:extLst>
                <a:ext uri="{FF2B5EF4-FFF2-40B4-BE49-F238E27FC236}">
                  <a16:creationId xmlns:a16="http://schemas.microsoft.com/office/drawing/2014/main" id="{2EEEDCB5-AED5-4CBF-A202-BE392A5C790F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38">
              <a:extLst>
                <a:ext uri="{FF2B5EF4-FFF2-40B4-BE49-F238E27FC236}">
                  <a16:creationId xmlns:a16="http://schemas.microsoft.com/office/drawing/2014/main" id="{09294213-C42F-4618-8535-DD767817797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39">
              <a:extLst>
                <a:ext uri="{FF2B5EF4-FFF2-40B4-BE49-F238E27FC236}">
                  <a16:creationId xmlns:a16="http://schemas.microsoft.com/office/drawing/2014/main" id="{0499617D-94B9-4B37-9985-602E60EF10B7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0">
              <a:extLst>
                <a:ext uri="{FF2B5EF4-FFF2-40B4-BE49-F238E27FC236}">
                  <a16:creationId xmlns:a16="http://schemas.microsoft.com/office/drawing/2014/main" id="{9011A6ED-3EC1-4B0F-B3EA-543551C0B08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1">
              <a:extLst>
                <a:ext uri="{FF2B5EF4-FFF2-40B4-BE49-F238E27FC236}">
                  <a16:creationId xmlns:a16="http://schemas.microsoft.com/office/drawing/2014/main" id="{5D3F7E41-4409-483F-B14A-7B743438BDEA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2">
              <a:extLst>
                <a:ext uri="{FF2B5EF4-FFF2-40B4-BE49-F238E27FC236}">
                  <a16:creationId xmlns:a16="http://schemas.microsoft.com/office/drawing/2014/main" id="{5591BCCD-257A-49A9-8FEB-48E996C18541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3">
              <a:extLst>
                <a:ext uri="{FF2B5EF4-FFF2-40B4-BE49-F238E27FC236}">
                  <a16:creationId xmlns:a16="http://schemas.microsoft.com/office/drawing/2014/main" id="{62FAE8B9-7EA4-497A-BA6F-9BFBD2D2372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44">
              <a:extLst>
                <a:ext uri="{FF2B5EF4-FFF2-40B4-BE49-F238E27FC236}">
                  <a16:creationId xmlns:a16="http://schemas.microsoft.com/office/drawing/2014/main" id="{EA401C9D-906E-45BE-8E2B-DD75671E76F0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45">
              <a:extLst>
                <a:ext uri="{FF2B5EF4-FFF2-40B4-BE49-F238E27FC236}">
                  <a16:creationId xmlns:a16="http://schemas.microsoft.com/office/drawing/2014/main" id="{AA394A91-9F6A-4C4B-AB01-E33962B1374E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46">
              <a:extLst>
                <a:ext uri="{FF2B5EF4-FFF2-40B4-BE49-F238E27FC236}">
                  <a16:creationId xmlns:a16="http://schemas.microsoft.com/office/drawing/2014/main" id="{9D7ED8B7-4F8D-4054-9B20-805D6720ACD0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4D0F180-0188-4904-ADF5-060672ACA843}"/>
              </a:ext>
            </a:extLst>
          </p:cNvPr>
          <p:cNvSpPr txBox="1"/>
          <p:nvPr/>
        </p:nvSpPr>
        <p:spPr>
          <a:xfrm>
            <a:off x="7316809" y="2207232"/>
            <a:ext cx="6467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E0E796A-E863-4525-B3D5-B07396B010A3}"/>
              </a:ext>
            </a:extLst>
          </p:cNvPr>
          <p:cNvSpPr txBox="1"/>
          <p:nvPr/>
        </p:nvSpPr>
        <p:spPr>
          <a:xfrm>
            <a:off x="11212754" y="4219087"/>
            <a:ext cx="32294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6.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7.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8.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9.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67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0749005-41BF-43F1-8E2F-5279AB29558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q\uFFFD\uFFFD{451301C0-E94D-4F85-BD21-860615D35AFE}&quot;,&quot;D:\\Chuyên môn\\Năm học 2024-2025\\Năm học 2024-2025\\Giáo án\\Powerpoint\\Bài giảng điện tử\\Bài giảng PPT Tin học 5 KNTT\\5.SlideBaiGi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Bài10_TinHoc5"/>
  <p:tag name="ISPRING_FIRST_PUBLISH" val="1"/>
  <p:tag name="ISPRING_UUID" val="{72B05C7F-BEC6-4F5D-A273-A004A4520088}"/>
  <p:tag name="ISPRING_RESOURCE_FOLDER" val="D:\Chuyên môn\Năm học 2024-2025\Năm học 2024-2025\Giáo án\Powerpoint\Bài giảng điện tử\Bài giảng PPT Tin học 5 KNTT\5.SlideBaiGiang\Bài10_TinHoc5\"/>
  <p:tag name="ISPRING_PRESENTATION_PATH" val="D:\Chuyên môn\Năm học 2024-2025\Năm học 2024-2025\Giáo án\Powerpoint\Bài giảng điện tử\Bài giảng PPT Tin học 5 KNTT\5.SlideBaiGiang\Bài10_TinHoc5.pptx"/>
  <p:tag name="ISPRING_PROJECT_VERSION" val="9.3"/>
  <p:tag name="ISPRING_PROJECT_FOLDER_UPDATED" val="1"/>
  <p:tag name="ISPRING_SCREEN_RECS_UPDATED" val="D:\Chuyên môn\Năm học 2024-2025\Năm học 2024-2025\Giáo án\Powerpoint\Bài giảng điện tử\Bài giảng PPT Tin học 5 KNTT\5.SlideBaiGiang\Bài10_TinHoc5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FF56EE-FAC1-4E67-B6B0-E8AEC16A071C}:2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C27BAB-37BC-4D4A-B2EF-A4AF4FC145DE}:2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5F2A5B-498E-44E0-A68A-6AE285E6ED8B}:2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EA33B7-C006-416D-B341-6ED5CA039AB8}:2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4035F7-9528-4218-A175-5D97356A42DB}:2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DCC2CB-76DB-4CBC-A4E5-4DC2ECC66B97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5E635D-C1ED-4372-8FD7-5C755E8DFD23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s://www.youtube.com/watch?v=wx6n65L5i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s://www.youtube.com/watch?v=wx6n65L5i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39C1C1-7B7E-4E95-8A99-7CFE86F96C25}: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198CEB-1DE8-447E-A9C2-E9676E4CADF2}:2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41F32D-78EE-4800-B712-BEB2DB186690}:2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7B1953-76E4-4DBA-BA81-4D86B0913F99}:268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806</Words>
  <Application>Microsoft Office PowerPoint</Application>
  <PresentationFormat>Custom</PresentationFormat>
  <Paragraphs>87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Paytone One</vt:lpstr>
      <vt:lpstr>Calibri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Bài10_TinHoc5</dc:title>
  <dc:creator>PC</dc:creator>
  <cp:lastModifiedBy>Latitude 5300</cp:lastModifiedBy>
  <cp:revision>45</cp:revision>
  <dcterms:modified xsi:type="dcterms:W3CDTF">2025-02-06T09:27:07Z</dcterms:modified>
</cp:coreProperties>
</file>