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315" r:id="rId2"/>
    <p:sldId id="290" r:id="rId3"/>
    <p:sldId id="316" r:id="rId4"/>
    <p:sldId id="341" r:id="rId5"/>
    <p:sldId id="349" r:id="rId6"/>
    <p:sldId id="35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9" d="100"/>
          <a:sy n="29" d="100"/>
        </p:scale>
        <p:origin x="9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AC5EE-6DED-45F6-AF29-61231D6DA61A}" type="datetimeFigureOut">
              <a:rPr lang="en-US" smtClean="0"/>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A7C48-0ADE-4049-B6A4-C282B306689D}" type="slidenum">
              <a:rPr lang="en-US" smtClean="0"/>
              <a:t>‹#›</a:t>
            </a:fld>
            <a:endParaRPr lang="en-US"/>
          </a:p>
        </p:txBody>
      </p:sp>
    </p:spTree>
    <p:extLst>
      <p:ext uri="{BB962C8B-B14F-4D97-AF65-F5344CB8AC3E}">
        <p14:creationId xmlns:p14="http://schemas.microsoft.com/office/powerpoint/2010/main" val="3166899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Times New Roman" panose="02020603050405020304" pitchFamily="18" charset="0"/>
                <a:ea typeface="Calibri" panose="020F0502020204030204" pitchFamily="34" charset="0"/>
              </a:rPr>
              <a:t>Chim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chích</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là</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loài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chim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rất</a:t>
            </a:r>
            <a:r>
              <a:rPr lang="en-US" sz="1200" dirty="0">
                <a:effectLst/>
                <a:latin typeface="Times New Roman" panose="02020603050405020304" pitchFamily="18" charset="0"/>
                <a:ea typeface="Calibri" panose="020F0502020204030204" pitchFamily="34" charset="0"/>
              </a:rPr>
              <a:t> hay </a:t>
            </a:r>
            <a:r>
              <a:rPr lang="en-US" sz="1200" dirty="0" err="1">
                <a:effectLst/>
                <a:latin typeface="Times New Roman" panose="02020603050405020304" pitchFamily="18" charset="0"/>
                <a:ea typeface="Calibri" panose="020F0502020204030204" pitchFamily="34" charset="0"/>
              </a:rPr>
              <a:t>trèo</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Ngoài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ra</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chim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chích</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có</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tính</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tình</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như</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thế</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nào</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chúng</a:t>
            </a:r>
            <a:r>
              <a:rPr lang="en-US" sz="1200" dirty="0">
                <a:effectLst/>
                <a:latin typeface="Times New Roman" panose="02020603050405020304" pitchFamily="18" charset="0"/>
                <a:ea typeface="Calibri" panose="020F0502020204030204" pitchFamily="34" charset="0"/>
              </a:rPr>
              <a:t> ta </a:t>
            </a:r>
            <a:r>
              <a:rPr lang="en-US" sz="1200" dirty="0" err="1">
                <a:effectLst/>
                <a:latin typeface="Times New Roman" panose="02020603050405020304" pitchFamily="18" charset="0"/>
                <a:ea typeface="Calibri" panose="020F0502020204030204" pitchFamily="34" charset="0"/>
              </a:rPr>
              <a:t>cùng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tìm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hiểu</a:t>
            </a:r>
            <a:r>
              <a:rPr lang="en-US" sz="1200" dirty="0">
                <a:effectLst/>
                <a:latin typeface="Times New Roman" panose="02020603050405020304" pitchFamily="18" charset="0"/>
                <a:ea typeface="Calibri" panose="020F0502020204030204" pitchFamily="34" charset="0"/>
              </a:rPr>
              <a:t> qua </a:t>
            </a:r>
            <a:r>
              <a:rPr lang="en-US" sz="1200" dirty="0" err="1">
                <a:effectLst/>
                <a:latin typeface="Times New Roman" panose="02020603050405020304" pitchFamily="18" charset="0"/>
                <a:ea typeface="Calibri" panose="020F0502020204030204" pitchFamily="34" charset="0"/>
              </a:rPr>
              <a:t>câu</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chuyện</a:t>
            </a:r>
            <a:r>
              <a:rPr lang="en-US" sz="1200" dirty="0">
                <a:effectLst/>
                <a:latin typeface="Times New Roman" panose="02020603050405020304" pitchFamily="18" charset="0"/>
                <a:ea typeface="Calibri" panose="020F0502020204030204" pitchFamily="34" charset="0"/>
              </a:rPr>
              <a:t> </a:t>
            </a:r>
            <a:r>
              <a:rPr lang="en-US" sz="1200" i="1" dirty="0" err="1">
                <a:effectLst/>
                <a:latin typeface="Times New Roman" panose="02020603050405020304" pitchFamily="18" charset="0"/>
                <a:ea typeface="Calibri" panose="020F0502020204030204" pitchFamily="34" charset="0"/>
              </a:rPr>
              <a:t>Bài</a:t>
            </a:r>
            <a:r>
              <a:rPr lang="en-US" sz="1200" i="1" dirty="0">
                <a:effectLst/>
                <a:latin typeface="Times New Roman" panose="02020603050405020304" pitchFamily="18" charset="0"/>
                <a:ea typeface="Calibri" panose="020F0502020204030204" pitchFamily="34" charset="0"/>
              </a:rPr>
              <a:t> </a:t>
            </a:r>
            <a:r>
              <a:rPr lang="en-US" sz="1200" i="1" dirty="0" err="1">
                <a:effectLst/>
                <a:latin typeface="Times New Roman" panose="02020603050405020304" pitchFamily="18" charset="0"/>
                <a:ea typeface="Calibri" panose="020F0502020204030204" pitchFamily="34" charset="0"/>
              </a:rPr>
              <a:t>học</a:t>
            </a:r>
            <a:r>
              <a:rPr lang="en-US" sz="1200" i="1" dirty="0">
                <a:effectLst/>
                <a:latin typeface="Times New Roman" panose="02020603050405020304" pitchFamily="18" charset="0"/>
                <a:ea typeface="Calibri" panose="020F0502020204030204" pitchFamily="34" charset="0"/>
              </a:rPr>
              <a:t> </a:t>
            </a:r>
            <a:r>
              <a:rPr lang="en-US" sz="1200" i="1" dirty="0" err="1">
                <a:effectLst/>
                <a:latin typeface="Times New Roman" panose="02020603050405020304" pitchFamily="18" charset="0"/>
                <a:ea typeface="Calibri" panose="020F0502020204030204" pitchFamily="34" charset="0"/>
              </a:rPr>
              <a:t>quý</a:t>
            </a:r>
            <a:endParaRPr lang="en-US" dirty="0"/>
          </a:p>
          <a:p>
            <a:endParaRPr lang="en-US" dirty="0"/>
          </a:p>
        </p:txBody>
      </p:sp>
      <p:sp>
        <p:nvSpPr>
          <p:cNvPr id="4" name="Slide Number Placeholder 3"/>
          <p:cNvSpPr>
            <a:spLocks noGrp="1"/>
          </p:cNvSpPr>
          <p:nvPr>
            <p:ph type="sldNum" sz="quarter" idx="5"/>
          </p:nvPr>
        </p:nvSpPr>
        <p:spPr/>
        <p:txBody>
          <a:bodyPr/>
          <a:lstStyle/>
          <a:p>
            <a:fld id="{18BA7C48-0ADE-4049-B6A4-C282B306689D}" type="slidenum">
              <a:rPr lang="en-US" smtClean="0"/>
              <a:t>2</a:t>
            </a:fld>
            <a:endParaRPr lang="en-US"/>
          </a:p>
        </p:txBody>
      </p:sp>
    </p:spTree>
    <p:extLst>
      <p:ext uri="{BB962C8B-B14F-4D97-AF65-F5344CB8AC3E}">
        <p14:creationId xmlns:p14="http://schemas.microsoft.com/office/powerpoint/2010/main" val="162652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67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31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9" name="图片 8" descr="图片包含 游戏机, 飞机, 绿色, 体育&#10;&#10;描述已自动生成">
            <a:extLst>
              <a:ext uri="{FF2B5EF4-FFF2-40B4-BE49-F238E27FC236}">
                <a16:creationId xmlns:a16="http://schemas.microsoft.com/office/drawing/2014/main" id="{4200E32B-C98D-445D-8DDB-64C3DEBCD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descr="图片包含 游戏机, 食物, 桌子, 围栏&#10;&#10;描述已自动生成">
            <a:extLst>
              <a:ext uri="{FF2B5EF4-FFF2-40B4-BE49-F238E27FC236}">
                <a16:creationId xmlns:a16="http://schemas.microsoft.com/office/drawing/2014/main" id="{F03BC052-EFE8-43CD-B322-AF4567546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187BC0F8-59AE-41F2-8D20-3E6A6623C529}"/>
              </a:ext>
            </a:extLst>
          </p:cNvPr>
          <p:cNvSpPr/>
          <p:nvPr/>
        </p:nvSpPr>
        <p:spPr>
          <a:xfrm>
            <a:off x="435429" y="370114"/>
            <a:ext cx="11321142" cy="6117772"/>
          </a:xfrm>
          <a:custGeom>
            <a:avLst/>
            <a:gdLst>
              <a:gd name="connsiteX0" fmla="*/ 0 w 11321142"/>
              <a:gd name="connsiteY0" fmla="*/ 0 h 6117772"/>
              <a:gd name="connsiteX1" fmla="*/ 0 w 11321142"/>
              <a:gd name="connsiteY1" fmla="*/ 0 h 6117772"/>
              <a:gd name="connsiteX2" fmla="*/ 11321142 w 11321142"/>
              <a:gd name="connsiteY2" fmla="*/ 0 h 6117772"/>
              <a:gd name="connsiteX3" fmla="*/ 11321142 w 11321142"/>
              <a:gd name="connsiteY3" fmla="*/ 0 h 6117772"/>
              <a:gd name="connsiteX4" fmla="*/ 11321142 w 11321142"/>
              <a:gd name="connsiteY4" fmla="*/ 6117772 h 6117772"/>
              <a:gd name="connsiteX5" fmla="*/ 11321142 w 11321142"/>
              <a:gd name="connsiteY5" fmla="*/ 6117772 h 6117772"/>
              <a:gd name="connsiteX6" fmla="*/ 0 w 11321142"/>
              <a:gd name="connsiteY6" fmla="*/ 6117772 h 6117772"/>
              <a:gd name="connsiteX7" fmla="*/ 0 w 11321142"/>
              <a:gd name="connsiteY7" fmla="*/ 6117772 h 6117772"/>
              <a:gd name="connsiteX8" fmla="*/ 0 w 11321142"/>
              <a:gd name="connsiteY8" fmla="*/ 0 h 611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1142" h="6117772" fill="none" extrusionOk="0">
                <a:moveTo>
                  <a:pt x="0" y="0"/>
                </a:moveTo>
                <a:lnTo>
                  <a:pt x="0" y="0"/>
                </a:lnTo>
                <a:cubicBezTo>
                  <a:pt x="2216514" y="-126796"/>
                  <a:pt x="5915482" y="-73671"/>
                  <a:pt x="11321142" y="0"/>
                </a:cubicBezTo>
                <a:lnTo>
                  <a:pt x="11321142" y="0"/>
                </a:lnTo>
                <a:cubicBezTo>
                  <a:pt x="11447114" y="636508"/>
                  <a:pt x="11184798" y="3634682"/>
                  <a:pt x="11321142" y="6117772"/>
                </a:cubicBezTo>
                <a:lnTo>
                  <a:pt x="11321142" y="6117772"/>
                </a:lnTo>
                <a:cubicBezTo>
                  <a:pt x="7831853" y="6092813"/>
                  <a:pt x="3852703" y="6190885"/>
                  <a:pt x="0" y="6117772"/>
                </a:cubicBezTo>
                <a:lnTo>
                  <a:pt x="0" y="6117772"/>
                </a:lnTo>
                <a:cubicBezTo>
                  <a:pt x="4539" y="3374267"/>
                  <a:pt x="65979" y="929325"/>
                  <a:pt x="0" y="0"/>
                </a:cubicBezTo>
                <a:close/>
              </a:path>
              <a:path w="11321142" h="6117772" stroke="0" extrusionOk="0">
                <a:moveTo>
                  <a:pt x="0" y="0"/>
                </a:moveTo>
                <a:lnTo>
                  <a:pt x="0" y="0"/>
                </a:lnTo>
                <a:cubicBezTo>
                  <a:pt x="2045449" y="-159798"/>
                  <a:pt x="8682316" y="169519"/>
                  <a:pt x="11321142" y="0"/>
                </a:cubicBezTo>
                <a:lnTo>
                  <a:pt x="11321142" y="0"/>
                </a:lnTo>
                <a:cubicBezTo>
                  <a:pt x="11372939" y="2164741"/>
                  <a:pt x="11316300" y="4511909"/>
                  <a:pt x="11321142" y="6117772"/>
                </a:cubicBezTo>
                <a:lnTo>
                  <a:pt x="11321142" y="6117772"/>
                </a:lnTo>
                <a:cubicBezTo>
                  <a:pt x="6335346" y="6146268"/>
                  <a:pt x="4573023" y="6222196"/>
                  <a:pt x="0" y="6117772"/>
                </a:cubicBezTo>
                <a:lnTo>
                  <a:pt x="0" y="6117772"/>
                </a:lnTo>
                <a:cubicBezTo>
                  <a:pt x="-163603" y="3075327"/>
                  <a:pt x="76112" y="1260727"/>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xmlns="" sd="703110851">
                  <a:prstGeom prst="roundRec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游戏机, 花, 房间&#10;&#10;描述已自动生成">
            <a:extLst>
              <a:ext uri="{FF2B5EF4-FFF2-40B4-BE49-F238E27FC236}">
                <a16:creationId xmlns:a16="http://schemas.microsoft.com/office/drawing/2014/main" id="{8198885A-13F3-4790-94BA-7352ED42B695}"/>
              </a:ext>
            </a:extLst>
          </p:cNvPr>
          <p:cNvPicPr>
            <a:picLocks noChangeAspect="1"/>
          </p:cNvPicPr>
          <p:nvPr/>
        </p:nvPicPr>
        <p:blipFill rotWithShape="1">
          <a:blip r:embed="rId4">
            <a:extLst>
              <a:ext uri="{28A0092B-C50C-407E-A947-70E740481C1C}">
                <a14:useLocalDpi xmlns:a14="http://schemas.microsoft.com/office/drawing/2010/main" val="0"/>
              </a:ext>
            </a:extLst>
          </a:blip>
          <a:srcRect t="34709" b="20770"/>
          <a:stretch/>
        </p:blipFill>
        <p:spPr>
          <a:xfrm>
            <a:off x="0" y="3547383"/>
            <a:ext cx="12192000" cy="3310617"/>
          </a:xfrm>
          <a:custGeom>
            <a:avLst/>
            <a:gdLst>
              <a:gd name="connsiteX0" fmla="*/ 0 w 12192000"/>
              <a:gd name="connsiteY0" fmla="*/ 0 h 3853542"/>
              <a:gd name="connsiteX1" fmla="*/ 12192000 w 12192000"/>
              <a:gd name="connsiteY1" fmla="*/ 0 h 3853542"/>
              <a:gd name="connsiteX2" fmla="*/ 12192000 w 12192000"/>
              <a:gd name="connsiteY2" fmla="*/ 3853542 h 3853542"/>
              <a:gd name="connsiteX3" fmla="*/ 0 w 12192000"/>
              <a:gd name="connsiteY3" fmla="*/ 3853542 h 3853542"/>
            </a:gdLst>
            <a:ahLst/>
            <a:cxnLst>
              <a:cxn ang="0">
                <a:pos x="connsiteX0" y="connsiteY0"/>
              </a:cxn>
              <a:cxn ang="0">
                <a:pos x="connsiteX1" y="connsiteY1"/>
              </a:cxn>
              <a:cxn ang="0">
                <a:pos x="connsiteX2" y="connsiteY2"/>
              </a:cxn>
              <a:cxn ang="0">
                <a:pos x="connsiteX3" y="connsiteY3"/>
              </a:cxn>
            </a:cxnLst>
            <a:rect l="l" t="t" r="r" b="b"/>
            <a:pathLst>
              <a:path w="12192000" h="3853542">
                <a:moveTo>
                  <a:pt x="0" y="0"/>
                </a:moveTo>
                <a:lnTo>
                  <a:pt x="12192000" y="0"/>
                </a:lnTo>
                <a:lnTo>
                  <a:pt x="12192000" y="3853542"/>
                </a:lnTo>
                <a:lnTo>
                  <a:pt x="0" y="3853542"/>
                </a:lnTo>
                <a:close/>
              </a:path>
            </a:pathLst>
          </a:custGeom>
          <a:ln>
            <a:noFill/>
          </a:ln>
        </p:spPr>
      </p:pic>
    </p:spTree>
    <p:extLst>
      <p:ext uri="{BB962C8B-B14F-4D97-AF65-F5344CB8AC3E}">
        <p14:creationId xmlns:p14="http://schemas.microsoft.com/office/powerpoint/2010/main" val="2984196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130E81B9-FF7B-8BBF-4F36-494E1614F9C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2228" y="303471"/>
            <a:ext cx="1429636" cy="1429636"/>
          </a:xfrm>
          <a:prstGeom prst="rect">
            <a:avLst/>
          </a:prstGeom>
        </p:spPr>
      </p:pic>
    </p:spTree>
    <p:extLst>
      <p:ext uri="{BB962C8B-B14F-4D97-AF65-F5344CB8AC3E}">
        <p14:creationId xmlns:p14="http://schemas.microsoft.com/office/powerpoint/2010/main" val="1085369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思源黑体 Medium" panose="020B0600000000000000" pitchFamily="34" charset="-122"/>
          <a:ea typeface="思源黑体 Medium" panose="020B06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图片包含 游戏机, 飞机, 绿色, 体育&#10;&#10;描述已自动生成">
            <a:extLst>
              <a:ext uri="{FF2B5EF4-FFF2-40B4-BE49-F238E27FC236}">
                <a16:creationId xmlns:a16="http://schemas.microsoft.com/office/drawing/2014/main" id="{B43B0683-3D14-43BF-B3C6-4BFCF16C3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8" name="图片 37" descr="图标&#10;&#10;中度可信度描述已自动生成">
            <a:extLst>
              <a:ext uri="{FF2B5EF4-FFF2-40B4-BE49-F238E27FC236}">
                <a16:creationId xmlns:a16="http://schemas.microsoft.com/office/drawing/2014/main" id="{F918E77F-BDD7-4782-AEC0-978D79C47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0" y="468083"/>
            <a:ext cx="2481950" cy="2481950"/>
          </a:xfrm>
          <a:prstGeom prst="rect">
            <a:avLst/>
          </a:prstGeom>
        </p:spPr>
      </p:pic>
      <p:pic>
        <p:nvPicPr>
          <p:cNvPr id="30" name="图片 29" descr="图片包含 游戏机, 食物, 桌子, 围栏&#10;&#10;描述已自动生成">
            <a:extLst>
              <a:ext uri="{FF2B5EF4-FFF2-40B4-BE49-F238E27FC236}">
                <a16:creationId xmlns:a16="http://schemas.microsoft.com/office/drawing/2014/main" id="{76090454-45C2-491E-800E-CA5329E25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34" y="77252"/>
            <a:ext cx="12192000" cy="6858000"/>
          </a:xfrm>
          <a:prstGeom prst="rect">
            <a:avLst/>
          </a:prstGeom>
        </p:spPr>
      </p:pic>
      <p:pic>
        <p:nvPicPr>
          <p:cNvPr id="12" name="Picture 11" descr="A picture containing text, vector graphics&#10;&#10;Description automatically generated">
            <a:extLst>
              <a:ext uri="{FF2B5EF4-FFF2-40B4-BE49-F238E27FC236}">
                <a16:creationId xmlns:a16="http://schemas.microsoft.com/office/drawing/2014/main" id="{BEECA3A6-CA23-E5BC-FEC2-EC38890310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551061" y="1163903"/>
            <a:ext cx="3843661" cy="4305386"/>
          </a:xfrm>
          <a:prstGeom prst="rect">
            <a:avLst/>
          </a:prstGeom>
        </p:spPr>
      </p:pic>
      <p:pic>
        <p:nvPicPr>
          <p:cNvPr id="32" name="图片 31" descr="图片包含 游戏机, 花, 房间&#10;&#10;描述已自动生成">
            <a:extLst>
              <a:ext uri="{FF2B5EF4-FFF2-40B4-BE49-F238E27FC236}">
                <a16:creationId xmlns:a16="http://schemas.microsoft.com/office/drawing/2014/main" id="{CFA79CF9-5560-4DE9-A2D8-778632054A1A}"/>
              </a:ext>
            </a:extLst>
          </p:cNvPr>
          <p:cNvPicPr>
            <a:picLocks noChangeAspect="1"/>
          </p:cNvPicPr>
          <p:nvPr/>
        </p:nvPicPr>
        <p:blipFill rotWithShape="1">
          <a:blip r:embed="rId6">
            <a:extLst>
              <a:ext uri="{28A0092B-C50C-407E-A947-70E740481C1C}">
                <a14:useLocalDpi xmlns:a14="http://schemas.microsoft.com/office/drawing/2010/main" val="0"/>
              </a:ext>
            </a:extLst>
          </a:blip>
          <a:srcRect t="34709"/>
          <a:stretch/>
        </p:blipFill>
        <p:spPr>
          <a:xfrm>
            <a:off x="27145" y="2157476"/>
            <a:ext cx="12192000" cy="4855028"/>
          </a:xfrm>
          <a:prstGeom prst="rect">
            <a:avLst/>
          </a:prstGeom>
          <a:ln>
            <a:noFill/>
          </a:ln>
        </p:spPr>
      </p:pic>
      <p:pic>
        <p:nvPicPr>
          <p:cNvPr id="3" name="Picture 2">
            <a:extLst>
              <a:ext uri="{FF2B5EF4-FFF2-40B4-BE49-F238E27FC236}">
                <a16:creationId xmlns:a16="http://schemas.microsoft.com/office/drawing/2014/main" id="{9ED19486-DF23-B76D-F6ED-89330A6D0BCC}"/>
              </a:ext>
            </a:extLst>
          </p:cNvPr>
          <p:cNvPicPr>
            <a:picLocks noChangeAspect="1"/>
          </p:cNvPicPr>
          <p:nvPr/>
        </p:nvPicPr>
        <p:blipFill>
          <a:blip r:embed="rId7"/>
          <a:stretch>
            <a:fillRect/>
          </a:stretch>
        </p:blipFill>
        <p:spPr>
          <a:xfrm>
            <a:off x="2599641" y="1161091"/>
            <a:ext cx="6992718" cy="4535817"/>
          </a:xfrm>
          <a:prstGeom prst="rect">
            <a:avLst/>
          </a:prstGeom>
        </p:spPr>
      </p:pic>
    </p:spTree>
    <p:extLst>
      <p:ext uri="{BB962C8B-B14F-4D97-AF65-F5344CB8AC3E}">
        <p14:creationId xmlns:p14="http://schemas.microsoft.com/office/powerpoint/2010/main" val="1140977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图片包含 游戏机, 飞机, 绿色, 体育&#10;&#10;描述已自动生成">
            <a:extLst>
              <a:ext uri="{FF2B5EF4-FFF2-40B4-BE49-F238E27FC236}">
                <a16:creationId xmlns:a16="http://schemas.microsoft.com/office/drawing/2014/main" id="{B43B0683-3D14-43BF-B3C6-4BFCF16C3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图片 29" descr="图片包含 游戏机, 食物, 桌子, 围栏&#10;&#10;描述已自动生成">
            <a:extLst>
              <a:ext uri="{FF2B5EF4-FFF2-40B4-BE49-F238E27FC236}">
                <a16:creationId xmlns:a16="http://schemas.microsoft.com/office/drawing/2014/main" id="{76090454-45C2-491E-800E-CA5329E25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4313"/>
            <a:ext cx="12192000" cy="6858000"/>
          </a:xfrm>
          <a:prstGeom prst="rect">
            <a:avLst/>
          </a:prstGeom>
        </p:spPr>
      </p:pic>
      <p:pic>
        <p:nvPicPr>
          <p:cNvPr id="50" name="图片 49" descr="图片包含 室内, 规模, 摇摆, 木&#10;&#10;描述已自动生成">
            <a:extLst>
              <a:ext uri="{FF2B5EF4-FFF2-40B4-BE49-F238E27FC236}">
                <a16:creationId xmlns:a16="http://schemas.microsoft.com/office/drawing/2014/main" id="{AA9DF29C-AE14-4D72-8C7E-CE1882E61129}"/>
              </a:ext>
            </a:extLst>
          </p:cNvPr>
          <p:cNvPicPr>
            <a:picLocks noChangeAspect="1"/>
          </p:cNvPicPr>
          <p:nvPr/>
        </p:nvPicPr>
        <p:blipFill>
          <a:blip r:embed="rId5">
            <a:extLst>
              <a:ext uri="{28A0092B-C50C-407E-A947-70E740481C1C}">
                <a14:useLocalDpi xmlns:a14="http://schemas.microsoft.com/office/drawing/2010/main" val="0"/>
              </a:ext>
            </a:extLst>
          </a:blip>
          <a:srcRect t="27466"/>
          <a:stretch>
            <a:fillRect/>
          </a:stretch>
        </p:blipFill>
        <p:spPr>
          <a:xfrm>
            <a:off x="1700981" y="-281354"/>
            <a:ext cx="9134167" cy="6858000"/>
          </a:xfrm>
          <a:custGeom>
            <a:avLst/>
            <a:gdLst>
              <a:gd name="connsiteX0" fmla="*/ 0 w 8040914"/>
              <a:gd name="connsiteY0" fmla="*/ 0 h 5832397"/>
              <a:gd name="connsiteX1" fmla="*/ 8040914 w 8040914"/>
              <a:gd name="connsiteY1" fmla="*/ 0 h 5832397"/>
              <a:gd name="connsiteX2" fmla="*/ 8040914 w 8040914"/>
              <a:gd name="connsiteY2" fmla="*/ 5832397 h 5832397"/>
              <a:gd name="connsiteX3" fmla="*/ 0 w 8040914"/>
              <a:gd name="connsiteY3" fmla="*/ 5832397 h 5832397"/>
            </a:gdLst>
            <a:ahLst/>
            <a:cxnLst>
              <a:cxn ang="0">
                <a:pos x="connsiteX0" y="connsiteY0"/>
              </a:cxn>
              <a:cxn ang="0">
                <a:pos x="connsiteX1" y="connsiteY1"/>
              </a:cxn>
              <a:cxn ang="0">
                <a:pos x="connsiteX2" y="connsiteY2"/>
              </a:cxn>
              <a:cxn ang="0">
                <a:pos x="connsiteX3" y="connsiteY3"/>
              </a:cxn>
            </a:cxnLst>
            <a:rect l="l" t="t" r="r" b="b"/>
            <a:pathLst>
              <a:path w="8040914" h="5832397">
                <a:moveTo>
                  <a:pt x="0" y="0"/>
                </a:moveTo>
                <a:lnTo>
                  <a:pt x="8040914" y="0"/>
                </a:lnTo>
                <a:lnTo>
                  <a:pt x="8040914" y="5832397"/>
                </a:lnTo>
                <a:lnTo>
                  <a:pt x="0" y="5832397"/>
                </a:lnTo>
                <a:close/>
              </a:path>
            </a:pathLst>
          </a:custGeom>
        </p:spPr>
      </p:pic>
      <p:pic>
        <p:nvPicPr>
          <p:cNvPr id="32" name="图片 31" descr="图片包含 游戏机, 花, 房间&#10;&#10;描述已自动生成">
            <a:extLst>
              <a:ext uri="{FF2B5EF4-FFF2-40B4-BE49-F238E27FC236}">
                <a16:creationId xmlns:a16="http://schemas.microsoft.com/office/drawing/2014/main" id="{CFA79CF9-5560-4DE9-A2D8-778632054A1A}"/>
              </a:ext>
            </a:extLst>
          </p:cNvPr>
          <p:cNvPicPr>
            <a:picLocks noChangeAspect="1"/>
          </p:cNvPicPr>
          <p:nvPr/>
        </p:nvPicPr>
        <p:blipFill rotWithShape="1">
          <a:blip r:embed="rId6">
            <a:extLst>
              <a:ext uri="{28A0092B-C50C-407E-A947-70E740481C1C}">
                <a14:useLocalDpi xmlns:a14="http://schemas.microsoft.com/office/drawing/2010/main" val="0"/>
              </a:ext>
            </a:extLst>
          </a:blip>
          <a:srcRect t="34709"/>
          <a:stretch/>
        </p:blipFill>
        <p:spPr>
          <a:xfrm>
            <a:off x="-39942" y="2040373"/>
            <a:ext cx="12192000" cy="4855028"/>
          </a:xfrm>
          <a:prstGeom prst="rect">
            <a:avLst/>
          </a:prstGeom>
          <a:ln>
            <a:noFill/>
          </a:ln>
        </p:spPr>
      </p:pic>
      <p:pic>
        <p:nvPicPr>
          <p:cNvPr id="45" name="图片 44">
            <a:extLst>
              <a:ext uri="{FF2B5EF4-FFF2-40B4-BE49-F238E27FC236}">
                <a16:creationId xmlns:a16="http://schemas.microsoft.com/office/drawing/2014/main" id="{DD52D9FE-729A-42F7-BEE9-0D7182C831D9}"/>
              </a:ext>
            </a:extLst>
          </p:cNvPr>
          <p:cNvPicPr>
            <a:picLocks noChangeAspect="1"/>
          </p:cNvPicPr>
          <p:nvPr/>
        </p:nvPicPr>
        <p:blipFill>
          <a:blip r:embed="rId7" cstate="print">
            <a:extLst>
              <a:ext uri="{28A0092B-C50C-407E-A947-70E740481C1C}">
                <a14:useLocalDpi xmlns:a14="http://schemas.microsoft.com/office/drawing/2010/main" val="0"/>
              </a:ext>
            </a:extLst>
          </a:blip>
          <a:srcRect b="22149"/>
          <a:stretch>
            <a:fillRect/>
          </a:stretch>
        </p:blipFill>
        <p:spPr>
          <a:xfrm>
            <a:off x="6518787" y="2970054"/>
            <a:ext cx="7079226" cy="3803313"/>
          </a:xfrm>
          <a:custGeom>
            <a:avLst/>
            <a:gdLst>
              <a:gd name="connsiteX0" fmla="*/ 0 w 4204128"/>
              <a:gd name="connsiteY0" fmla="*/ 0 h 3272969"/>
              <a:gd name="connsiteX1" fmla="*/ 4204128 w 4204128"/>
              <a:gd name="connsiteY1" fmla="*/ 0 h 3272969"/>
              <a:gd name="connsiteX2" fmla="*/ 4204128 w 4204128"/>
              <a:gd name="connsiteY2" fmla="*/ 3272969 h 3272969"/>
              <a:gd name="connsiteX3" fmla="*/ 0 w 4204128"/>
              <a:gd name="connsiteY3" fmla="*/ 3272969 h 3272969"/>
            </a:gdLst>
            <a:ahLst/>
            <a:cxnLst>
              <a:cxn ang="0">
                <a:pos x="connsiteX0" y="connsiteY0"/>
              </a:cxn>
              <a:cxn ang="0">
                <a:pos x="connsiteX1" y="connsiteY1"/>
              </a:cxn>
              <a:cxn ang="0">
                <a:pos x="connsiteX2" y="connsiteY2"/>
              </a:cxn>
              <a:cxn ang="0">
                <a:pos x="connsiteX3" y="connsiteY3"/>
              </a:cxn>
            </a:cxnLst>
            <a:rect l="l" t="t" r="r" b="b"/>
            <a:pathLst>
              <a:path w="4204128" h="3272969">
                <a:moveTo>
                  <a:pt x="0" y="0"/>
                </a:moveTo>
                <a:lnTo>
                  <a:pt x="4204128" y="0"/>
                </a:lnTo>
                <a:lnTo>
                  <a:pt x="4204128" y="3272969"/>
                </a:lnTo>
                <a:lnTo>
                  <a:pt x="0" y="3272969"/>
                </a:lnTo>
                <a:close/>
              </a:path>
            </a:pathLst>
          </a:custGeom>
        </p:spPr>
      </p:pic>
      <p:pic>
        <p:nvPicPr>
          <p:cNvPr id="6" name="Picture 5">
            <a:extLst>
              <a:ext uri="{FF2B5EF4-FFF2-40B4-BE49-F238E27FC236}">
                <a16:creationId xmlns:a16="http://schemas.microsoft.com/office/drawing/2014/main" id="{FFF092FF-604B-9CAD-B51C-E4D0E593D38D}"/>
              </a:ext>
            </a:extLst>
          </p:cNvPr>
          <p:cNvPicPr>
            <a:picLocks noChangeAspect="1"/>
          </p:cNvPicPr>
          <p:nvPr/>
        </p:nvPicPr>
        <p:blipFill>
          <a:blip r:embed="rId8"/>
          <a:stretch>
            <a:fillRect/>
          </a:stretch>
        </p:blipFill>
        <p:spPr>
          <a:xfrm>
            <a:off x="7570831" y="3602373"/>
            <a:ext cx="4621169" cy="1560711"/>
          </a:xfrm>
          <a:prstGeom prst="rect">
            <a:avLst/>
          </a:prstGeom>
        </p:spPr>
      </p:pic>
      <p:pic>
        <p:nvPicPr>
          <p:cNvPr id="7" name="Picture 6">
            <a:extLst>
              <a:ext uri="{FF2B5EF4-FFF2-40B4-BE49-F238E27FC236}">
                <a16:creationId xmlns:a16="http://schemas.microsoft.com/office/drawing/2014/main" id="{098620AD-EE9B-266C-2572-853985E22515}"/>
              </a:ext>
            </a:extLst>
          </p:cNvPr>
          <p:cNvPicPr>
            <a:picLocks noChangeAspect="1"/>
          </p:cNvPicPr>
          <p:nvPr/>
        </p:nvPicPr>
        <p:blipFill>
          <a:blip r:embed="rId9"/>
          <a:stretch>
            <a:fillRect/>
          </a:stretch>
        </p:blipFill>
        <p:spPr>
          <a:xfrm>
            <a:off x="2349410" y="1071717"/>
            <a:ext cx="7995563" cy="2555500"/>
          </a:xfrm>
          <a:prstGeom prst="rect">
            <a:avLst/>
          </a:prstGeom>
        </p:spPr>
      </p:pic>
      <p:pic>
        <p:nvPicPr>
          <p:cNvPr id="10" name="Picture 9" descr="A cartoon of a bird&#10;&#10;Description automatically generated">
            <a:extLst>
              <a:ext uri="{FF2B5EF4-FFF2-40B4-BE49-F238E27FC236}">
                <a16:creationId xmlns:a16="http://schemas.microsoft.com/office/drawing/2014/main" id="{CE2D65A9-1125-C2F2-4803-6AD6EB0CB3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940" y="-810547"/>
            <a:ext cx="4762500" cy="4762500"/>
          </a:xfrm>
          <a:prstGeom prst="rect">
            <a:avLst/>
          </a:prstGeom>
        </p:spPr>
      </p:pic>
      <p:pic>
        <p:nvPicPr>
          <p:cNvPr id="16" name="Picture 15" descr="A bird on a black background&#10;&#10;Description automatically generated">
            <a:extLst>
              <a:ext uri="{FF2B5EF4-FFF2-40B4-BE49-F238E27FC236}">
                <a16:creationId xmlns:a16="http://schemas.microsoft.com/office/drawing/2014/main" id="{682E59B1-754E-AE2B-80E9-F11456040A9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328011">
            <a:off x="5341373" y="3165987"/>
            <a:ext cx="4773562" cy="4773562"/>
          </a:xfrm>
          <a:prstGeom prst="rect">
            <a:avLst/>
          </a:prstGeom>
        </p:spPr>
      </p:pic>
    </p:spTree>
    <p:extLst>
      <p:ext uri="{BB962C8B-B14F-4D97-AF65-F5344CB8AC3E}">
        <p14:creationId xmlns:p14="http://schemas.microsoft.com/office/powerpoint/2010/main" val="2065844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AAF17-AA77-78D2-5B96-0A6A37DE9983}"/>
              </a:ext>
            </a:extLst>
          </p:cNvPr>
          <p:cNvPicPr>
            <a:picLocks noChangeAspect="1"/>
          </p:cNvPicPr>
          <p:nvPr/>
        </p:nvPicPr>
        <p:blipFill>
          <a:blip r:embed="rId2"/>
          <a:stretch>
            <a:fillRect/>
          </a:stretch>
        </p:blipFill>
        <p:spPr>
          <a:xfrm>
            <a:off x="2575034" y="460101"/>
            <a:ext cx="6768663" cy="5893402"/>
          </a:xfrm>
          <a:prstGeom prst="rect">
            <a:avLst/>
          </a:prstGeom>
        </p:spPr>
      </p:pic>
      <p:pic>
        <p:nvPicPr>
          <p:cNvPr id="5" name="Picture 4">
            <a:extLst>
              <a:ext uri="{FF2B5EF4-FFF2-40B4-BE49-F238E27FC236}">
                <a16:creationId xmlns:a16="http://schemas.microsoft.com/office/drawing/2014/main" id="{0D9E4199-BD6E-17A0-07BD-1FE3E2FD3231}"/>
              </a:ext>
            </a:extLst>
          </p:cNvPr>
          <p:cNvPicPr>
            <a:picLocks noChangeAspect="1"/>
          </p:cNvPicPr>
          <p:nvPr/>
        </p:nvPicPr>
        <p:blipFill>
          <a:blip r:embed="rId3"/>
          <a:stretch>
            <a:fillRect/>
          </a:stretch>
        </p:blipFill>
        <p:spPr>
          <a:xfrm>
            <a:off x="589839" y="1625185"/>
            <a:ext cx="2456901" cy="3103133"/>
          </a:xfrm>
          <a:prstGeom prst="rect">
            <a:avLst/>
          </a:prstGeom>
        </p:spPr>
      </p:pic>
      <p:sp>
        <p:nvSpPr>
          <p:cNvPr id="6" name="TextBox 5">
            <a:extLst>
              <a:ext uri="{FF2B5EF4-FFF2-40B4-BE49-F238E27FC236}">
                <a16:creationId xmlns:a16="http://schemas.microsoft.com/office/drawing/2014/main" id="{881A5C32-BA06-5717-300B-806A0818E728}"/>
              </a:ext>
            </a:extLst>
          </p:cNvPr>
          <p:cNvSpPr txBox="1"/>
          <p:nvPr/>
        </p:nvSpPr>
        <p:spPr>
          <a:xfrm>
            <a:off x="9743090" y="1093076"/>
            <a:ext cx="1786758" cy="3539430"/>
          </a:xfrm>
          <a:prstGeom prst="rect">
            <a:avLst/>
          </a:prstGeom>
          <a:noFill/>
        </p:spPr>
        <p:txBody>
          <a:bodyPr wrap="square" rtlCol="0">
            <a:spAutoFit/>
          </a:bodyPr>
          <a:lstStyle/>
          <a:p>
            <a:pPr algn="ctr"/>
            <a:r>
              <a:rPr lang="en-US" sz="3200" dirty="0"/>
              <a:t>(Mi-</a:t>
            </a:r>
            <a:r>
              <a:rPr lang="en-US" sz="3200" dirty="0" err="1"/>
              <a:t>khai</a:t>
            </a:r>
            <a:r>
              <a:rPr lang="en-US" sz="3200" dirty="0"/>
              <a:t>-in </a:t>
            </a:r>
            <a:r>
              <a:rPr lang="en-US" sz="3200" dirty="0" err="1"/>
              <a:t>Pla-cốp-xki</a:t>
            </a:r>
            <a:r>
              <a:rPr lang="en-US" sz="3200" dirty="0"/>
              <a:t>, </a:t>
            </a:r>
            <a:r>
              <a:rPr lang="en-US" sz="3200" dirty="0" err="1"/>
              <a:t>Nguyễn</a:t>
            </a:r>
            <a:r>
              <a:rPr lang="en-US" sz="3200" dirty="0"/>
              <a:t> </a:t>
            </a:r>
            <a:r>
              <a:rPr lang="en-US" sz="3200" dirty="0" err="1"/>
              <a:t>Thị</a:t>
            </a:r>
            <a:r>
              <a:rPr lang="en-US" sz="3200" dirty="0"/>
              <a:t> </a:t>
            </a:r>
            <a:r>
              <a:rPr lang="en-US" sz="3200" dirty="0" err="1"/>
              <a:t>Xuyến</a:t>
            </a:r>
            <a:r>
              <a:rPr lang="en-US" sz="3200" dirty="0"/>
              <a:t> </a:t>
            </a:r>
            <a:r>
              <a:rPr lang="en-US" sz="3200" dirty="0" err="1"/>
              <a:t>dịch</a:t>
            </a:r>
            <a:r>
              <a:rPr lang="en-US" sz="3200" dirty="0"/>
              <a:t>)</a:t>
            </a:r>
          </a:p>
        </p:txBody>
      </p:sp>
    </p:spTree>
    <p:extLst>
      <p:ext uri="{BB962C8B-B14F-4D97-AF65-F5344CB8AC3E}">
        <p14:creationId xmlns:p14="http://schemas.microsoft.com/office/powerpoint/2010/main" val="2413578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CA552D-57B4-46C1-96D7-6EDB02FA1776}"/>
              </a:ext>
            </a:extLst>
          </p:cNvPr>
          <p:cNvSpPr txBox="1"/>
          <p:nvPr/>
        </p:nvSpPr>
        <p:spPr>
          <a:xfrm>
            <a:off x="4350615" y="766477"/>
            <a:ext cx="7305723" cy="5262979"/>
          </a:xfrm>
          <a:prstGeom prst="rect">
            <a:avLst/>
          </a:prstGeom>
          <a:noFill/>
        </p:spPr>
        <p:txBody>
          <a:bodyPr wrap="square" rtlCol="0">
            <a:spAutoFit/>
          </a:bodyPr>
          <a:lstStyle/>
          <a:p>
            <a:pPr lvl="0" algn="just"/>
            <a:r>
              <a:rPr lang="vi-VN" sz="2800" dirty="0">
                <a:solidFill>
                  <a:srgbClr val="002060"/>
                </a:solidFill>
              </a:rPr>
              <a:t>Vừa gặp sẻ, chích đã reo lên:</a:t>
            </a:r>
          </a:p>
          <a:p>
            <a:pPr lvl="0" algn="just"/>
            <a:r>
              <a:rPr lang="en-US" sz="2800" dirty="0">
                <a:solidFill>
                  <a:srgbClr val="002060"/>
                </a:solidFill>
              </a:rPr>
              <a:t>-</a:t>
            </a:r>
            <a:r>
              <a:rPr lang="vi-VN" sz="2800" dirty="0">
                <a:solidFill>
                  <a:srgbClr val="002060"/>
                </a:solidFill>
              </a:rPr>
              <a:t> Chào bạn sẻ thân mến! Mình vừa kiếm được mười hạt kê rất ngon! Đây này, chúng mình chia đôi: cậu năm hạt, mình năm hạt.</a:t>
            </a:r>
          </a:p>
          <a:p>
            <a:pPr lvl="0" algn="just"/>
            <a:r>
              <a:rPr lang="en-US" sz="2800" dirty="0">
                <a:solidFill>
                  <a:srgbClr val="002060"/>
                </a:solidFill>
              </a:rPr>
              <a:t>-</a:t>
            </a:r>
            <a:r>
              <a:rPr lang="vi-VN" sz="2800" dirty="0">
                <a:solidFill>
                  <a:srgbClr val="002060"/>
                </a:solidFill>
              </a:rPr>
              <a:t> Chia làm gì cơ chứ? Không cần đâu!</a:t>
            </a:r>
            <a:endParaRPr lang="en-US" sz="2800" dirty="0">
              <a:solidFill>
                <a:srgbClr val="002060"/>
              </a:solidFill>
            </a:endParaRPr>
          </a:p>
          <a:p>
            <a:pPr lvl="0" algn="just"/>
            <a:r>
              <a:rPr lang="en-US" sz="2800" dirty="0">
                <a:solidFill>
                  <a:srgbClr val="002060"/>
                </a:solidFill>
              </a:rPr>
              <a:t>- </a:t>
            </a:r>
            <a:r>
              <a:rPr lang="vi-VN" sz="2800" dirty="0">
                <a:solidFill>
                  <a:srgbClr val="002060"/>
                </a:solidFill>
              </a:rPr>
              <a:t>Sẻ lắc lắc chiếc mỏ xinh xắn của mình, tỏ ý không thích.</a:t>
            </a:r>
            <a:endParaRPr lang="en-US" sz="2800" dirty="0">
              <a:solidFill>
                <a:srgbClr val="002060"/>
              </a:solidFill>
            </a:endParaRPr>
          </a:p>
          <a:p>
            <a:pPr lvl="0" algn="just"/>
            <a:r>
              <a:rPr lang="en-US" sz="2800" dirty="0">
                <a:solidFill>
                  <a:srgbClr val="002060"/>
                </a:solidFill>
              </a:rPr>
              <a:t>-</a:t>
            </a:r>
            <a:r>
              <a:rPr lang="vi-VN" sz="2800" dirty="0">
                <a:solidFill>
                  <a:srgbClr val="002060"/>
                </a:solidFill>
              </a:rPr>
              <a:t> Ai kiếm được thì người ấy ăn!</a:t>
            </a:r>
          </a:p>
          <a:p>
            <a:pPr lvl="0" algn="just"/>
            <a:r>
              <a:rPr lang="en-US" sz="2800" dirty="0">
                <a:solidFill>
                  <a:srgbClr val="002060"/>
                </a:solidFill>
              </a:rPr>
              <a:t>-</a:t>
            </a:r>
            <a:r>
              <a:rPr lang="vi-VN" sz="2800" dirty="0">
                <a:solidFill>
                  <a:srgbClr val="002060"/>
                </a:solidFill>
              </a:rPr>
              <a:t> Nhưng mình với cậu là bạn của nhau cơ mà. Đã là bạn thì bất cứ cái gì kiếm được cũng phải chia cho nhau. Lẽ nào cậu không nghĩ như thế?</a:t>
            </a:r>
          </a:p>
        </p:txBody>
      </p:sp>
      <p:pic>
        <p:nvPicPr>
          <p:cNvPr id="4" name="Picture 3">
            <a:extLst>
              <a:ext uri="{FF2B5EF4-FFF2-40B4-BE49-F238E27FC236}">
                <a16:creationId xmlns:a16="http://schemas.microsoft.com/office/drawing/2014/main" id="{03D4B268-2C9B-ABAA-9C24-624C7B916EBE}"/>
              </a:ext>
            </a:extLst>
          </p:cNvPr>
          <p:cNvPicPr>
            <a:picLocks noChangeAspect="1"/>
          </p:cNvPicPr>
          <p:nvPr/>
        </p:nvPicPr>
        <p:blipFill>
          <a:blip r:embed="rId2"/>
          <a:stretch>
            <a:fillRect/>
          </a:stretch>
        </p:blipFill>
        <p:spPr>
          <a:xfrm>
            <a:off x="526503" y="1757198"/>
            <a:ext cx="3676650" cy="2628900"/>
          </a:xfrm>
          <a:prstGeom prst="rect">
            <a:avLst/>
          </a:prstGeom>
        </p:spPr>
      </p:pic>
    </p:spTree>
    <p:extLst>
      <p:ext uri="{BB962C8B-B14F-4D97-AF65-F5344CB8AC3E}">
        <p14:creationId xmlns:p14="http://schemas.microsoft.com/office/powerpoint/2010/main" val="1033385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图片包含 游戏机, 飞机, 绿色, 体育&#10;&#10;描述已自动生成">
            <a:extLst>
              <a:ext uri="{FF2B5EF4-FFF2-40B4-BE49-F238E27FC236}">
                <a16:creationId xmlns:a16="http://schemas.microsoft.com/office/drawing/2014/main" id="{B43B0683-3D14-43BF-B3C6-4BFCF16C3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图片 29" descr="图片包含 游戏机, 食物, 桌子, 围栏&#10;&#10;描述已自动生成">
            <a:extLst>
              <a:ext uri="{FF2B5EF4-FFF2-40B4-BE49-F238E27FC236}">
                <a16:creationId xmlns:a16="http://schemas.microsoft.com/office/drawing/2014/main" id="{76090454-45C2-491E-800E-CA5329E25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F051E4B-9D39-B78B-E33A-5FEF0B6C7B1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997689" y="2819429"/>
            <a:ext cx="5048456" cy="4038571"/>
          </a:xfrm>
          <a:prstGeom prst="rect">
            <a:avLst/>
          </a:prstGeom>
        </p:spPr>
      </p:pic>
      <p:sp>
        <p:nvSpPr>
          <p:cNvPr id="4" name="TextBox 3">
            <a:extLst>
              <a:ext uri="{FF2B5EF4-FFF2-40B4-BE49-F238E27FC236}">
                <a16:creationId xmlns:a16="http://schemas.microsoft.com/office/drawing/2014/main" id="{95F327CB-4188-9CD6-01E8-13E9499F1488}"/>
              </a:ext>
            </a:extLst>
          </p:cNvPr>
          <p:cNvSpPr txBox="1"/>
          <p:nvPr/>
        </p:nvSpPr>
        <p:spPr>
          <a:xfrm>
            <a:off x="1716464" y="1290189"/>
            <a:ext cx="9819862" cy="1754326"/>
          </a:xfrm>
          <a:prstGeom prst="rect">
            <a:avLst/>
          </a:prstGeom>
          <a:solidFill>
            <a:schemeClr val="bg1"/>
          </a:solidFill>
          <a:ln>
            <a:solidFill>
              <a:schemeClr val="accent1"/>
            </a:solidFill>
          </a:ln>
        </p:spPr>
        <p:txBody>
          <a:bodyPr wrap="square">
            <a:spAutoFit/>
          </a:bodyPr>
          <a:lstStyle/>
          <a:p>
            <a:pPr lvl="0" algn="just" defTabSz="457200"/>
            <a:r>
              <a:rPr lang="vi-VN" sz="5400" b="1" dirty="0">
                <a:solidFill>
                  <a:srgbClr val="FF3399"/>
                </a:solidFill>
                <a:latin typeface="Calibri" panose="020F0502020204030204" pitchFamily="34" charset="0"/>
                <a:ea typeface="Times New Roman" panose="02020603050405020304" pitchFamily="18" charset="0"/>
                <a:cs typeface="Calibri" panose="020F0502020204030204" pitchFamily="34" charset="0"/>
              </a:rPr>
              <a:t>Trong lớp các bạn cần làm gì để tình bạn luôn gắn kết?</a:t>
            </a:r>
            <a:endParaRPr kumimoji="0" lang="en-US" sz="48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942231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图片包含 游戏机, 飞机, 绿色, 体育&#10;&#10;描述已自动生成">
            <a:extLst>
              <a:ext uri="{FF2B5EF4-FFF2-40B4-BE49-F238E27FC236}">
                <a16:creationId xmlns:a16="http://schemas.microsoft.com/office/drawing/2014/main" id="{B43B0683-3D14-43BF-B3C6-4BFCF16C3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8" name="图片 37" descr="图标&#10;&#10;中度可信度描述已自动生成">
            <a:extLst>
              <a:ext uri="{FF2B5EF4-FFF2-40B4-BE49-F238E27FC236}">
                <a16:creationId xmlns:a16="http://schemas.microsoft.com/office/drawing/2014/main" id="{F918E77F-BDD7-4782-AEC0-978D79C47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0" y="468083"/>
            <a:ext cx="2481950" cy="2481950"/>
          </a:xfrm>
          <a:prstGeom prst="rect">
            <a:avLst/>
          </a:prstGeom>
        </p:spPr>
      </p:pic>
      <p:pic>
        <p:nvPicPr>
          <p:cNvPr id="30" name="图片 29" descr="图片包含 游戏机, 食物, 桌子, 围栏&#10;&#10;描述已自动生成">
            <a:extLst>
              <a:ext uri="{FF2B5EF4-FFF2-40B4-BE49-F238E27FC236}">
                <a16:creationId xmlns:a16="http://schemas.microsoft.com/office/drawing/2014/main" id="{76090454-45C2-491E-800E-CA5329E25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34" y="77252"/>
            <a:ext cx="12192000" cy="6858000"/>
          </a:xfrm>
          <a:prstGeom prst="rect">
            <a:avLst/>
          </a:prstGeom>
        </p:spPr>
      </p:pic>
      <p:pic>
        <p:nvPicPr>
          <p:cNvPr id="12" name="Picture 11" descr="A picture containing text, vector graphics&#10;&#10;Description automatically generated">
            <a:extLst>
              <a:ext uri="{FF2B5EF4-FFF2-40B4-BE49-F238E27FC236}">
                <a16:creationId xmlns:a16="http://schemas.microsoft.com/office/drawing/2014/main" id="{BEECA3A6-CA23-E5BC-FEC2-EC38890310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551061" y="1163903"/>
            <a:ext cx="3843661" cy="4305386"/>
          </a:xfrm>
          <a:prstGeom prst="rect">
            <a:avLst/>
          </a:prstGeom>
        </p:spPr>
      </p:pic>
      <p:pic>
        <p:nvPicPr>
          <p:cNvPr id="32" name="图片 31" descr="图片包含 游戏机, 花, 房间&#10;&#10;描述已自动生成">
            <a:extLst>
              <a:ext uri="{FF2B5EF4-FFF2-40B4-BE49-F238E27FC236}">
                <a16:creationId xmlns:a16="http://schemas.microsoft.com/office/drawing/2014/main" id="{CFA79CF9-5560-4DE9-A2D8-778632054A1A}"/>
              </a:ext>
            </a:extLst>
          </p:cNvPr>
          <p:cNvPicPr>
            <a:picLocks noChangeAspect="1"/>
          </p:cNvPicPr>
          <p:nvPr/>
        </p:nvPicPr>
        <p:blipFill rotWithShape="1">
          <a:blip r:embed="rId6">
            <a:extLst>
              <a:ext uri="{28A0092B-C50C-407E-A947-70E740481C1C}">
                <a14:useLocalDpi xmlns:a14="http://schemas.microsoft.com/office/drawing/2010/main" val="0"/>
              </a:ext>
            </a:extLst>
          </a:blip>
          <a:srcRect t="34709"/>
          <a:stretch/>
        </p:blipFill>
        <p:spPr>
          <a:xfrm>
            <a:off x="27145" y="2157476"/>
            <a:ext cx="12192000" cy="4855028"/>
          </a:xfrm>
          <a:prstGeom prst="rect">
            <a:avLst/>
          </a:prstGeom>
          <a:ln>
            <a:noFill/>
          </a:ln>
        </p:spPr>
      </p:pic>
      <p:pic>
        <p:nvPicPr>
          <p:cNvPr id="2" name="Picture 1">
            <a:extLst>
              <a:ext uri="{FF2B5EF4-FFF2-40B4-BE49-F238E27FC236}">
                <a16:creationId xmlns:a16="http://schemas.microsoft.com/office/drawing/2014/main" id="{E3DDF8DB-6D2C-43D4-FFD7-7DB4069644C4}"/>
              </a:ext>
            </a:extLst>
          </p:cNvPr>
          <p:cNvPicPr>
            <a:picLocks noChangeAspect="1"/>
          </p:cNvPicPr>
          <p:nvPr/>
        </p:nvPicPr>
        <p:blipFill>
          <a:blip r:embed="rId7"/>
          <a:stretch>
            <a:fillRect/>
          </a:stretch>
        </p:blipFill>
        <p:spPr>
          <a:xfrm>
            <a:off x="3160202" y="446567"/>
            <a:ext cx="5637679" cy="6858000"/>
          </a:xfrm>
          <a:prstGeom prst="rect">
            <a:avLst/>
          </a:prstGeom>
        </p:spPr>
      </p:pic>
    </p:spTree>
    <p:extLst>
      <p:ext uri="{BB962C8B-B14F-4D97-AF65-F5344CB8AC3E}">
        <p14:creationId xmlns:p14="http://schemas.microsoft.com/office/powerpoint/2010/main" val="1103924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168</Words>
  <Application>Microsoft Office PowerPoint</Application>
  <PresentationFormat>Widescreen</PresentationFormat>
  <Paragraphs>10</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Times New Roman</vt:lpstr>
      <vt:lpstr>思源黑体</vt:lpstr>
      <vt:lpstr>思源黑体 CN Medium</vt:lpstr>
      <vt:lpstr>思源黑体 Medium</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STD_DELL</cp:lastModifiedBy>
  <cp:revision>25</cp:revision>
  <dcterms:created xsi:type="dcterms:W3CDTF">2023-12-07T06:07:22Z</dcterms:created>
  <dcterms:modified xsi:type="dcterms:W3CDTF">2025-03-02T09:23:54Z</dcterms:modified>
</cp:coreProperties>
</file>