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314" r:id="rId4"/>
    <p:sldId id="266" r:id="rId5"/>
    <p:sldId id="323" r:id="rId6"/>
    <p:sldId id="256" r:id="rId7"/>
    <p:sldId id="322" r:id="rId8"/>
    <p:sldId id="325" r:id="rId9"/>
    <p:sldId id="327" r:id="rId10"/>
    <p:sldId id="328" r:id="rId11"/>
    <p:sldId id="310" r:id="rId12"/>
    <p:sldId id="329" r:id="rId13"/>
    <p:sldId id="330" r:id="rId14"/>
    <p:sldId id="331" r:id="rId15"/>
    <p:sldId id="29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2" autoAdjust="0"/>
    <p:restoredTop sz="86235" autoAdjust="0"/>
  </p:normalViewPr>
  <p:slideViewPr>
    <p:cSldViewPr snapToGrid="0">
      <p:cViewPr varScale="1">
        <p:scale>
          <a:sx n="68" d="100"/>
          <a:sy n="68" d="100"/>
        </p:scale>
        <p:origin x="13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8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9D82-D17C-4086-93FF-1C87D3C6F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C6E88-A2A3-4176-B86D-4390FC6B0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6B55B-6C05-4B79-BD04-9ECC11F0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D297A-8ABC-4979-A3DF-23A812E0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6E33-38F3-4B71-8CD7-17305764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69B0-EB45-4DDB-BCD4-D2417FF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C43A-920C-43D1-BFA8-7B8A42B8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196E5-E070-490A-AF2F-3B69B8F5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05FD8-3776-46AF-8178-D301F704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D476-3848-4D64-A882-FE8B1407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8D5C-7770-467A-9734-59F91AE3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83B8D-E30E-4121-A9B4-F216260C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0F46-6485-4D64-A5C6-38DB0888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305C9-1584-45E5-943E-17507598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114B-4E63-41B1-BFE5-AD78B86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E816-64DE-4A37-AD69-A5F1E1F0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0017-4568-4D0C-B535-6C3A06F57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43180-6478-4296-B93C-36A73867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F18B4-79E0-4543-808C-AED9A2F3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9574F-8023-465F-AF28-922D2A0C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24F91-C34D-47B9-B8B8-EA482CDD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7396-93D1-41E3-80B6-D63E8A6F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12BA4-0AB2-48D2-B2E5-AE62AF15C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2AB50-8F53-4EC9-913E-E0E442A73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503E9-34CB-476D-99B0-5701B17F9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2DDA6-6E1E-4613-B512-01886850B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507E8-7136-4F5F-B1B2-1C0D8E90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248F3-4A5D-4D88-B456-253F8929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C59CD-539D-4705-9CFB-34D82A7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0D29-528D-4DA2-9655-7746A82B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A469E-B11F-4F63-BCDD-D8A9CF08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9559E-F4FE-443A-BCF8-3681ED50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C7813-114E-43DE-BB25-98B9E17E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15985-CDBA-465B-BE93-2BF00BA3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E6F23-1462-4317-9F1E-09E1920C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5E8F-AB0B-4558-A10B-15C9ABBE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9155-1BB6-4D57-AD0E-7467D92E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FD5F-254E-4F56-A7FE-D8C908AF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A3F3D-02D7-4AC3-A452-D503F395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D7CDE-D069-48DC-A879-C2AA1103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BC1A6-A748-45C4-B534-0E0E7EF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048D5-FB00-4ECE-9E09-511D8530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33FC-918A-4788-9739-DA95A448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40701-FD2F-4FA3-BF58-F5954C4E7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446F6-769A-4378-8C08-22194229F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CA7E2-CFF5-400D-8A79-29815FE4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49CDA-3C63-46B0-B69C-3A09F2DF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58EDF-3C19-4B71-A43C-0766472B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9FB7-D744-4DD1-AB43-38739BC2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E5C70-DEC3-4B42-A2EA-A35B477B8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0BCF-D7A6-4466-9759-85241718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6EEA-12BE-47DC-BF2B-DC7E1A81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B70C1-75F9-40C6-87DB-23131675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446C2-3C46-47ED-8AD3-E27A8A0A4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CC0D1-B2E5-4F5C-8BAC-D0A16AAE4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0857B-774F-42C4-8755-95101CE2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16F0E-B90F-4D2A-B640-15382BED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64C2-FFF2-4D7F-B4E2-3839EF02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CFA92E4-5D1A-408C-92AD-5199F9B070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C86A6-9E78-41ED-BCA1-9B88B204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55530-BF7B-4F13-9B30-1545280FD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155D1-EBE0-42E3-A017-68658E6FA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BE24-CEC0-4656-AA2C-6A956C4E2A0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1A15-12F5-4ACB-8C05-5FD855CF2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4A26B-363E-4A4E-856B-E6A1CA87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BAF4FB3-C962-4616-AE65-2D0C95FD3D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9C7943ED-7788-46D2-A34C-7C93D5F8B4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145997-47F5-1CC0-3DDA-E96D8BC86F5A}"/>
              </a:ext>
            </a:extLst>
          </p:cNvPr>
          <p:cNvSpPr/>
          <p:nvPr/>
        </p:nvSpPr>
        <p:spPr>
          <a:xfrm>
            <a:off x="1019175" y="2609850"/>
            <a:ext cx="10334625" cy="3333750"/>
          </a:xfrm>
          <a:custGeom>
            <a:avLst/>
            <a:gdLst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4625" h="3333750" fill="none" extrusionOk="0">
                <a:moveTo>
                  <a:pt x="0" y="390215"/>
                </a:moveTo>
                <a:cubicBezTo>
                  <a:pt x="4345" y="262193"/>
                  <a:pt x="286564" y="32916"/>
                  <a:pt x="577378" y="0"/>
                </a:cubicBezTo>
                <a:cubicBezTo>
                  <a:pt x="1357549" y="128092"/>
                  <a:pt x="7427012" y="760039"/>
                  <a:pt x="9757245" y="0"/>
                </a:cubicBezTo>
                <a:cubicBezTo>
                  <a:pt x="10057369" y="-98111"/>
                  <a:pt x="10240947" y="154109"/>
                  <a:pt x="10334625" y="390215"/>
                </a:cubicBezTo>
                <a:cubicBezTo>
                  <a:pt x="10681639" y="1427849"/>
                  <a:pt x="10028334" y="2183646"/>
                  <a:pt x="10334625" y="2943533"/>
                </a:cubicBezTo>
                <a:cubicBezTo>
                  <a:pt x="10351440" y="3099907"/>
                  <a:pt x="9986807" y="3255047"/>
                  <a:pt x="9757245" y="3333750"/>
                </a:cubicBezTo>
                <a:cubicBezTo>
                  <a:pt x="8140110" y="3614322"/>
                  <a:pt x="2933060" y="3657639"/>
                  <a:pt x="577378" y="3333750"/>
                </a:cubicBezTo>
                <a:cubicBezTo>
                  <a:pt x="319699" y="3328632"/>
                  <a:pt x="-60195" y="3169096"/>
                  <a:pt x="0" y="2943533"/>
                </a:cubicBezTo>
                <a:cubicBezTo>
                  <a:pt x="130882" y="2101872"/>
                  <a:pt x="-28056" y="906770"/>
                  <a:pt x="0" y="390215"/>
                </a:cubicBezTo>
                <a:close/>
              </a:path>
              <a:path w="10334625" h="3333750" stroke="0" extrusionOk="0">
                <a:moveTo>
                  <a:pt x="0" y="390215"/>
                </a:moveTo>
                <a:cubicBezTo>
                  <a:pt x="-30504" y="247310"/>
                  <a:pt x="275584" y="-23316"/>
                  <a:pt x="577378" y="0"/>
                </a:cubicBezTo>
                <a:cubicBezTo>
                  <a:pt x="4528319" y="-210374"/>
                  <a:pt x="7594636" y="150199"/>
                  <a:pt x="9757245" y="0"/>
                </a:cubicBezTo>
                <a:cubicBezTo>
                  <a:pt x="9958665" y="-7341"/>
                  <a:pt x="10377670" y="176747"/>
                  <a:pt x="10334625" y="390215"/>
                </a:cubicBezTo>
                <a:cubicBezTo>
                  <a:pt x="10508598" y="1062231"/>
                  <a:pt x="10655208" y="2411322"/>
                  <a:pt x="10334625" y="2943533"/>
                </a:cubicBezTo>
                <a:cubicBezTo>
                  <a:pt x="10320490" y="3130048"/>
                  <a:pt x="10004117" y="3316897"/>
                  <a:pt x="9757245" y="3333750"/>
                </a:cubicBezTo>
                <a:cubicBezTo>
                  <a:pt x="8458963" y="3093235"/>
                  <a:pt x="2583679" y="3756776"/>
                  <a:pt x="577378" y="3333750"/>
                </a:cubicBezTo>
                <a:cubicBezTo>
                  <a:pt x="219708" y="3365388"/>
                  <a:pt x="-67473" y="3104304"/>
                  <a:pt x="0" y="2943533"/>
                </a:cubicBezTo>
                <a:cubicBezTo>
                  <a:pt x="64224" y="1629414"/>
                  <a:pt x="103296" y="1228285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69870" y="191277"/>
                  <a:pt x="336706" y="19362"/>
                  <a:pt x="577378" y="0"/>
                </a:cubicBezTo>
                <a:cubicBezTo>
                  <a:pt x="2807741" y="436369"/>
                  <a:pt x="6473350" y="493466"/>
                  <a:pt x="9757245" y="0"/>
                </a:cubicBezTo>
                <a:cubicBezTo>
                  <a:pt x="10061026" y="-87322"/>
                  <a:pt x="10324630" y="135180"/>
                  <a:pt x="10334625" y="390215"/>
                </a:cubicBezTo>
                <a:cubicBezTo>
                  <a:pt x="10454633" y="1417635"/>
                  <a:pt x="10342787" y="1991179"/>
                  <a:pt x="10334625" y="2943533"/>
                </a:cubicBezTo>
                <a:cubicBezTo>
                  <a:pt x="10333293" y="3131688"/>
                  <a:pt x="10023840" y="3307728"/>
                  <a:pt x="9757245" y="3333750"/>
                </a:cubicBezTo>
                <a:cubicBezTo>
                  <a:pt x="7397031" y="3162259"/>
                  <a:pt x="2399709" y="3258199"/>
                  <a:pt x="577378" y="3333750"/>
                </a:cubicBezTo>
                <a:cubicBezTo>
                  <a:pt x="247592" y="3314872"/>
                  <a:pt x="-45935" y="3134699"/>
                  <a:pt x="0" y="2943533"/>
                </a:cubicBezTo>
                <a:cubicBezTo>
                  <a:pt x="23462" y="2265393"/>
                  <a:pt x="-92276" y="985080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27171" y="243373"/>
                  <a:pt x="286602" y="33825"/>
                  <a:pt x="577378" y="0"/>
                </a:cubicBezTo>
                <a:cubicBezTo>
                  <a:pt x="2217184" y="363214"/>
                  <a:pt x="7076572" y="554678"/>
                  <a:pt x="9757245" y="0"/>
                </a:cubicBezTo>
                <a:cubicBezTo>
                  <a:pt x="10049207" y="-73763"/>
                  <a:pt x="10275057" y="121432"/>
                  <a:pt x="10334625" y="390215"/>
                </a:cubicBezTo>
                <a:cubicBezTo>
                  <a:pt x="10673326" y="1401800"/>
                  <a:pt x="10124560" y="2029707"/>
                  <a:pt x="10334625" y="2943533"/>
                </a:cubicBezTo>
                <a:cubicBezTo>
                  <a:pt x="10318227" y="3116417"/>
                  <a:pt x="9981198" y="3283846"/>
                  <a:pt x="9757245" y="3333750"/>
                </a:cubicBezTo>
                <a:cubicBezTo>
                  <a:pt x="7599373" y="3038113"/>
                  <a:pt x="2564441" y="3579830"/>
                  <a:pt x="577378" y="3333750"/>
                </a:cubicBezTo>
                <a:cubicBezTo>
                  <a:pt x="272743" y="3323116"/>
                  <a:pt x="-35812" y="3159569"/>
                  <a:pt x="0" y="2943533"/>
                </a:cubicBezTo>
                <a:cubicBezTo>
                  <a:pt x="95489" y="2204860"/>
                  <a:pt x="-23381" y="972672"/>
                  <a:pt x="0" y="390215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38150" h="3579685" fill="none" extrusionOk="0">
                        <a:moveTo>
                          <a:pt x="0" y="419002"/>
                        </a:moveTo>
                        <a:cubicBezTo>
                          <a:pt x="2455" y="254373"/>
                          <a:pt x="204778" y="31662"/>
                          <a:pt x="415557" y="0"/>
                        </a:cubicBezTo>
                        <a:cubicBezTo>
                          <a:pt x="1314069" y="107702"/>
                          <a:pt x="5214901" y="382078"/>
                          <a:pt x="7022592" y="0"/>
                        </a:cubicBezTo>
                        <a:cubicBezTo>
                          <a:pt x="7242194" y="-68438"/>
                          <a:pt x="7381931" y="170534"/>
                          <a:pt x="7438150" y="419002"/>
                        </a:cubicBezTo>
                        <a:cubicBezTo>
                          <a:pt x="7672219" y="1517524"/>
                          <a:pt x="7266326" y="2201619"/>
                          <a:pt x="7438150" y="3160682"/>
                        </a:cubicBezTo>
                        <a:cubicBezTo>
                          <a:pt x="7449569" y="3333769"/>
                          <a:pt x="7210156" y="3532540"/>
                          <a:pt x="7022592" y="3579685"/>
                        </a:cubicBezTo>
                        <a:cubicBezTo>
                          <a:pt x="5543979" y="3713415"/>
                          <a:pt x="2096257" y="3650070"/>
                          <a:pt x="415557" y="3579685"/>
                        </a:cubicBezTo>
                        <a:cubicBezTo>
                          <a:pt x="221033" y="3575719"/>
                          <a:pt x="-20570" y="3396173"/>
                          <a:pt x="0" y="3160682"/>
                        </a:cubicBezTo>
                        <a:cubicBezTo>
                          <a:pt x="83987" y="2285296"/>
                          <a:pt x="-3693" y="1037159"/>
                          <a:pt x="0" y="419002"/>
                        </a:cubicBezTo>
                        <a:close/>
                      </a:path>
                      <a:path w="7438150" h="3579685" stroke="0" extrusionOk="0">
                        <a:moveTo>
                          <a:pt x="0" y="419002"/>
                        </a:moveTo>
                        <a:cubicBezTo>
                          <a:pt x="-10838" y="225836"/>
                          <a:pt x="200604" y="8945"/>
                          <a:pt x="415557" y="0"/>
                        </a:cubicBezTo>
                        <a:cubicBezTo>
                          <a:pt x="3240133" y="90249"/>
                          <a:pt x="5420666" y="68887"/>
                          <a:pt x="7022592" y="0"/>
                        </a:cubicBezTo>
                        <a:cubicBezTo>
                          <a:pt x="7190194" y="-11288"/>
                          <a:pt x="7453279" y="184681"/>
                          <a:pt x="7438150" y="419002"/>
                        </a:cubicBezTo>
                        <a:cubicBezTo>
                          <a:pt x="7480865" y="1155413"/>
                          <a:pt x="7599598" y="2567308"/>
                          <a:pt x="7438150" y="3160682"/>
                        </a:cubicBezTo>
                        <a:cubicBezTo>
                          <a:pt x="7421637" y="3394527"/>
                          <a:pt x="7203147" y="3563963"/>
                          <a:pt x="7022592" y="3579685"/>
                        </a:cubicBezTo>
                        <a:cubicBezTo>
                          <a:pt x="6086090" y="3353694"/>
                          <a:pt x="1871789" y="3908372"/>
                          <a:pt x="415557" y="3579685"/>
                        </a:cubicBezTo>
                        <a:cubicBezTo>
                          <a:pt x="154954" y="3600006"/>
                          <a:pt x="-46933" y="3345037"/>
                          <a:pt x="0" y="3160682"/>
                        </a:cubicBezTo>
                        <a:cubicBezTo>
                          <a:pt x="42297" y="1831261"/>
                          <a:pt x="72056" y="1372922"/>
                          <a:pt x="0" y="419002"/>
                        </a:cubicBezTo>
                        <a:close/>
                      </a:path>
                      <a:path w="7438150" h="3579685" fill="none" stroke="0" extrusionOk="0">
                        <a:moveTo>
                          <a:pt x="0" y="419002"/>
                        </a:moveTo>
                        <a:cubicBezTo>
                          <a:pt x="16660" y="231766"/>
                          <a:pt x="215565" y="54936"/>
                          <a:pt x="415557" y="0"/>
                        </a:cubicBezTo>
                        <a:cubicBezTo>
                          <a:pt x="1881527" y="214554"/>
                          <a:pt x="4879042" y="304070"/>
                          <a:pt x="7022592" y="0"/>
                        </a:cubicBezTo>
                        <a:cubicBezTo>
                          <a:pt x="7232097" y="-42982"/>
                          <a:pt x="7429704" y="154304"/>
                          <a:pt x="7438150" y="419002"/>
                        </a:cubicBezTo>
                        <a:cubicBezTo>
                          <a:pt x="7579243" y="1420247"/>
                          <a:pt x="7373454" y="2066474"/>
                          <a:pt x="7438150" y="3160682"/>
                        </a:cubicBezTo>
                        <a:cubicBezTo>
                          <a:pt x="7418880" y="3358250"/>
                          <a:pt x="7219335" y="3561196"/>
                          <a:pt x="7022592" y="3579685"/>
                        </a:cubicBezTo>
                        <a:cubicBezTo>
                          <a:pt x="5239725" y="3500843"/>
                          <a:pt x="1859266" y="3602293"/>
                          <a:pt x="415557" y="3579685"/>
                        </a:cubicBezTo>
                        <a:cubicBezTo>
                          <a:pt x="194186" y="3577776"/>
                          <a:pt x="-30283" y="3384327"/>
                          <a:pt x="0" y="3160682"/>
                        </a:cubicBezTo>
                        <a:cubicBezTo>
                          <a:pt x="33516" y="2423036"/>
                          <a:pt x="-63297" y="1072820"/>
                          <a:pt x="0" y="4190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B283-B80E-4902-90B0-B74ADE98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85737"/>
            <a:ext cx="5686425" cy="1174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4AE7FA-0853-424B-99DD-BE6BBE5B9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45" y="3994371"/>
            <a:ext cx="7443861" cy="774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416D5D-B38A-4B9F-B3DA-D607D9643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91067">
            <a:off x="2511070" y="3992471"/>
            <a:ext cx="2426418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1232D-6BF7-4FA7-8A8D-661FDE2DC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743" y="4703009"/>
            <a:ext cx="8669263" cy="1261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489C5F-BFB6-4068-9EC0-06FA6BEC637C}"/>
              </a:ext>
            </a:extLst>
          </p:cNvPr>
          <p:cNvSpPr txBox="1"/>
          <p:nvPr/>
        </p:nvSpPr>
        <p:spPr>
          <a:xfrm>
            <a:off x="3571875" y="3152775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…..</a:t>
            </a:r>
            <a:r>
              <a:rPr lang="en-US" sz="3200" dirty="0" err="1"/>
              <a:t>ngày</a:t>
            </a:r>
            <a:r>
              <a:rPr lang="en-US" sz="3200" dirty="0"/>
              <a:t>…..</a:t>
            </a:r>
            <a:r>
              <a:rPr lang="en-US" sz="3200" dirty="0" err="1"/>
              <a:t>tháng</a:t>
            </a:r>
            <a:r>
              <a:rPr lang="en-US" sz="3200" dirty="0"/>
              <a:t>…..</a:t>
            </a:r>
            <a:r>
              <a:rPr lang="en-US" sz="3200" dirty="0" err="1"/>
              <a:t>năm</a:t>
            </a:r>
            <a:r>
              <a:rPr lang="en-US" sz="3200" dirty="0"/>
              <a:t>…..</a:t>
            </a:r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46759573-D9A9-42BB-AF6D-69129F313E2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230" y="320040"/>
            <a:ext cx="1375410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nhìn bầy thỏ vui chơi, mèo em nghĩ gì?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960370"/>
          </a:xfrm>
          <a:custGeom>
            <a:avLst/>
            <a:gdLst>
              <a:gd name="connsiteX0" fmla="*/ 0 w 7993461"/>
              <a:gd name="connsiteY0" fmla="*/ 370964 h 2960370"/>
              <a:gd name="connsiteX1" fmla="*/ 503292 w 7993461"/>
              <a:gd name="connsiteY1" fmla="*/ 0 h 2960370"/>
              <a:gd name="connsiteX2" fmla="*/ 1201980 w 7993461"/>
              <a:gd name="connsiteY2" fmla="*/ 0 h 2960370"/>
              <a:gd name="connsiteX3" fmla="*/ 1900667 w 7993461"/>
              <a:gd name="connsiteY3" fmla="*/ 0 h 2960370"/>
              <a:gd name="connsiteX4" fmla="*/ 2599355 w 7993461"/>
              <a:gd name="connsiteY4" fmla="*/ 0 h 2960370"/>
              <a:gd name="connsiteX5" fmla="*/ 3437780 w 7993461"/>
              <a:gd name="connsiteY5" fmla="*/ 0 h 2960370"/>
              <a:gd name="connsiteX6" fmla="*/ 4136468 w 7993461"/>
              <a:gd name="connsiteY6" fmla="*/ 0 h 2960370"/>
              <a:gd name="connsiteX7" fmla="*/ 4835156 w 7993461"/>
              <a:gd name="connsiteY7" fmla="*/ 0 h 2960370"/>
              <a:gd name="connsiteX8" fmla="*/ 5603712 w 7993461"/>
              <a:gd name="connsiteY8" fmla="*/ 0 h 2960370"/>
              <a:gd name="connsiteX9" fmla="*/ 6302400 w 7993461"/>
              <a:gd name="connsiteY9" fmla="*/ 0 h 2960370"/>
              <a:gd name="connsiteX10" fmla="*/ 7490169 w 7993461"/>
              <a:gd name="connsiteY10" fmla="*/ 0 h 2960370"/>
              <a:gd name="connsiteX11" fmla="*/ 7993461 w 7993461"/>
              <a:gd name="connsiteY11" fmla="*/ 370964 h 2960370"/>
              <a:gd name="connsiteX12" fmla="*/ 7993461 w 7993461"/>
              <a:gd name="connsiteY12" fmla="*/ 770283 h 2960370"/>
              <a:gd name="connsiteX13" fmla="*/ 7993461 w 7993461"/>
              <a:gd name="connsiteY13" fmla="*/ 1169603 h 2960370"/>
              <a:gd name="connsiteX14" fmla="*/ 7993461 w 7993461"/>
              <a:gd name="connsiteY14" fmla="*/ 1546738 h 2960370"/>
              <a:gd name="connsiteX15" fmla="*/ 7993461 w 7993461"/>
              <a:gd name="connsiteY15" fmla="*/ 2034795 h 2960370"/>
              <a:gd name="connsiteX16" fmla="*/ 7993461 w 7993461"/>
              <a:gd name="connsiteY16" fmla="*/ 2589405 h 2960370"/>
              <a:gd name="connsiteX17" fmla="*/ 7490169 w 7993461"/>
              <a:gd name="connsiteY17" fmla="*/ 2960370 h 2960370"/>
              <a:gd name="connsiteX18" fmla="*/ 6791481 w 7993461"/>
              <a:gd name="connsiteY18" fmla="*/ 2960370 h 2960370"/>
              <a:gd name="connsiteX19" fmla="*/ 6162662 w 7993461"/>
              <a:gd name="connsiteY19" fmla="*/ 2960370 h 2960370"/>
              <a:gd name="connsiteX20" fmla="*/ 5673581 w 7993461"/>
              <a:gd name="connsiteY20" fmla="*/ 2960370 h 2960370"/>
              <a:gd name="connsiteX21" fmla="*/ 5044762 w 7993461"/>
              <a:gd name="connsiteY21" fmla="*/ 2960370 h 2960370"/>
              <a:gd name="connsiteX22" fmla="*/ 4415943 w 7993461"/>
              <a:gd name="connsiteY22" fmla="*/ 2960370 h 2960370"/>
              <a:gd name="connsiteX23" fmla="*/ 3926862 w 7993461"/>
              <a:gd name="connsiteY23" fmla="*/ 2960370 h 2960370"/>
              <a:gd name="connsiteX24" fmla="*/ 3367912 w 7993461"/>
              <a:gd name="connsiteY24" fmla="*/ 2960370 h 2960370"/>
              <a:gd name="connsiteX25" fmla="*/ 2878830 w 7993461"/>
              <a:gd name="connsiteY25" fmla="*/ 2960370 h 2960370"/>
              <a:gd name="connsiteX26" fmla="*/ 2040405 w 7993461"/>
              <a:gd name="connsiteY26" fmla="*/ 2960370 h 2960370"/>
              <a:gd name="connsiteX27" fmla="*/ 1481455 w 7993461"/>
              <a:gd name="connsiteY27" fmla="*/ 2960370 h 2960370"/>
              <a:gd name="connsiteX28" fmla="*/ 503292 w 7993461"/>
              <a:gd name="connsiteY28" fmla="*/ 2960370 h 2960370"/>
              <a:gd name="connsiteX29" fmla="*/ 0 w 7993461"/>
              <a:gd name="connsiteY29" fmla="*/ 2589405 h 2960370"/>
              <a:gd name="connsiteX30" fmla="*/ 0 w 7993461"/>
              <a:gd name="connsiteY30" fmla="*/ 2167901 h 2960370"/>
              <a:gd name="connsiteX31" fmla="*/ 0 w 7993461"/>
              <a:gd name="connsiteY31" fmla="*/ 1724213 h 2960370"/>
              <a:gd name="connsiteX32" fmla="*/ 0 w 7993461"/>
              <a:gd name="connsiteY32" fmla="*/ 1258340 h 2960370"/>
              <a:gd name="connsiteX33" fmla="*/ 0 w 7993461"/>
              <a:gd name="connsiteY33" fmla="*/ 792468 h 2960370"/>
              <a:gd name="connsiteX34" fmla="*/ 0 w 7993461"/>
              <a:gd name="connsiteY34" fmla="*/ 370964 h 2960370"/>
              <a:gd name="connsiteX0" fmla="*/ 0 w 7993461"/>
              <a:gd name="connsiteY0" fmla="*/ 370964 h 2960370"/>
              <a:gd name="connsiteX1" fmla="*/ 503292 w 7993461"/>
              <a:gd name="connsiteY1" fmla="*/ 0 h 2960370"/>
              <a:gd name="connsiteX2" fmla="*/ 1271848 w 7993461"/>
              <a:gd name="connsiteY2" fmla="*/ 0 h 2960370"/>
              <a:gd name="connsiteX3" fmla="*/ 1830799 w 7993461"/>
              <a:gd name="connsiteY3" fmla="*/ 0 h 2960370"/>
              <a:gd name="connsiteX4" fmla="*/ 2389749 w 7993461"/>
              <a:gd name="connsiteY4" fmla="*/ 0 h 2960370"/>
              <a:gd name="connsiteX5" fmla="*/ 3158305 w 7993461"/>
              <a:gd name="connsiteY5" fmla="*/ 0 h 2960370"/>
              <a:gd name="connsiteX6" fmla="*/ 3787124 w 7993461"/>
              <a:gd name="connsiteY6" fmla="*/ 0 h 2960370"/>
              <a:gd name="connsiteX7" fmla="*/ 4625549 w 7993461"/>
              <a:gd name="connsiteY7" fmla="*/ 0 h 2960370"/>
              <a:gd name="connsiteX8" fmla="*/ 5463975 w 7993461"/>
              <a:gd name="connsiteY8" fmla="*/ 0 h 2960370"/>
              <a:gd name="connsiteX9" fmla="*/ 6232531 w 7993461"/>
              <a:gd name="connsiteY9" fmla="*/ 0 h 2960370"/>
              <a:gd name="connsiteX10" fmla="*/ 6791481 w 7993461"/>
              <a:gd name="connsiteY10" fmla="*/ 0 h 2960370"/>
              <a:gd name="connsiteX11" fmla="*/ 7490169 w 7993461"/>
              <a:gd name="connsiteY11" fmla="*/ 0 h 2960370"/>
              <a:gd name="connsiteX12" fmla="*/ 7993461 w 7993461"/>
              <a:gd name="connsiteY12" fmla="*/ 370964 h 2960370"/>
              <a:gd name="connsiteX13" fmla="*/ 7993461 w 7993461"/>
              <a:gd name="connsiteY13" fmla="*/ 770283 h 2960370"/>
              <a:gd name="connsiteX14" fmla="*/ 7993461 w 7993461"/>
              <a:gd name="connsiteY14" fmla="*/ 1169603 h 2960370"/>
              <a:gd name="connsiteX15" fmla="*/ 7993461 w 7993461"/>
              <a:gd name="connsiteY15" fmla="*/ 1635475 h 2960370"/>
              <a:gd name="connsiteX16" fmla="*/ 7993461 w 7993461"/>
              <a:gd name="connsiteY16" fmla="*/ 2123533 h 2960370"/>
              <a:gd name="connsiteX17" fmla="*/ 7993461 w 7993461"/>
              <a:gd name="connsiteY17" fmla="*/ 2589405 h 2960370"/>
              <a:gd name="connsiteX18" fmla="*/ 7490169 w 7993461"/>
              <a:gd name="connsiteY18" fmla="*/ 2960370 h 2960370"/>
              <a:gd name="connsiteX19" fmla="*/ 6791481 w 7993461"/>
              <a:gd name="connsiteY19" fmla="*/ 2960370 h 2960370"/>
              <a:gd name="connsiteX20" fmla="*/ 6162662 w 7993461"/>
              <a:gd name="connsiteY20" fmla="*/ 2960370 h 2960370"/>
              <a:gd name="connsiteX21" fmla="*/ 5603712 w 7993461"/>
              <a:gd name="connsiteY21" fmla="*/ 2960370 h 2960370"/>
              <a:gd name="connsiteX22" fmla="*/ 5044762 w 7993461"/>
              <a:gd name="connsiteY22" fmla="*/ 2960370 h 2960370"/>
              <a:gd name="connsiteX23" fmla="*/ 4206337 w 7993461"/>
              <a:gd name="connsiteY23" fmla="*/ 2960370 h 2960370"/>
              <a:gd name="connsiteX24" fmla="*/ 3577518 w 7993461"/>
              <a:gd name="connsiteY24" fmla="*/ 2960370 h 2960370"/>
              <a:gd name="connsiteX25" fmla="*/ 2739093 w 7993461"/>
              <a:gd name="connsiteY25" fmla="*/ 2960370 h 2960370"/>
              <a:gd name="connsiteX26" fmla="*/ 1900667 w 7993461"/>
              <a:gd name="connsiteY26" fmla="*/ 2960370 h 2960370"/>
              <a:gd name="connsiteX27" fmla="*/ 1271848 w 7993461"/>
              <a:gd name="connsiteY27" fmla="*/ 2960370 h 2960370"/>
              <a:gd name="connsiteX28" fmla="*/ 503292 w 7993461"/>
              <a:gd name="connsiteY28" fmla="*/ 2960370 h 2960370"/>
              <a:gd name="connsiteX29" fmla="*/ 0 w 7993461"/>
              <a:gd name="connsiteY29" fmla="*/ 2589405 h 2960370"/>
              <a:gd name="connsiteX30" fmla="*/ 0 w 7993461"/>
              <a:gd name="connsiteY30" fmla="*/ 2167901 h 2960370"/>
              <a:gd name="connsiteX31" fmla="*/ 0 w 7993461"/>
              <a:gd name="connsiteY31" fmla="*/ 1790766 h 2960370"/>
              <a:gd name="connsiteX32" fmla="*/ 0 w 7993461"/>
              <a:gd name="connsiteY32" fmla="*/ 1391446 h 2960370"/>
              <a:gd name="connsiteX33" fmla="*/ 0 w 7993461"/>
              <a:gd name="connsiteY33" fmla="*/ 903390 h 2960370"/>
              <a:gd name="connsiteX34" fmla="*/ 0 w 7993461"/>
              <a:gd name="connsiteY34" fmla="*/ 370964 h 29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2960370" fill="none" extrusionOk="0">
                <a:moveTo>
                  <a:pt x="0" y="370964"/>
                </a:moveTo>
                <a:cubicBezTo>
                  <a:pt x="-30772" y="166974"/>
                  <a:pt x="240946" y="-18063"/>
                  <a:pt x="503292" y="0"/>
                </a:cubicBezTo>
                <a:cubicBezTo>
                  <a:pt x="631249" y="41746"/>
                  <a:pt x="989613" y="4100"/>
                  <a:pt x="1201980" y="0"/>
                </a:cubicBezTo>
                <a:cubicBezTo>
                  <a:pt x="1414429" y="-17307"/>
                  <a:pt x="1731983" y="13863"/>
                  <a:pt x="1900667" y="0"/>
                </a:cubicBezTo>
                <a:cubicBezTo>
                  <a:pt x="2069941" y="15484"/>
                  <a:pt x="2461691" y="5658"/>
                  <a:pt x="2599355" y="0"/>
                </a:cubicBezTo>
                <a:cubicBezTo>
                  <a:pt x="2734812" y="-49695"/>
                  <a:pt x="3165174" y="-29571"/>
                  <a:pt x="3437780" y="0"/>
                </a:cubicBezTo>
                <a:cubicBezTo>
                  <a:pt x="3672670" y="24269"/>
                  <a:pt x="3858551" y="503"/>
                  <a:pt x="4136468" y="0"/>
                </a:cubicBezTo>
                <a:cubicBezTo>
                  <a:pt x="4421583" y="-3223"/>
                  <a:pt x="4676310" y="2530"/>
                  <a:pt x="4835156" y="0"/>
                </a:cubicBezTo>
                <a:cubicBezTo>
                  <a:pt x="5001827" y="41996"/>
                  <a:pt x="5248384" y="-60284"/>
                  <a:pt x="5603712" y="0"/>
                </a:cubicBezTo>
                <a:cubicBezTo>
                  <a:pt x="5942293" y="-21328"/>
                  <a:pt x="6149904" y="13095"/>
                  <a:pt x="6302400" y="0"/>
                </a:cubicBezTo>
                <a:cubicBezTo>
                  <a:pt x="6428113" y="-19860"/>
                  <a:pt x="7060693" y="71728"/>
                  <a:pt x="7490169" y="0"/>
                </a:cubicBezTo>
                <a:cubicBezTo>
                  <a:pt x="7776269" y="-37707"/>
                  <a:pt x="8011628" y="119661"/>
                  <a:pt x="7993461" y="370964"/>
                </a:cubicBezTo>
                <a:cubicBezTo>
                  <a:pt x="7974545" y="542045"/>
                  <a:pt x="7954320" y="687775"/>
                  <a:pt x="7993461" y="770283"/>
                </a:cubicBezTo>
                <a:cubicBezTo>
                  <a:pt x="8022518" y="854744"/>
                  <a:pt x="7989837" y="1011406"/>
                  <a:pt x="7993461" y="1169603"/>
                </a:cubicBezTo>
                <a:cubicBezTo>
                  <a:pt x="8001697" y="1356285"/>
                  <a:pt x="8006072" y="1395352"/>
                  <a:pt x="7993461" y="1546738"/>
                </a:cubicBezTo>
                <a:cubicBezTo>
                  <a:pt x="7982410" y="1702969"/>
                  <a:pt x="8020515" y="1846440"/>
                  <a:pt x="7993461" y="2034795"/>
                </a:cubicBezTo>
                <a:cubicBezTo>
                  <a:pt x="7982185" y="2176231"/>
                  <a:pt x="7952836" y="2348820"/>
                  <a:pt x="7993461" y="2589405"/>
                </a:cubicBezTo>
                <a:cubicBezTo>
                  <a:pt x="7972243" y="2705559"/>
                  <a:pt x="7837448" y="2917172"/>
                  <a:pt x="7490169" y="2960370"/>
                </a:cubicBezTo>
                <a:cubicBezTo>
                  <a:pt x="7288312" y="2964861"/>
                  <a:pt x="7001184" y="2975159"/>
                  <a:pt x="6791481" y="2960370"/>
                </a:cubicBezTo>
                <a:cubicBezTo>
                  <a:pt x="6610229" y="2958861"/>
                  <a:pt x="6455254" y="2969430"/>
                  <a:pt x="6162662" y="2960370"/>
                </a:cubicBezTo>
                <a:cubicBezTo>
                  <a:pt x="5848062" y="2952128"/>
                  <a:pt x="5835059" y="2948872"/>
                  <a:pt x="5673581" y="2960370"/>
                </a:cubicBezTo>
                <a:cubicBezTo>
                  <a:pt x="5544456" y="2986545"/>
                  <a:pt x="5342908" y="2959003"/>
                  <a:pt x="5044762" y="2960370"/>
                </a:cubicBezTo>
                <a:cubicBezTo>
                  <a:pt x="4770716" y="2998009"/>
                  <a:pt x="4633109" y="2957768"/>
                  <a:pt x="4415943" y="2960370"/>
                </a:cubicBezTo>
                <a:cubicBezTo>
                  <a:pt x="4192972" y="2980197"/>
                  <a:pt x="4096660" y="2971344"/>
                  <a:pt x="3926862" y="2960370"/>
                </a:cubicBezTo>
                <a:cubicBezTo>
                  <a:pt x="3730273" y="2949920"/>
                  <a:pt x="3530944" y="2959045"/>
                  <a:pt x="3367912" y="2960370"/>
                </a:cubicBezTo>
                <a:cubicBezTo>
                  <a:pt x="3214008" y="2939134"/>
                  <a:pt x="3034033" y="2963591"/>
                  <a:pt x="2878830" y="2960370"/>
                </a:cubicBezTo>
                <a:cubicBezTo>
                  <a:pt x="2746356" y="3011638"/>
                  <a:pt x="2450784" y="2918354"/>
                  <a:pt x="2040405" y="2960370"/>
                </a:cubicBezTo>
                <a:cubicBezTo>
                  <a:pt x="1627082" y="2983193"/>
                  <a:pt x="1670367" y="2964315"/>
                  <a:pt x="1481455" y="2960370"/>
                </a:cubicBezTo>
                <a:cubicBezTo>
                  <a:pt x="1356982" y="2950301"/>
                  <a:pt x="833227" y="2972833"/>
                  <a:pt x="503292" y="2960370"/>
                </a:cubicBezTo>
                <a:cubicBezTo>
                  <a:pt x="180988" y="2980319"/>
                  <a:pt x="2771" y="2793960"/>
                  <a:pt x="0" y="2589405"/>
                </a:cubicBezTo>
                <a:cubicBezTo>
                  <a:pt x="-17415" y="2453596"/>
                  <a:pt x="6907" y="2275094"/>
                  <a:pt x="0" y="2167901"/>
                </a:cubicBezTo>
                <a:cubicBezTo>
                  <a:pt x="-18019" y="2023254"/>
                  <a:pt x="32240" y="1896721"/>
                  <a:pt x="0" y="1724213"/>
                </a:cubicBezTo>
                <a:cubicBezTo>
                  <a:pt x="-1713" y="1550347"/>
                  <a:pt x="48" y="1360847"/>
                  <a:pt x="0" y="1258340"/>
                </a:cubicBezTo>
                <a:cubicBezTo>
                  <a:pt x="13764" y="1176612"/>
                  <a:pt x="-11984" y="907964"/>
                  <a:pt x="0" y="792468"/>
                </a:cubicBezTo>
                <a:cubicBezTo>
                  <a:pt x="2950" y="683382"/>
                  <a:pt x="-19782" y="481421"/>
                  <a:pt x="0" y="370964"/>
                </a:cubicBezTo>
                <a:close/>
              </a:path>
              <a:path w="7993461" h="2960370" stroke="0" extrusionOk="0">
                <a:moveTo>
                  <a:pt x="0" y="370964"/>
                </a:moveTo>
                <a:cubicBezTo>
                  <a:pt x="25833" y="191689"/>
                  <a:pt x="222349" y="59078"/>
                  <a:pt x="503292" y="0"/>
                </a:cubicBezTo>
                <a:cubicBezTo>
                  <a:pt x="783753" y="-34257"/>
                  <a:pt x="1015963" y="-12495"/>
                  <a:pt x="1271848" y="0"/>
                </a:cubicBezTo>
                <a:cubicBezTo>
                  <a:pt x="1509089" y="48599"/>
                  <a:pt x="1657724" y="19386"/>
                  <a:pt x="1830799" y="0"/>
                </a:cubicBezTo>
                <a:cubicBezTo>
                  <a:pt x="2043648" y="-11295"/>
                  <a:pt x="2238083" y="44285"/>
                  <a:pt x="2389749" y="0"/>
                </a:cubicBezTo>
                <a:cubicBezTo>
                  <a:pt x="2550434" y="-23248"/>
                  <a:pt x="2983880" y="10217"/>
                  <a:pt x="3158305" y="0"/>
                </a:cubicBezTo>
                <a:cubicBezTo>
                  <a:pt x="3373660" y="-12464"/>
                  <a:pt x="3475924" y="-8644"/>
                  <a:pt x="3787124" y="0"/>
                </a:cubicBezTo>
                <a:cubicBezTo>
                  <a:pt x="4073850" y="-39217"/>
                  <a:pt x="4285486" y="-24589"/>
                  <a:pt x="4625549" y="0"/>
                </a:cubicBezTo>
                <a:cubicBezTo>
                  <a:pt x="4967238" y="26104"/>
                  <a:pt x="5204325" y="19940"/>
                  <a:pt x="5463975" y="0"/>
                </a:cubicBezTo>
                <a:cubicBezTo>
                  <a:pt x="5734694" y="18275"/>
                  <a:pt x="6020629" y="-32168"/>
                  <a:pt x="6232531" y="0"/>
                </a:cubicBezTo>
                <a:cubicBezTo>
                  <a:pt x="6464030" y="-26487"/>
                  <a:pt x="6576963" y="-14144"/>
                  <a:pt x="6791481" y="0"/>
                </a:cubicBezTo>
                <a:cubicBezTo>
                  <a:pt x="7005073" y="-27140"/>
                  <a:pt x="7180394" y="26732"/>
                  <a:pt x="7490169" y="0"/>
                </a:cubicBezTo>
                <a:cubicBezTo>
                  <a:pt x="7788810" y="-16981"/>
                  <a:pt x="8009932" y="161355"/>
                  <a:pt x="7993461" y="370964"/>
                </a:cubicBezTo>
                <a:cubicBezTo>
                  <a:pt x="7955785" y="486237"/>
                  <a:pt x="8006509" y="658742"/>
                  <a:pt x="7993461" y="770283"/>
                </a:cubicBezTo>
                <a:cubicBezTo>
                  <a:pt x="8008688" y="892476"/>
                  <a:pt x="8007610" y="1040793"/>
                  <a:pt x="7993461" y="1169603"/>
                </a:cubicBezTo>
                <a:cubicBezTo>
                  <a:pt x="7976637" y="1296769"/>
                  <a:pt x="8004468" y="1470266"/>
                  <a:pt x="7993461" y="1635475"/>
                </a:cubicBezTo>
                <a:cubicBezTo>
                  <a:pt x="7992432" y="1791594"/>
                  <a:pt x="7992471" y="1973080"/>
                  <a:pt x="7993461" y="2123533"/>
                </a:cubicBezTo>
                <a:cubicBezTo>
                  <a:pt x="7991929" y="2296422"/>
                  <a:pt x="7968478" y="2473138"/>
                  <a:pt x="7993461" y="2589405"/>
                </a:cubicBezTo>
                <a:cubicBezTo>
                  <a:pt x="7995696" y="2770810"/>
                  <a:pt x="7771073" y="2988902"/>
                  <a:pt x="7490169" y="2960370"/>
                </a:cubicBezTo>
                <a:cubicBezTo>
                  <a:pt x="7179469" y="2976462"/>
                  <a:pt x="7133060" y="2973078"/>
                  <a:pt x="6791481" y="2960370"/>
                </a:cubicBezTo>
                <a:cubicBezTo>
                  <a:pt x="6463385" y="2925954"/>
                  <a:pt x="6301626" y="2998992"/>
                  <a:pt x="6162662" y="2960370"/>
                </a:cubicBezTo>
                <a:cubicBezTo>
                  <a:pt x="6063516" y="2924283"/>
                  <a:pt x="5778090" y="2937857"/>
                  <a:pt x="5603712" y="2960370"/>
                </a:cubicBezTo>
                <a:cubicBezTo>
                  <a:pt x="5434734" y="2947103"/>
                  <a:pt x="5232980" y="2933719"/>
                  <a:pt x="5044762" y="2960370"/>
                </a:cubicBezTo>
                <a:cubicBezTo>
                  <a:pt x="4873944" y="2924984"/>
                  <a:pt x="4543200" y="2906790"/>
                  <a:pt x="4206337" y="2960370"/>
                </a:cubicBezTo>
                <a:cubicBezTo>
                  <a:pt x="4021728" y="2939641"/>
                  <a:pt x="3832168" y="2929673"/>
                  <a:pt x="3577518" y="2960370"/>
                </a:cubicBezTo>
                <a:cubicBezTo>
                  <a:pt x="3276830" y="2958380"/>
                  <a:pt x="2911138" y="2979181"/>
                  <a:pt x="2739093" y="2960370"/>
                </a:cubicBezTo>
                <a:cubicBezTo>
                  <a:pt x="2556404" y="2912927"/>
                  <a:pt x="2303217" y="2967794"/>
                  <a:pt x="1900667" y="2960370"/>
                </a:cubicBezTo>
                <a:cubicBezTo>
                  <a:pt x="1509367" y="2964416"/>
                  <a:pt x="1569420" y="2962767"/>
                  <a:pt x="1271848" y="2960370"/>
                </a:cubicBezTo>
                <a:cubicBezTo>
                  <a:pt x="987741" y="2957442"/>
                  <a:pt x="774771" y="3005981"/>
                  <a:pt x="503292" y="2960370"/>
                </a:cubicBezTo>
                <a:cubicBezTo>
                  <a:pt x="185004" y="2999932"/>
                  <a:pt x="-3750" y="2828076"/>
                  <a:pt x="0" y="2589405"/>
                </a:cubicBezTo>
                <a:cubicBezTo>
                  <a:pt x="-25639" y="2388038"/>
                  <a:pt x="7833" y="2309115"/>
                  <a:pt x="0" y="2167901"/>
                </a:cubicBezTo>
                <a:cubicBezTo>
                  <a:pt x="-11989" y="2032808"/>
                  <a:pt x="733" y="1880836"/>
                  <a:pt x="0" y="1790766"/>
                </a:cubicBezTo>
                <a:cubicBezTo>
                  <a:pt x="24710" y="1681799"/>
                  <a:pt x="16144" y="1598272"/>
                  <a:pt x="0" y="1391446"/>
                </a:cubicBezTo>
                <a:cubicBezTo>
                  <a:pt x="-35464" y="1182556"/>
                  <a:pt x="-30348" y="1106800"/>
                  <a:pt x="0" y="903390"/>
                </a:cubicBezTo>
                <a:cubicBezTo>
                  <a:pt x="21280" y="704314"/>
                  <a:pt x="15487" y="472210"/>
                  <a:pt x="0" y="370964"/>
                </a:cubicBezTo>
                <a:close/>
              </a:path>
              <a:path w="7993461" h="2960370" fill="none" stroke="0" extrusionOk="0">
                <a:moveTo>
                  <a:pt x="0" y="370964"/>
                </a:moveTo>
                <a:cubicBezTo>
                  <a:pt x="-15902" y="213217"/>
                  <a:pt x="278074" y="53158"/>
                  <a:pt x="503292" y="0"/>
                </a:cubicBezTo>
                <a:cubicBezTo>
                  <a:pt x="642769" y="15562"/>
                  <a:pt x="907395" y="54447"/>
                  <a:pt x="1201980" y="0"/>
                </a:cubicBezTo>
                <a:cubicBezTo>
                  <a:pt x="1473090" y="-36569"/>
                  <a:pt x="1686206" y="28545"/>
                  <a:pt x="1900667" y="0"/>
                </a:cubicBezTo>
                <a:cubicBezTo>
                  <a:pt x="2053801" y="-12566"/>
                  <a:pt x="2454519" y="9399"/>
                  <a:pt x="2599355" y="0"/>
                </a:cubicBezTo>
                <a:cubicBezTo>
                  <a:pt x="2783724" y="-27314"/>
                  <a:pt x="3228104" y="-47044"/>
                  <a:pt x="3437780" y="0"/>
                </a:cubicBezTo>
                <a:cubicBezTo>
                  <a:pt x="3665577" y="1058"/>
                  <a:pt x="3839324" y="23508"/>
                  <a:pt x="4136468" y="0"/>
                </a:cubicBezTo>
                <a:cubicBezTo>
                  <a:pt x="4441569" y="-54200"/>
                  <a:pt x="4701791" y="-3235"/>
                  <a:pt x="4835156" y="0"/>
                </a:cubicBezTo>
                <a:cubicBezTo>
                  <a:pt x="4925298" y="22297"/>
                  <a:pt x="5217261" y="-11580"/>
                  <a:pt x="5603712" y="0"/>
                </a:cubicBezTo>
                <a:cubicBezTo>
                  <a:pt x="5935108" y="-6560"/>
                  <a:pt x="6150284" y="4583"/>
                  <a:pt x="6302400" y="0"/>
                </a:cubicBezTo>
                <a:cubicBezTo>
                  <a:pt x="6486013" y="-99739"/>
                  <a:pt x="7151725" y="52637"/>
                  <a:pt x="7490169" y="0"/>
                </a:cubicBezTo>
                <a:cubicBezTo>
                  <a:pt x="7710952" y="16345"/>
                  <a:pt x="7976656" y="94785"/>
                  <a:pt x="7993461" y="370964"/>
                </a:cubicBezTo>
                <a:cubicBezTo>
                  <a:pt x="7969005" y="531656"/>
                  <a:pt x="7965289" y="684217"/>
                  <a:pt x="7993461" y="770283"/>
                </a:cubicBezTo>
                <a:cubicBezTo>
                  <a:pt x="8036671" y="859850"/>
                  <a:pt x="7994159" y="995252"/>
                  <a:pt x="7993461" y="1169603"/>
                </a:cubicBezTo>
                <a:cubicBezTo>
                  <a:pt x="7986858" y="1358377"/>
                  <a:pt x="8008635" y="1386162"/>
                  <a:pt x="7993461" y="1546738"/>
                </a:cubicBezTo>
                <a:cubicBezTo>
                  <a:pt x="7991541" y="1721660"/>
                  <a:pt x="8022741" y="1855824"/>
                  <a:pt x="7993461" y="2034795"/>
                </a:cubicBezTo>
                <a:cubicBezTo>
                  <a:pt x="7931732" y="2226013"/>
                  <a:pt x="7986694" y="2325798"/>
                  <a:pt x="7993461" y="2589405"/>
                </a:cubicBezTo>
                <a:cubicBezTo>
                  <a:pt x="7941984" y="2821695"/>
                  <a:pt x="7847582" y="2940052"/>
                  <a:pt x="7490169" y="2960370"/>
                </a:cubicBezTo>
                <a:cubicBezTo>
                  <a:pt x="7321896" y="2955502"/>
                  <a:pt x="6995071" y="2965539"/>
                  <a:pt x="6791481" y="2960370"/>
                </a:cubicBezTo>
                <a:cubicBezTo>
                  <a:pt x="6619693" y="2973436"/>
                  <a:pt x="6450565" y="2960590"/>
                  <a:pt x="6162662" y="2960370"/>
                </a:cubicBezTo>
                <a:cubicBezTo>
                  <a:pt x="5847437" y="2953008"/>
                  <a:pt x="5837018" y="2951411"/>
                  <a:pt x="5673581" y="2960370"/>
                </a:cubicBezTo>
                <a:cubicBezTo>
                  <a:pt x="5480969" y="2999866"/>
                  <a:pt x="5344131" y="2928553"/>
                  <a:pt x="5044762" y="2960370"/>
                </a:cubicBezTo>
                <a:cubicBezTo>
                  <a:pt x="4753762" y="2975750"/>
                  <a:pt x="4647030" y="2961480"/>
                  <a:pt x="4415943" y="2960370"/>
                </a:cubicBezTo>
                <a:cubicBezTo>
                  <a:pt x="4183138" y="2987496"/>
                  <a:pt x="4089878" y="2977351"/>
                  <a:pt x="3926862" y="2960370"/>
                </a:cubicBezTo>
                <a:cubicBezTo>
                  <a:pt x="3766337" y="2966361"/>
                  <a:pt x="3503087" y="2980156"/>
                  <a:pt x="3367912" y="2960370"/>
                </a:cubicBezTo>
                <a:cubicBezTo>
                  <a:pt x="3208026" y="2968743"/>
                  <a:pt x="3025276" y="2934574"/>
                  <a:pt x="2878830" y="2960370"/>
                </a:cubicBezTo>
                <a:cubicBezTo>
                  <a:pt x="2754208" y="2970207"/>
                  <a:pt x="2482530" y="2969827"/>
                  <a:pt x="2040405" y="2960370"/>
                </a:cubicBezTo>
                <a:cubicBezTo>
                  <a:pt x="1634192" y="2976459"/>
                  <a:pt x="1684317" y="2959686"/>
                  <a:pt x="1481455" y="2960370"/>
                </a:cubicBezTo>
                <a:cubicBezTo>
                  <a:pt x="1225859" y="2926705"/>
                  <a:pt x="870881" y="3057404"/>
                  <a:pt x="503292" y="2960370"/>
                </a:cubicBezTo>
                <a:cubicBezTo>
                  <a:pt x="231742" y="2950117"/>
                  <a:pt x="-1760" y="2790099"/>
                  <a:pt x="0" y="2589405"/>
                </a:cubicBezTo>
                <a:cubicBezTo>
                  <a:pt x="-5455" y="2466441"/>
                  <a:pt x="23376" y="2309767"/>
                  <a:pt x="0" y="2167901"/>
                </a:cubicBezTo>
                <a:cubicBezTo>
                  <a:pt x="-8529" y="2043103"/>
                  <a:pt x="14156" y="1843472"/>
                  <a:pt x="0" y="1724213"/>
                </a:cubicBezTo>
                <a:cubicBezTo>
                  <a:pt x="-26391" y="1561873"/>
                  <a:pt x="8570" y="1363565"/>
                  <a:pt x="0" y="1258340"/>
                </a:cubicBezTo>
                <a:cubicBezTo>
                  <a:pt x="2166" y="1146953"/>
                  <a:pt x="-856" y="906995"/>
                  <a:pt x="0" y="792468"/>
                </a:cubicBezTo>
                <a:cubicBezTo>
                  <a:pt x="14260" y="697674"/>
                  <a:pt x="-28306" y="469392"/>
                  <a:pt x="0" y="37096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thấy bầy thỏ vui chơi, mèo em rất muốn tham gia và nghĩ: mèo anh câu cá là đủ rồi, không cần mình phải câu nữa)</a:t>
            </a:r>
          </a:p>
        </p:txBody>
      </p:sp>
    </p:spTree>
    <p:extLst>
      <p:ext uri="{BB962C8B-B14F-4D97-AF65-F5344CB8AC3E}">
        <p14:creationId xmlns:p14="http://schemas.microsoft.com/office/powerpoint/2010/main" val="40236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onnsiteX0" fmla="*/ 0 w 8435811"/>
                <a:gd name="connsiteY0" fmla="*/ 536418 h 2196546"/>
                <a:gd name="connsiteX1" fmla="*/ 536418 w 8435811"/>
                <a:gd name="connsiteY1" fmla="*/ 0 h 2196546"/>
                <a:gd name="connsiteX2" fmla="*/ 7899393 w 8435811"/>
                <a:gd name="connsiteY2" fmla="*/ 0 h 2196546"/>
                <a:gd name="connsiteX3" fmla="*/ 8435811 w 8435811"/>
                <a:gd name="connsiteY3" fmla="*/ 536418 h 2196546"/>
                <a:gd name="connsiteX4" fmla="*/ 8435811 w 8435811"/>
                <a:gd name="connsiteY4" fmla="*/ 1660128 h 2196546"/>
                <a:gd name="connsiteX5" fmla="*/ 7899393 w 8435811"/>
                <a:gd name="connsiteY5" fmla="*/ 2196546 h 2196546"/>
                <a:gd name="connsiteX6" fmla="*/ 536418 w 8435811"/>
                <a:gd name="connsiteY6" fmla="*/ 2196546 h 2196546"/>
                <a:gd name="connsiteX7" fmla="*/ 0 w 8435811"/>
                <a:gd name="connsiteY7" fmla="*/ 1660128 h 2196546"/>
                <a:gd name="connsiteX8" fmla="*/ 0 w 8435811"/>
                <a:gd name="connsiteY8" fmla="*/ 536418 h 21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125730" y="3440430"/>
            <a:ext cx="8026581" cy="2800350"/>
          </a:xfrm>
          <a:custGeom>
            <a:avLst/>
            <a:gdLst>
              <a:gd name="connsiteX0" fmla="*/ 0 w 8026581"/>
              <a:gd name="connsiteY0" fmla="*/ 350912 h 2800350"/>
              <a:gd name="connsiteX1" fmla="*/ 505377 w 8026581"/>
              <a:gd name="connsiteY1" fmla="*/ 0 h 2800350"/>
              <a:gd name="connsiteX2" fmla="*/ 1206960 w 8026581"/>
              <a:gd name="connsiteY2" fmla="*/ 0 h 2800350"/>
              <a:gd name="connsiteX3" fmla="*/ 1908542 w 8026581"/>
              <a:gd name="connsiteY3" fmla="*/ 0 h 2800350"/>
              <a:gd name="connsiteX4" fmla="*/ 2610125 w 8026581"/>
              <a:gd name="connsiteY4" fmla="*/ 0 h 2800350"/>
              <a:gd name="connsiteX5" fmla="*/ 3452024 w 8026581"/>
              <a:gd name="connsiteY5" fmla="*/ 0 h 2800350"/>
              <a:gd name="connsiteX6" fmla="*/ 4153606 w 8026581"/>
              <a:gd name="connsiteY6" fmla="*/ 0 h 2800350"/>
              <a:gd name="connsiteX7" fmla="*/ 4855189 w 8026581"/>
              <a:gd name="connsiteY7" fmla="*/ 0 h 2800350"/>
              <a:gd name="connsiteX8" fmla="*/ 5626930 w 8026581"/>
              <a:gd name="connsiteY8" fmla="*/ 0 h 2800350"/>
              <a:gd name="connsiteX9" fmla="*/ 6328513 w 8026581"/>
              <a:gd name="connsiteY9" fmla="*/ 0 h 2800350"/>
              <a:gd name="connsiteX10" fmla="*/ 7521203 w 8026581"/>
              <a:gd name="connsiteY10" fmla="*/ 0 h 2800350"/>
              <a:gd name="connsiteX11" fmla="*/ 8026581 w 8026581"/>
              <a:gd name="connsiteY11" fmla="*/ 350912 h 2800350"/>
              <a:gd name="connsiteX12" fmla="*/ 8026581 w 8026581"/>
              <a:gd name="connsiteY12" fmla="*/ 728646 h 2800350"/>
              <a:gd name="connsiteX13" fmla="*/ 8026581 w 8026581"/>
              <a:gd name="connsiteY13" fmla="*/ 1106381 h 2800350"/>
              <a:gd name="connsiteX14" fmla="*/ 8026581 w 8026581"/>
              <a:gd name="connsiteY14" fmla="*/ 1463131 h 2800350"/>
              <a:gd name="connsiteX15" fmla="*/ 8026581 w 8026581"/>
              <a:gd name="connsiteY15" fmla="*/ 1924806 h 2800350"/>
              <a:gd name="connsiteX16" fmla="*/ 8026581 w 8026581"/>
              <a:gd name="connsiteY16" fmla="*/ 2449437 h 2800350"/>
              <a:gd name="connsiteX17" fmla="*/ 7521203 w 8026581"/>
              <a:gd name="connsiteY17" fmla="*/ 2800350 h 2800350"/>
              <a:gd name="connsiteX18" fmla="*/ 6819620 w 8026581"/>
              <a:gd name="connsiteY18" fmla="*/ 2800350 h 2800350"/>
              <a:gd name="connsiteX19" fmla="*/ 6188196 w 8026581"/>
              <a:gd name="connsiteY19" fmla="*/ 2800350 h 2800350"/>
              <a:gd name="connsiteX20" fmla="*/ 5697088 w 8026581"/>
              <a:gd name="connsiteY20" fmla="*/ 2800350 h 2800350"/>
              <a:gd name="connsiteX21" fmla="*/ 5065664 w 8026581"/>
              <a:gd name="connsiteY21" fmla="*/ 2800350 h 2800350"/>
              <a:gd name="connsiteX22" fmla="*/ 4434239 w 8026581"/>
              <a:gd name="connsiteY22" fmla="*/ 2800350 h 2800350"/>
              <a:gd name="connsiteX23" fmla="*/ 3943132 w 8026581"/>
              <a:gd name="connsiteY23" fmla="*/ 2800350 h 2800350"/>
              <a:gd name="connsiteX24" fmla="*/ 3381866 w 8026581"/>
              <a:gd name="connsiteY24" fmla="*/ 2800350 h 2800350"/>
              <a:gd name="connsiteX25" fmla="*/ 2890758 w 8026581"/>
              <a:gd name="connsiteY25" fmla="*/ 2800350 h 2800350"/>
              <a:gd name="connsiteX26" fmla="*/ 2048859 w 8026581"/>
              <a:gd name="connsiteY26" fmla="*/ 2800350 h 2800350"/>
              <a:gd name="connsiteX27" fmla="*/ 1487593 w 8026581"/>
              <a:gd name="connsiteY27" fmla="*/ 2800350 h 2800350"/>
              <a:gd name="connsiteX28" fmla="*/ 505377 w 8026581"/>
              <a:gd name="connsiteY28" fmla="*/ 2800350 h 2800350"/>
              <a:gd name="connsiteX29" fmla="*/ 0 w 8026581"/>
              <a:gd name="connsiteY29" fmla="*/ 2449437 h 2800350"/>
              <a:gd name="connsiteX30" fmla="*/ 0 w 8026581"/>
              <a:gd name="connsiteY30" fmla="*/ 2050717 h 2800350"/>
              <a:gd name="connsiteX31" fmla="*/ 0 w 8026581"/>
              <a:gd name="connsiteY31" fmla="*/ 1631013 h 2800350"/>
              <a:gd name="connsiteX32" fmla="*/ 0 w 8026581"/>
              <a:gd name="connsiteY32" fmla="*/ 1190322 h 2800350"/>
              <a:gd name="connsiteX33" fmla="*/ 0 w 8026581"/>
              <a:gd name="connsiteY33" fmla="*/ 749632 h 2800350"/>
              <a:gd name="connsiteX34" fmla="*/ 0 w 8026581"/>
              <a:gd name="connsiteY34" fmla="*/ 350912 h 2800350"/>
              <a:gd name="connsiteX0" fmla="*/ 0 w 8026581"/>
              <a:gd name="connsiteY0" fmla="*/ 350912 h 2800350"/>
              <a:gd name="connsiteX1" fmla="*/ 505377 w 8026581"/>
              <a:gd name="connsiteY1" fmla="*/ 0 h 2800350"/>
              <a:gd name="connsiteX2" fmla="*/ 1277117 w 8026581"/>
              <a:gd name="connsiteY2" fmla="*/ 0 h 2800350"/>
              <a:gd name="connsiteX3" fmla="*/ 1838384 w 8026581"/>
              <a:gd name="connsiteY3" fmla="*/ 0 h 2800350"/>
              <a:gd name="connsiteX4" fmla="*/ 2399650 w 8026581"/>
              <a:gd name="connsiteY4" fmla="*/ 0 h 2800350"/>
              <a:gd name="connsiteX5" fmla="*/ 3171391 w 8026581"/>
              <a:gd name="connsiteY5" fmla="*/ 0 h 2800350"/>
              <a:gd name="connsiteX6" fmla="*/ 3802815 w 8026581"/>
              <a:gd name="connsiteY6" fmla="*/ 0 h 2800350"/>
              <a:gd name="connsiteX7" fmla="*/ 4644714 w 8026581"/>
              <a:gd name="connsiteY7" fmla="*/ 0 h 2800350"/>
              <a:gd name="connsiteX8" fmla="*/ 5486614 w 8026581"/>
              <a:gd name="connsiteY8" fmla="*/ 0 h 2800350"/>
              <a:gd name="connsiteX9" fmla="*/ 6258354 w 8026581"/>
              <a:gd name="connsiteY9" fmla="*/ 0 h 2800350"/>
              <a:gd name="connsiteX10" fmla="*/ 6819620 w 8026581"/>
              <a:gd name="connsiteY10" fmla="*/ 0 h 2800350"/>
              <a:gd name="connsiteX11" fmla="*/ 7521203 w 8026581"/>
              <a:gd name="connsiteY11" fmla="*/ 0 h 2800350"/>
              <a:gd name="connsiteX12" fmla="*/ 8026581 w 8026581"/>
              <a:gd name="connsiteY12" fmla="*/ 350912 h 2800350"/>
              <a:gd name="connsiteX13" fmla="*/ 8026581 w 8026581"/>
              <a:gd name="connsiteY13" fmla="*/ 728646 h 2800350"/>
              <a:gd name="connsiteX14" fmla="*/ 8026581 w 8026581"/>
              <a:gd name="connsiteY14" fmla="*/ 1106381 h 2800350"/>
              <a:gd name="connsiteX15" fmla="*/ 8026581 w 8026581"/>
              <a:gd name="connsiteY15" fmla="*/ 1547071 h 2800350"/>
              <a:gd name="connsiteX16" fmla="*/ 8026581 w 8026581"/>
              <a:gd name="connsiteY16" fmla="*/ 2008747 h 2800350"/>
              <a:gd name="connsiteX17" fmla="*/ 8026581 w 8026581"/>
              <a:gd name="connsiteY17" fmla="*/ 2449437 h 2800350"/>
              <a:gd name="connsiteX18" fmla="*/ 7521203 w 8026581"/>
              <a:gd name="connsiteY18" fmla="*/ 2800350 h 2800350"/>
              <a:gd name="connsiteX19" fmla="*/ 6819620 w 8026581"/>
              <a:gd name="connsiteY19" fmla="*/ 2800350 h 2800350"/>
              <a:gd name="connsiteX20" fmla="*/ 6188196 w 8026581"/>
              <a:gd name="connsiteY20" fmla="*/ 2800350 h 2800350"/>
              <a:gd name="connsiteX21" fmla="*/ 5626930 w 8026581"/>
              <a:gd name="connsiteY21" fmla="*/ 2800350 h 2800350"/>
              <a:gd name="connsiteX22" fmla="*/ 5065664 w 8026581"/>
              <a:gd name="connsiteY22" fmla="*/ 2800350 h 2800350"/>
              <a:gd name="connsiteX23" fmla="*/ 4223765 w 8026581"/>
              <a:gd name="connsiteY23" fmla="*/ 2800350 h 2800350"/>
              <a:gd name="connsiteX24" fmla="*/ 3592341 w 8026581"/>
              <a:gd name="connsiteY24" fmla="*/ 2800350 h 2800350"/>
              <a:gd name="connsiteX25" fmla="*/ 2750442 w 8026581"/>
              <a:gd name="connsiteY25" fmla="*/ 2800350 h 2800350"/>
              <a:gd name="connsiteX26" fmla="*/ 1908542 w 8026581"/>
              <a:gd name="connsiteY26" fmla="*/ 2800350 h 2800350"/>
              <a:gd name="connsiteX27" fmla="*/ 1277117 w 8026581"/>
              <a:gd name="connsiteY27" fmla="*/ 2800350 h 2800350"/>
              <a:gd name="connsiteX28" fmla="*/ 505377 w 8026581"/>
              <a:gd name="connsiteY28" fmla="*/ 2800350 h 2800350"/>
              <a:gd name="connsiteX29" fmla="*/ 0 w 8026581"/>
              <a:gd name="connsiteY29" fmla="*/ 2449437 h 2800350"/>
              <a:gd name="connsiteX30" fmla="*/ 0 w 8026581"/>
              <a:gd name="connsiteY30" fmla="*/ 2050717 h 2800350"/>
              <a:gd name="connsiteX31" fmla="*/ 0 w 8026581"/>
              <a:gd name="connsiteY31" fmla="*/ 1693968 h 2800350"/>
              <a:gd name="connsiteX32" fmla="*/ 0 w 8026581"/>
              <a:gd name="connsiteY32" fmla="*/ 1316233 h 2800350"/>
              <a:gd name="connsiteX33" fmla="*/ 0 w 8026581"/>
              <a:gd name="connsiteY33" fmla="*/ 854558 h 2800350"/>
              <a:gd name="connsiteX34" fmla="*/ 0 w 8026581"/>
              <a:gd name="connsiteY34" fmla="*/ 350912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26581" h="2800350" fill="none" extrusionOk="0">
                <a:moveTo>
                  <a:pt x="0" y="350912"/>
                </a:moveTo>
                <a:cubicBezTo>
                  <a:pt x="-34944" y="152818"/>
                  <a:pt x="251472" y="1193"/>
                  <a:pt x="505377" y="0"/>
                </a:cubicBezTo>
                <a:cubicBezTo>
                  <a:pt x="651383" y="27256"/>
                  <a:pt x="1003749" y="-2547"/>
                  <a:pt x="1206960" y="0"/>
                </a:cubicBezTo>
                <a:cubicBezTo>
                  <a:pt x="1418160" y="-15696"/>
                  <a:pt x="1762586" y="11574"/>
                  <a:pt x="1908542" y="0"/>
                </a:cubicBezTo>
                <a:cubicBezTo>
                  <a:pt x="2085271" y="-4281"/>
                  <a:pt x="2464357" y="10281"/>
                  <a:pt x="2610125" y="0"/>
                </a:cubicBezTo>
                <a:cubicBezTo>
                  <a:pt x="2736646" y="-62090"/>
                  <a:pt x="3159703" y="-32354"/>
                  <a:pt x="3452024" y="0"/>
                </a:cubicBezTo>
                <a:cubicBezTo>
                  <a:pt x="3671519" y="30479"/>
                  <a:pt x="3873424" y="717"/>
                  <a:pt x="4153606" y="0"/>
                </a:cubicBezTo>
                <a:cubicBezTo>
                  <a:pt x="4435354" y="6494"/>
                  <a:pt x="4692464" y="13587"/>
                  <a:pt x="4855189" y="0"/>
                </a:cubicBezTo>
                <a:cubicBezTo>
                  <a:pt x="5041599" y="67011"/>
                  <a:pt x="5275894" y="-17991"/>
                  <a:pt x="5626930" y="0"/>
                </a:cubicBezTo>
                <a:cubicBezTo>
                  <a:pt x="5960952" y="-32448"/>
                  <a:pt x="6170655" y="13478"/>
                  <a:pt x="6328513" y="0"/>
                </a:cubicBezTo>
                <a:cubicBezTo>
                  <a:pt x="6447759" y="-19029"/>
                  <a:pt x="7080009" y="40803"/>
                  <a:pt x="7521203" y="0"/>
                </a:cubicBezTo>
                <a:cubicBezTo>
                  <a:pt x="7795480" y="-13436"/>
                  <a:pt x="8012071" y="126640"/>
                  <a:pt x="8026581" y="350912"/>
                </a:cubicBezTo>
                <a:cubicBezTo>
                  <a:pt x="8017124" y="530085"/>
                  <a:pt x="7997245" y="641964"/>
                  <a:pt x="8026581" y="728646"/>
                </a:cubicBezTo>
                <a:cubicBezTo>
                  <a:pt x="8059142" y="795478"/>
                  <a:pt x="8025258" y="941639"/>
                  <a:pt x="8026581" y="1106381"/>
                </a:cubicBezTo>
                <a:cubicBezTo>
                  <a:pt x="8031501" y="1282330"/>
                  <a:pt x="8039215" y="1320485"/>
                  <a:pt x="8026581" y="1463131"/>
                </a:cubicBezTo>
                <a:cubicBezTo>
                  <a:pt x="8039750" y="1592059"/>
                  <a:pt x="8055568" y="1750911"/>
                  <a:pt x="8026581" y="1924806"/>
                </a:cubicBezTo>
                <a:cubicBezTo>
                  <a:pt x="8001670" y="2076903"/>
                  <a:pt x="7994337" y="2224049"/>
                  <a:pt x="8026581" y="2449437"/>
                </a:cubicBezTo>
                <a:cubicBezTo>
                  <a:pt x="8005998" y="2582445"/>
                  <a:pt x="7842149" y="2781039"/>
                  <a:pt x="7521203" y="2800350"/>
                </a:cubicBezTo>
                <a:cubicBezTo>
                  <a:pt x="7315194" y="2824641"/>
                  <a:pt x="7037916" y="2818650"/>
                  <a:pt x="6819620" y="2800350"/>
                </a:cubicBezTo>
                <a:cubicBezTo>
                  <a:pt x="6625753" y="2795221"/>
                  <a:pt x="6471847" y="2808418"/>
                  <a:pt x="6188196" y="2800350"/>
                </a:cubicBezTo>
                <a:cubicBezTo>
                  <a:pt x="5872192" y="2792919"/>
                  <a:pt x="5857991" y="2788635"/>
                  <a:pt x="5697088" y="2800350"/>
                </a:cubicBezTo>
                <a:cubicBezTo>
                  <a:pt x="5573745" y="2828856"/>
                  <a:pt x="5369878" y="2811117"/>
                  <a:pt x="5065664" y="2800350"/>
                </a:cubicBezTo>
                <a:cubicBezTo>
                  <a:pt x="4787139" y="2833420"/>
                  <a:pt x="4651983" y="2809095"/>
                  <a:pt x="4434239" y="2800350"/>
                </a:cubicBezTo>
                <a:cubicBezTo>
                  <a:pt x="4200406" y="2821589"/>
                  <a:pt x="4115570" y="2796158"/>
                  <a:pt x="3943132" y="2800350"/>
                </a:cubicBezTo>
                <a:cubicBezTo>
                  <a:pt x="3754836" y="2788563"/>
                  <a:pt x="3561952" y="2789618"/>
                  <a:pt x="3381866" y="2800350"/>
                </a:cubicBezTo>
                <a:cubicBezTo>
                  <a:pt x="3227353" y="2778973"/>
                  <a:pt x="3046188" y="2791399"/>
                  <a:pt x="2890758" y="2800350"/>
                </a:cubicBezTo>
                <a:cubicBezTo>
                  <a:pt x="2759810" y="2854092"/>
                  <a:pt x="2458627" y="2743825"/>
                  <a:pt x="2048859" y="2800350"/>
                </a:cubicBezTo>
                <a:cubicBezTo>
                  <a:pt x="1632352" y="2815853"/>
                  <a:pt x="1672227" y="2805483"/>
                  <a:pt x="1487593" y="2800350"/>
                </a:cubicBezTo>
                <a:cubicBezTo>
                  <a:pt x="1309854" y="2796175"/>
                  <a:pt x="850000" y="2813240"/>
                  <a:pt x="505377" y="2800350"/>
                </a:cubicBezTo>
                <a:cubicBezTo>
                  <a:pt x="203849" y="2808761"/>
                  <a:pt x="9870" y="2627952"/>
                  <a:pt x="0" y="2449437"/>
                </a:cubicBezTo>
                <a:cubicBezTo>
                  <a:pt x="-16489" y="2318616"/>
                  <a:pt x="4228" y="2165571"/>
                  <a:pt x="0" y="2050717"/>
                </a:cubicBezTo>
                <a:cubicBezTo>
                  <a:pt x="-7637" y="1925182"/>
                  <a:pt x="29555" y="1793107"/>
                  <a:pt x="0" y="1631013"/>
                </a:cubicBezTo>
                <a:cubicBezTo>
                  <a:pt x="-2657" y="1468897"/>
                  <a:pt x="1264" y="1285863"/>
                  <a:pt x="0" y="1190322"/>
                </a:cubicBezTo>
                <a:cubicBezTo>
                  <a:pt x="12936" y="1111694"/>
                  <a:pt x="-13334" y="859460"/>
                  <a:pt x="0" y="749632"/>
                </a:cubicBezTo>
                <a:cubicBezTo>
                  <a:pt x="14948" y="657537"/>
                  <a:pt x="-19155" y="457602"/>
                  <a:pt x="0" y="350912"/>
                </a:cubicBezTo>
                <a:close/>
              </a:path>
              <a:path w="8026581" h="2800350" stroke="0" extrusionOk="0">
                <a:moveTo>
                  <a:pt x="0" y="350912"/>
                </a:moveTo>
                <a:cubicBezTo>
                  <a:pt x="37274" y="171261"/>
                  <a:pt x="207496" y="71117"/>
                  <a:pt x="505377" y="0"/>
                </a:cubicBezTo>
                <a:cubicBezTo>
                  <a:pt x="786758" y="-35260"/>
                  <a:pt x="1006784" y="-457"/>
                  <a:pt x="1277117" y="0"/>
                </a:cubicBezTo>
                <a:cubicBezTo>
                  <a:pt x="1517870" y="36173"/>
                  <a:pt x="1664418" y="18871"/>
                  <a:pt x="1838384" y="0"/>
                </a:cubicBezTo>
                <a:cubicBezTo>
                  <a:pt x="2063385" y="-12689"/>
                  <a:pt x="2243125" y="22551"/>
                  <a:pt x="2399650" y="0"/>
                </a:cubicBezTo>
                <a:cubicBezTo>
                  <a:pt x="2562144" y="-36602"/>
                  <a:pt x="2997963" y="9099"/>
                  <a:pt x="3171391" y="0"/>
                </a:cubicBezTo>
                <a:cubicBezTo>
                  <a:pt x="3392433" y="-11584"/>
                  <a:pt x="3502208" y="4954"/>
                  <a:pt x="3802815" y="0"/>
                </a:cubicBezTo>
                <a:cubicBezTo>
                  <a:pt x="4089534" y="-42668"/>
                  <a:pt x="4305850" y="-55845"/>
                  <a:pt x="4644714" y="0"/>
                </a:cubicBezTo>
                <a:cubicBezTo>
                  <a:pt x="4989776" y="63287"/>
                  <a:pt x="5250764" y="-12205"/>
                  <a:pt x="5486614" y="0"/>
                </a:cubicBezTo>
                <a:cubicBezTo>
                  <a:pt x="5758701" y="17226"/>
                  <a:pt x="6038866" y="-11652"/>
                  <a:pt x="6258354" y="0"/>
                </a:cubicBezTo>
                <a:cubicBezTo>
                  <a:pt x="6492091" y="-28962"/>
                  <a:pt x="6599819" y="-4220"/>
                  <a:pt x="6819620" y="0"/>
                </a:cubicBezTo>
                <a:cubicBezTo>
                  <a:pt x="7035545" y="-20786"/>
                  <a:pt x="7184169" y="31150"/>
                  <a:pt x="7521203" y="0"/>
                </a:cubicBezTo>
                <a:cubicBezTo>
                  <a:pt x="7827844" y="-6822"/>
                  <a:pt x="8028718" y="140252"/>
                  <a:pt x="8026581" y="350912"/>
                </a:cubicBezTo>
                <a:cubicBezTo>
                  <a:pt x="7992659" y="459692"/>
                  <a:pt x="8032433" y="615222"/>
                  <a:pt x="8026581" y="728646"/>
                </a:cubicBezTo>
                <a:cubicBezTo>
                  <a:pt x="8013923" y="832620"/>
                  <a:pt x="8045579" y="987280"/>
                  <a:pt x="8026581" y="1106381"/>
                </a:cubicBezTo>
                <a:cubicBezTo>
                  <a:pt x="8021527" y="1231459"/>
                  <a:pt x="8041562" y="1380338"/>
                  <a:pt x="8026581" y="1547071"/>
                </a:cubicBezTo>
                <a:cubicBezTo>
                  <a:pt x="8046219" y="1686294"/>
                  <a:pt x="8023779" y="1873777"/>
                  <a:pt x="8026581" y="2008747"/>
                </a:cubicBezTo>
                <a:cubicBezTo>
                  <a:pt x="8024662" y="2171772"/>
                  <a:pt x="8011888" y="2347556"/>
                  <a:pt x="8026581" y="2449437"/>
                </a:cubicBezTo>
                <a:cubicBezTo>
                  <a:pt x="8033518" y="2616056"/>
                  <a:pt x="7807802" y="2817001"/>
                  <a:pt x="7521203" y="2800350"/>
                </a:cubicBezTo>
                <a:cubicBezTo>
                  <a:pt x="7209533" y="2824148"/>
                  <a:pt x="7160976" y="2816068"/>
                  <a:pt x="6819620" y="2800350"/>
                </a:cubicBezTo>
                <a:cubicBezTo>
                  <a:pt x="6497478" y="2758714"/>
                  <a:pt x="6323470" y="2826451"/>
                  <a:pt x="6188196" y="2800350"/>
                </a:cubicBezTo>
                <a:cubicBezTo>
                  <a:pt x="6084483" y="2767877"/>
                  <a:pt x="5808649" y="2769619"/>
                  <a:pt x="5626930" y="2800350"/>
                </a:cubicBezTo>
                <a:cubicBezTo>
                  <a:pt x="5456559" y="2771065"/>
                  <a:pt x="5258050" y="2753882"/>
                  <a:pt x="5065664" y="2800350"/>
                </a:cubicBezTo>
                <a:cubicBezTo>
                  <a:pt x="4887579" y="2784171"/>
                  <a:pt x="4552808" y="2772693"/>
                  <a:pt x="4223765" y="2800350"/>
                </a:cubicBezTo>
                <a:cubicBezTo>
                  <a:pt x="4012471" y="2802710"/>
                  <a:pt x="3858870" y="2780913"/>
                  <a:pt x="3592341" y="2800350"/>
                </a:cubicBezTo>
                <a:cubicBezTo>
                  <a:pt x="3299276" y="2798136"/>
                  <a:pt x="2912983" y="2811824"/>
                  <a:pt x="2750442" y="2800350"/>
                </a:cubicBezTo>
                <a:cubicBezTo>
                  <a:pt x="2570107" y="2746803"/>
                  <a:pt x="2310882" y="2828047"/>
                  <a:pt x="1908542" y="2800350"/>
                </a:cubicBezTo>
                <a:cubicBezTo>
                  <a:pt x="1512346" y="2805628"/>
                  <a:pt x="1571123" y="2800526"/>
                  <a:pt x="1277117" y="2800350"/>
                </a:cubicBezTo>
                <a:cubicBezTo>
                  <a:pt x="1005849" y="2757222"/>
                  <a:pt x="774518" y="2858966"/>
                  <a:pt x="505377" y="2800350"/>
                </a:cubicBezTo>
                <a:cubicBezTo>
                  <a:pt x="182834" y="2816964"/>
                  <a:pt x="-16162" y="2653930"/>
                  <a:pt x="0" y="2449437"/>
                </a:cubicBezTo>
                <a:cubicBezTo>
                  <a:pt x="-25608" y="2261473"/>
                  <a:pt x="6462" y="2191195"/>
                  <a:pt x="0" y="2050717"/>
                </a:cubicBezTo>
                <a:cubicBezTo>
                  <a:pt x="-12264" y="1930218"/>
                  <a:pt x="-1648" y="1779997"/>
                  <a:pt x="0" y="1693968"/>
                </a:cubicBezTo>
                <a:cubicBezTo>
                  <a:pt x="34056" y="1581661"/>
                  <a:pt x="17008" y="1504927"/>
                  <a:pt x="0" y="1316233"/>
                </a:cubicBezTo>
                <a:cubicBezTo>
                  <a:pt x="-25675" y="1125053"/>
                  <a:pt x="-30461" y="1050285"/>
                  <a:pt x="0" y="854558"/>
                </a:cubicBezTo>
                <a:cubicBezTo>
                  <a:pt x="17360" y="663626"/>
                  <a:pt x="10636" y="451302"/>
                  <a:pt x="0" y="350912"/>
                </a:cubicBezTo>
                <a:close/>
              </a:path>
              <a:path w="8026581" h="2800350" fill="none" stroke="0" extrusionOk="0">
                <a:moveTo>
                  <a:pt x="0" y="350912"/>
                </a:moveTo>
                <a:cubicBezTo>
                  <a:pt x="-15078" y="230771"/>
                  <a:pt x="262736" y="23120"/>
                  <a:pt x="505377" y="0"/>
                </a:cubicBezTo>
                <a:cubicBezTo>
                  <a:pt x="616687" y="15343"/>
                  <a:pt x="920159" y="47253"/>
                  <a:pt x="1206960" y="0"/>
                </a:cubicBezTo>
                <a:cubicBezTo>
                  <a:pt x="1469791" y="-29859"/>
                  <a:pt x="1722482" y="16215"/>
                  <a:pt x="1908542" y="0"/>
                </a:cubicBezTo>
                <a:cubicBezTo>
                  <a:pt x="2060109" y="-11605"/>
                  <a:pt x="2463082" y="9740"/>
                  <a:pt x="2610125" y="0"/>
                </a:cubicBezTo>
                <a:cubicBezTo>
                  <a:pt x="2825439" y="-34085"/>
                  <a:pt x="3229491" y="-35866"/>
                  <a:pt x="3452024" y="0"/>
                </a:cubicBezTo>
                <a:cubicBezTo>
                  <a:pt x="3684074" y="6058"/>
                  <a:pt x="3835293" y="46305"/>
                  <a:pt x="4153606" y="0"/>
                </a:cubicBezTo>
                <a:cubicBezTo>
                  <a:pt x="4456749" y="-43524"/>
                  <a:pt x="4722499" y="-824"/>
                  <a:pt x="4855189" y="0"/>
                </a:cubicBezTo>
                <a:cubicBezTo>
                  <a:pt x="4961740" y="20791"/>
                  <a:pt x="5226712" y="-17468"/>
                  <a:pt x="5626930" y="0"/>
                </a:cubicBezTo>
                <a:cubicBezTo>
                  <a:pt x="5944592" y="-6347"/>
                  <a:pt x="6185690" y="-3824"/>
                  <a:pt x="6328513" y="0"/>
                </a:cubicBezTo>
                <a:cubicBezTo>
                  <a:pt x="6512925" y="-99312"/>
                  <a:pt x="7170987" y="48899"/>
                  <a:pt x="7521203" y="0"/>
                </a:cubicBezTo>
                <a:cubicBezTo>
                  <a:pt x="7762329" y="8676"/>
                  <a:pt x="8007054" y="121627"/>
                  <a:pt x="8026581" y="350912"/>
                </a:cubicBezTo>
                <a:cubicBezTo>
                  <a:pt x="8000360" y="499297"/>
                  <a:pt x="7996313" y="656810"/>
                  <a:pt x="8026581" y="728646"/>
                </a:cubicBezTo>
                <a:cubicBezTo>
                  <a:pt x="8067506" y="813804"/>
                  <a:pt x="8028187" y="957407"/>
                  <a:pt x="8026581" y="1106381"/>
                </a:cubicBezTo>
                <a:cubicBezTo>
                  <a:pt x="8022768" y="1283471"/>
                  <a:pt x="8043482" y="1307677"/>
                  <a:pt x="8026581" y="1463131"/>
                </a:cubicBezTo>
                <a:cubicBezTo>
                  <a:pt x="8017322" y="1619932"/>
                  <a:pt x="8053315" y="1750101"/>
                  <a:pt x="8026581" y="1924806"/>
                </a:cubicBezTo>
                <a:cubicBezTo>
                  <a:pt x="7981361" y="2096239"/>
                  <a:pt x="8018307" y="2217309"/>
                  <a:pt x="8026581" y="2449437"/>
                </a:cubicBezTo>
                <a:cubicBezTo>
                  <a:pt x="7986754" y="2651928"/>
                  <a:pt x="7868512" y="2783424"/>
                  <a:pt x="7521203" y="2800350"/>
                </a:cubicBezTo>
                <a:cubicBezTo>
                  <a:pt x="7346561" y="2793724"/>
                  <a:pt x="7039546" y="2808327"/>
                  <a:pt x="6819620" y="2800350"/>
                </a:cubicBezTo>
                <a:cubicBezTo>
                  <a:pt x="6651568" y="2823157"/>
                  <a:pt x="6480620" y="2801240"/>
                  <a:pt x="6188196" y="2800350"/>
                </a:cubicBezTo>
                <a:cubicBezTo>
                  <a:pt x="5872378" y="2792088"/>
                  <a:pt x="5860015" y="2790327"/>
                  <a:pt x="5697088" y="2800350"/>
                </a:cubicBezTo>
                <a:cubicBezTo>
                  <a:pt x="5504127" y="2838942"/>
                  <a:pt x="5359135" y="2775400"/>
                  <a:pt x="5065664" y="2800350"/>
                </a:cubicBezTo>
                <a:cubicBezTo>
                  <a:pt x="4770790" y="2806490"/>
                  <a:pt x="4666921" y="2803476"/>
                  <a:pt x="4434239" y="2800350"/>
                </a:cubicBezTo>
                <a:cubicBezTo>
                  <a:pt x="4196998" y="2828479"/>
                  <a:pt x="4107210" y="2816417"/>
                  <a:pt x="3943132" y="2800350"/>
                </a:cubicBezTo>
                <a:cubicBezTo>
                  <a:pt x="3775769" y="2790111"/>
                  <a:pt x="3537605" y="2804304"/>
                  <a:pt x="3381866" y="2800350"/>
                </a:cubicBezTo>
                <a:cubicBezTo>
                  <a:pt x="3217957" y="2836198"/>
                  <a:pt x="3023426" y="2759501"/>
                  <a:pt x="2890758" y="2800350"/>
                </a:cubicBezTo>
                <a:cubicBezTo>
                  <a:pt x="2786750" y="2804337"/>
                  <a:pt x="2498526" y="2817831"/>
                  <a:pt x="2048859" y="2800350"/>
                </a:cubicBezTo>
                <a:cubicBezTo>
                  <a:pt x="1641290" y="2814715"/>
                  <a:pt x="1690479" y="2799857"/>
                  <a:pt x="1487593" y="2800350"/>
                </a:cubicBezTo>
                <a:cubicBezTo>
                  <a:pt x="1245586" y="2774327"/>
                  <a:pt x="868519" y="2851024"/>
                  <a:pt x="505377" y="2800350"/>
                </a:cubicBezTo>
                <a:cubicBezTo>
                  <a:pt x="223490" y="2796835"/>
                  <a:pt x="8341" y="2627699"/>
                  <a:pt x="0" y="2449437"/>
                </a:cubicBezTo>
                <a:cubicBezTo>
                  <a:pt x="-3859" y="2334591"/>
                  <a:pt x="10121" y="2176067"/>
                  <a:pt x="0" y="2050717"/>
                </a:cubicBezTo>
                <a:cubicBezTo>
                  <a:pt x="-21125" y="1938483"/>
                  <a:pt x="13908" y="1743364"/>
                  <a:pt x="0" y="1631013"/>
                </a:cubicBezTo>
                <a:cubicBezTo>
                  <a:pt x="-21002" y="1479684"/>
                  <a:pt x="7414" y="1289924"/>
                  <a:pt x="0" y="1190322"/>
                </a:cubicBezTo>
                <a:cubicBezTo>
                  <a:pt x="-11718" y="1070163"/>
                  <a:pt x="-4925" y="867422"/>
                  <a:pt x="0" y="749632"/>
                </a:cubicBezTo>
                <a:cubicBezTo>
                  <a:pt x="8362" y="653899"/>
                  <a:pt x="-43266" y="451111"/>
                  <a:pt x="0" y="35091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 buổi đi câu, cả hai anh em mèo trắng đều không câu được con cá nào. Vì hai anh em ỷ lại vào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èo anh thì ham ngủ, mèo em thì ham chơi nên chẳng ai câu được gì.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10000"/>
              </a:lnSpc>
            </a:pP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onnsiteX0" fmla="*/ 0 w 8435811"/>
                <a:gd name="connsiteY0" fmla="*/ 536418 h 2196546"/>
                <a:gd name="connsiteX1" fmla="*/ 536418 w 8435811"/>
                <a:gd name="connsiteY1" fmla="*/ 0 h 2196546"/>
                <a:gd name="connsiteX2" fmla="*/ 7899393 w 8435811"/>
                <a:gd name="connsiteY2" fmla="*/ 0 h 2196546"/>
                <a:gd name="connsiteX3" fmla="*/ 8435811 w 8435811"/>
                <a:gd name="connsiteY3" fmla="*/ 536418 h 2196546"/>
                <a:gd name="connsiteX4" fmla="*/ 8435811 w 8435811"/>
                <a:gd name="connsiteY4" fmla="*/ 1660128 h 2196546"/>
                <a:gd name="connsiteX5" fmla="*/ 7899393 w 8435811"/>
                <a:gd name="connsiteY5" fmla="*/ 2196546 h 2196546"/>
                <a:gd name="connsiteX6" fmla="*/ 536418 w 8435811"/>
                <a:gd name="connsiteY6" fmla="*/ 2196546 h 2196546"/>
                <a:gd name="connsiteX7" fmla="*/ 0 w 8435811"/>
                <a:gd name="connsiteY7" fmla="*/ 1660128 h 2196546"/>
                <a:gd name="connsiteX8" fmla="*/ 0 w 8435811"/>
                <a:gd name="connsiteY8" fmla="*/ 536418 h 21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khuyên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gửi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gắm</a:t>
              </a:r>
              <a:endParaRPr lang="en-US" sz="40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AA270-B97A-4C8E-8CE0-9A10282B3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9" y="3591877"/>
            <a:ext cx="6524173" cy="25688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054B2F-1E2E-4B0D-91C6-41AF75912050}"/>
              </a:ext>
            </a:extLst>
          </p:cNvPr>
          <p:cNvSpPr/>
          <p:nvPr/>
        </p:nvSpPr>
        <p:spPr>
          <a:xfrm>
            <a:off x="2811780" y="4812030"/>
            <a:ext cx="3486150" cy="124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D89C62-1033-5500-8DB8-2CB8EE05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9302554" y="2994659"/>
            <a:ext cx="2889446" cy="314743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736E86F-2703-D822-12FF-3836D8542F30}"/>
              </a:ext>
            </a:extLst>
          </p:cNvPr>
          <p:cNvSpPr/>
          <p:nvPr/>
        </p:nvSpPr>
        <p:spPr>
          <a:xfrm>
            <a:off x="582930" y="639957"/>
            <a:ext cx="7520940" cy="1417444"/>
          </a:xfrm>
          <a:custGeom>
            <a:avLst/>
            <a:gdLst>
              <a:gd name="connsiteX0" fmla="*/ 0 w 7520940"/>
              <a:gd name="connsiteY0" fmla="*/ 236245 h 1417444"/>
              <a:gd name="connsiteX1" fmla="*/ 236245 w 7520940"/>
              <a:gd name="connsiteY1" fmla="*/ 0 h 1417444"/>
              <a:gd name="connsiteX2" fmla="*/ 4387215 w 7520940"/>
              <a:gd name="connsiteY2" fmla="*/ 0 h 1417444"/>
              <a:gd name="connsiteX3" fmla="*/ 4387215 w 7520940"/>
              <a:gd name="connsiteY3" fmla="*/ 0 h 1417444"/>
              <a:gd name="connsiteX4" fmla="*/ 6267450 w 7520940"/>
              <a:gd name="connsiteY4" fmla="*/ 0 h 1417444"/>
              <a:gd name="connsiteX5" fmla="*/ 7284695 w 7520940"/>
              <a:gd name="connsiteY5" fmla="*/ 0 h 1417444"/>
              <a:gd name="connsiteX6" fmla="*/ 7520940 w 7520940"/>
              <a:gd name="connsiteY6" fmla="*/ 236245 h 1417444"/>
              <a:gd name="connsiteX7" fmla="*/ 7520940 w 7520940"/>
              <a:gd name="connsiteY7" fmla="*/ 826842 h 1417444"/>
              <a:gd name="connsiteX8" fmla="*/ 8596434 w 7520940"/>
              <a:gd name="connsiteY8" fmla="*/ 1245962 h 1417444"/>
              <a:gd name="connsiteX9" fmla="*/ 7520940 w 7520940"/>
              <a:gd name="connsiteY9" fmla="*/ 1181203 h 1417444"/>
              <a:gd name="connsiteX10" fmla="*/ 7520940 w 7520940"/>
              <a:gd name="connsiteY10" fmla="*/ 1181199 h 1417444"/>
              <a:gd name="connsiteX11" fmla="*/ 7284695 w 7520940"/>
              <a:gd name="connsiteY11" fmla="*/ 1417444 h 1417444"/>
              <a:gd name="connsiteX12" fmla="*/ 6267450 w 7520940"/>
              <a:gd name="connsiteY12" fmla="*/ 1417444 h 1417444"/>
              <a:gd name="connsiteX13" fmla="*/ 4387215 w 7520940"/>
              <a:gd name="connsiteY13" fmla="*/ 1417444 h 1417444"/>
              <a:gd name="connsiteX14" fmla="*/ 4387215 w 7520940"/>
              <a:gd name="connsiteY14" fmla="*/ 1417444 h 1417444"/>
              <a:gd name="connsiteX15" fmla="*/ 236245 w 7520940"/>
              <a:gd name="connsiteY15" fmla="*/ 1417444 h 1417444"/>
              <a:gd name="connsiteX16" fmla="*/ 0 w 7520940"/>
              <a:gd name="connsiteY16" fmla="*/ 1181199 h 1417444"/>
              <a:gd name="connsiteX17" fmla="*/ 0 w 7520940"/>
              <a:gd name="connsiteY17" fmla="*/ 1181203 h 1417444"/>
              <a:gd name="connsiteX18" fmla="*/ 0 w 7520940"/>
              <a:gd name="connsiteY18" fmla="*/ 826842 h 1417444"/>
              <a:gd name="connsiteX19" fmla="*/ 0 w 7520940"/>
              <a:gd name="connsiteY19" fmla="*/ 826842 h 1417444"/>
              <a:gd name="connsiteX20" fmla="*/ 0 w 7520940"/>
              <a:gd name="connsiteY20" fmla="*/ 236245 h 14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0940" h="1417444" fill="none" extrusionOk="0">
                <a:moveTo>
                  <a:pt x="0" y="236245"/>
                </a:moveTo>
                <a:cubicBezTo>
                  <a:pt x="-16640" y="125773"/>
                  <a:pt x="108881" y="-8416"/>
                  <a:pt x="236245" y="0"/>
                </a:cubicBezTo>
                <a:cubicBezTo>
                  <a:pt x="2129524" y="129591"/>
                  <a:pt x="3963826" y="-79037"/>
                  <a:pt x="4387215" y="0"/>
                </a:cubicBezTo>
                <a:lnTo>
                  <a:pt x="4387215" y="0"/>
                </a:lnTo>
                <a:cubicBezTo>
                  <a:pt x="5079028" y="-153062"/>
                  <a:pt x="5529198" y="162765"/>
                  <a:pt x="6267450" y="0"/>
                </a:cubicBezTo>
                <a:cubicBezTo>
                  <a:pt x="6768764" y="-35935"/>
                  <a:pt x="7168982" y="85030"/>
                  <a:pt x="7284695" y="0"/>
                </a:cubicBezTo>
                <a:cubicBezTo>
                  <a:pt x="7420405" y="4212"/>
                  <a:pt x="7514436" y="103661"/>
                  <a:pt x="7520940" y="236245"/>
                </a:cubicBezTo>
                <a:cubicBezTo>
                  <a:pt x="7512055" y="487696"/>
                  <a:pt x="7536664" y="707564"/>
                  <a:pt x="7520940" y="826842"/>
                </a:cubicBezTo>
                <a:cubicBezTo>
                  <a:pt x="7876644" y="903613"/>
                  <a:pt x="8438034" y="1214998"/>
                  <a:pt x="8596434" y="1245962"/>
                </a:cubicBezTo>
                <a:cubicBezTo>
                  <a:pt x="8344805" y="1188429"/>
                  <a:pt x="7834321" y="1272948"/>
                  <a:pt x="7520940" y="1181203"/>
                </a:cubicBezTo>
                <a:lnTo>
                  <a:pt x="7520940" y="1181199"/>
                </a:lnTo>
                <a:cubicBezTo>
                  <a:pt x="7531999" y="1304221"/>
                  <a:pt x="7417232" y="1418718"/>
                  <a:pt x="7284695" y="1417444"/>
                </a:cubicBezTo>
                <a:cubicBezTo>
                  <a:pt x="6892084" y="1446565"/>
                  <a:pt x="6650463" y="1420968"/>
                  <a:pt x="6267450" y="1417444"/>
                </a:cubicBezTo>
                <a:cubicBezTo>
                  <a:pt x="5984070" y="1562891"/>
                  <a:pt x="4909639" y="1305986"/>
                  <a:pt x="4387215" y="1417444"/>
                </a:cubicBezTo>
                <a:lnTo>
                  <a:pt x="4387215" y="1417444"/>
                </a:lnTo>
                <a:cubicBezTo>
                  <a:pt x="2450019" y="1377778"/>
                  <a:pt x="929603" y="1545093"/>
                  <a:pt x="236245" y="1417444"/>
                </a:cubicBezTo>
                <a:cubicBezTo>
                  <a:pt x="98462" y="1408825"/>
                  <a:pt x="6062" y="1315336"/>
                  <a:pt x="0" y="1181199"/>
                </a:cubicBezTo>
                <a:lnTo>
                  <a:pt x="0" y="1181203"/>
                </a:lnTo>
                <a:cubicBezTo>
                  <a:pt x="-30915" y="1013248"/>
                  <a:pt x="18588" y="996026"/>
                  <a:pt x="0" y="826842"/>
                </a:cubicBezTo>
                <a:lnTo>
                  <a:pt x="0" y="826842"/>
                </a:lnTo>
                <a:cubicBezTo>
                  <a:pt x="33694" y="595981"/>
                  <a:pt x="38745" y="524401"/>
                  <a:pt x="0" y="236245"/>
                </a:cubicBezTo>
                <a:close/>
              </a:path>
              <a:path w="7520940" h="1417444" stroke="0" extrusionOk="0">
                <a:moveTo>
                  <a:pt x="0" y="236245"/>
                </a:moveTo>
                <a:cubicBezTo>
                  <a:pt x="3973" y="92840"/>
                  <a:pt x="94105" y="12028"/>
                  <a:pt x="236245" y="0"/>
                </a:cubicBezTo>
                <a:cubicBezTo>
                  <a:pt x="1379066" y="-30226"/>
                  <a:pt x="2760542" y="19287"/>
                  <a:pt x="4387215" y="0"/>
                </a:cubicBezTo>
                <a:lnTo>
                  <a:pt x="4387215" y="0"/>
                </a:lnTo>
                <a:cubicBezTo>
                  <a:pt x="4868537" y="-58073"/>
                  <a:pt x="5956667" y="-72422"/>
                  <a:pt x="6267450" y="0"/>
                </a:cubicBezTo>
                <a:cubicBezTo>
                  <a:pt x="6405714" y="48638"/>
                  <a:pt x="6946907" y="90863"/>
                  <a:pt x="7284695" y="0"/>
                </a:cubicBezTo>
                <a:cubicBezTo>
                  <a:pt x="7436841" y="-2587"/>
                  <a:pt x="7507696" y="86826"/>
                  <a:pt x="7520940" y="236245"/>
                </a:cubicBezTo>
                <a:cubicBezTo>
                  <a:pt x="7497637" y="311680"/>
                  <a:pt x="7530698" y="664019"/>
                  <a:pt x="7520940" y="826842"/>
                </a:cubicBezTo>
                <a:cubicBezTo>
                  <a:pt x="7836705" y="894845"/>
                  <a:pt x="8450436" y="1149593"/>
                  <a:pt x="8596434" y="1245962"/>
                </a:cubicBezTo>
                <a:cubicBezTo>
                  <a:pt x="8387115" y="1283072"/>
                  <a:pt x="7859007" y="1138835"/>
                  <a:pt x="7520940" y="1181203"/>
                </a:cubicBezTo>
                <a:lnTo>
                  <a:pt x="7520940" y="1181199"/>
                </a:lnTo>
                <a:cubicBezTo>
                  <a:pt x="7522707" y="1310589"/>
                  <a:pt x="7413137" y="1395661"/>
                  <a:pt x="7284695" y="1417444"/>
                </a:cubicBezTo>
                <a:cubicBezTo>
                  <a:pt x="6910890" y="1429937"/>
                  <a:pt x="6688085" y="1489702"/>
                  <a:pt x="6267450" y="1417444"/>
                </a:cubicBezTo>
                <a:cubicBezTo>
                  <a:pt x="5402280" y="1408174"/>
                  <a:pt x="5168505" y="1497156"/>
                  <a:pt x="4387215" y="1417444"/>
                </a:cubicBezTo>
                <a:lnTo>
                  <a:pt x="4387215" y="1417444"/>
                </a:lnTo>
                <a:cubicBezTo>
                  <a:pt x="3594097" y="1512476"/>
                  <a:pt x="1927712" y="1367521"/>
                  <a:pt x="236245" y="1417444"/>
                </a:cubicBezTo>
                <a:cubicBezTo>
                  <a:pt x="102885" y="1408250"/>
                  <a:pt x="10983" y="1329173"/>
                  <a:pt x="0" y="1181199"/>
                </a:cubicBezTo>
                <a:lnTo>
                  <a:pt x="0" y="1181203"/>
                </a:lnTo>
                <a:cubicBezTo>
                  <a:pt x="26233" y="1063107"/>
                  <a:pt x="15800" y="895968"/>
                  <a:pt x="0" y="826842"/>
                </a:cubicBezTo>
                <a:lnTo>
                  <a:pt x="0" y="826842"/>
                </a:lnTo>
                <a:cubicBezTo>
                  <a:pt x="-37952" y="560580"/>
                  <a:pt x="5241" y="405022"/>
                  <a:pt x="0" y="23624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4300"/>
                      <a:gd name="adj2" fmla="val 3790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6436B4-0F21-1D19-CCF1-E587A196E725}"/>
              </a:ext>
            </a:extLst>
          </p:cNvPr>
          <p:cNvGrpSpPr/>
          <p:nvPr/>
        </p:nvGrpSpPr>
        <p:grpSpPr>
          <a:xfrm>
            <a:off x="-92408" y="2279968"/>
            <a:ext cx="9190688" cy="4280852"/>
            <a:chOff x="254599" y="2062157"/>
            <a:chExt cx="8631497" cy="42808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AA8B6B-7E8B-8D5A-A779-9A41345FC5AD}"/>
                </a:ext>
              </a:extLst>
            </p:cNvPr>
            <p:cNvSpPr/>
            <p:nvPr/>
          </p:nvSpPr>
          <p:spPr>
            <a:xfrm>
              <a:off x="667047" y="2159629"/>
              <a:ext cx="8219049" cy="4183380"/>
            </a:xfrm>
            <a:custGeom>
              <a:avLst/>
              <a:gdLst>
                <a:gd name="connsiteX0" fmla="*/ 0 w 8751520"/>
                <a:gd name="connsiteY0" fmla="*/ 697244 h 4183380"/>
                <a:gd name="connsiteX1" fmla="*/ 697244 w 8751520"/>
                <a:gd name="connsiteY1" fmla="*/ 0 h 4183380"/>
                <a:gd name="connsiteX2" fmla="*/ 8054276 w 8751520"/>
                <a:gd name="connsiteY2" fmla="*/ 0 h 4183380"/>
                <a:gd name="connsiteX3" fmla="*/ 8751520 w 8751520"/>
                <a:gd name="connsiteY3" fmla="*/ 697244 h 4183380"/>
                <a:gd name="connsiteX4" fmla="*/ 8751520 w 8751520"/>
                <a:gd name="connsiteY4" fmla="*/ 3486136 h 4183380"/>
                <a:gd name="connsiteX5" fmla="*/ 8054276 w 8751520"/>
                <a:gd name="connsiteY5" fmla="*/ 4183380 h 4183380"/>
                <a:gd name="connsiteX6" fmla="*/ 697244 w 8751520"/>
                <a:gd name="connsiteY6" fmla="*/ 4183380 h 4183380"/>
                <a:gd name="connsiteX7" fmla="*/ 0 w 8751520"/>
                <a:gd name="connsiteY7" fmla="*/ 3486136 h 4183380"/>
                <a:gd name="connsiteX8" fmla="*/ 0 w 8751520"/>
                <a:gd name="connsiteY8" fmla="*/ 697244 h 418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1520" h="4183380" fill="none" extrusionOk="0">
                  <a:moveTo>
                    <a:pt x="0" y="697244"/>
                  </a:moveTo>
                  <a:cubicBezTo>
                    <a:pt x="2409" y="296629"/>
                    <a:pt x="265541" y="25813"/>
                    <a:pt x="697244" y="0"/>
                  </a:cubicBezTo>
                  <a:cubicBezTo>
                    <a:pt x="3796946" y="-73180"/>
                    <a:pt x="5657225" y="86135"/>
                    <a:pt x="8054276" y="0"/>
                  </a:cubicBezTo>
                  <a:cubicBezTo>
                    <a:pt x="8471972" y="9711"/>
                    <a:pt x="8687430" y="283380"/>
                    <a:pt x="8751520" y="697244"/>
                  </a:cubicBezTo>
                  <a:cubicBezTo>
                    <a:pt x="8907430" y="1997036"/>
                    <a:pt x="8612026" y="2524722"/>
                    <a:pt x="8751520" y="3486136"/>
                  </a:cubicBezTo>
                  <a:cubicBezTo>
                    <a:pt x="8719212" y="3867700"/>
                    <a:pt x="8476911" y="4136300"/>
                    <a:pt x="8054276" y="4183380"/>
                  </a:cubicBezTo>
                  <a:cubicBezTo>
                    <a:pt x="4869633" y="4228240"/>
                    <a:pt x="1702818" y="4301002"/>
                    <a:pt x="697244" y="4183380"/>
                  </a:cubicBezTo>
                  <a:cubicBezTo>
                    <a:pt x="299667" y="4210158"/>
                    <a:pt x="21241" y="3858959"/>
                    <a:pt x="0" y="3486136"/>
                  </a:cubicBezTo>
                  <a:cubicBezTo>
                    <a:pt x="-60313" y="2859288"/>
                    <a:pt x="168062" y="2048955"/>
                    <a:pt x="0" y="697244"/>
                  </a:cubicBezTo>
                  <a:close/>
                </a:path>
                <a:path w="8751520" h="4183380" stroke="0" extrusionOk="0">
                  <a:moveTo>
                    <a:pt x="0" y="697244"/>
                  </a:moveTo>
                  <a:cubicBezTo>
                    <a:pt x="995" y="318474"/>
                    <a:pt x="279787" y="-40937"/>
                    <a:pt x="697244" y="0"/>
                  </a:cubicBezTo>
                  <a:cubicBezTo>
                    <a:pt x="2234870" y="33707"/>
                    <a:pt x="5813347" y="-162475"/>
                    <a:pt x="8054276" y="0"/>
                  </a:cubicBezTo>
                  <a:cubicBezTo>
                    <a:pt x="8491802" y="-16109"/>
                    <a:pt x="8733780" y="325445"/>
                    <a:pt x="8751520" y="697244"/>
                  </a:cubicBezTo>
                  <a:cubicBezTo>
                    <a:pt x="8655331" y="1796212"/>
                    <a:pt x="8805035" y="2824472"/>
                    <a:pt x="8751520" y="3486136"/>
                  </a:cubicBezTo>
                  <a:cubicBezTo>
                    <a:pt x="8808319" y="3918661"/>
                    <a:pt x="8394156" y="4161301"/>
                    <a:pt x="8054276" y="4183380"/>
                  </a:cubicBezTo>
                  <a:cubicBezTo>
                    <a:pt x="4505639" y="4236231"/>
                    <a:pt x="3413384" y="4305662"/>
                    <a:pt x="697244" y="4183380"/>
                  </a:cubicBezTo>
                  <a:cubicBezTo>
                    <a:pt x="323341" y="4244767"/>
                    <a:pt x="70991" y="3877554"/>
                    <a:pt x="0" y="3486136"/>
                  </a:cubicBezTo>
                  <a:cubicBezTo>
                    <a:pt x="41338" y="2749816"/>
                    <a:pt x="-94415" y="1712901"/>
                    <a:pt x="0" y="697244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vi-VN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 thơ nói về hai anh em mèo đi câu cá nhưng đều lười biếng, ỷ lại vào người kia. Cuối ngày, giỏ của hai anh em đều không có cá. </a:t>
              </a:r>
              <a:endParaRPr lang="en-US" sz="32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57200" algn="just"/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nl-NL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nl-NL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rong hoạt động tập thể, chúng ta phải tích cực tham gia, không được dựa dẫm vào người khác. Chỉ như thế, công việc mới có kết quả tốt đẹp. </a:t>
              </a:r>
              <a:endParaRPr lang="en-US" sz="320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69621E-E74A-A751-6E17-35852434E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599" y="2062157"/>
              <a:ext cx="831053" cy="831053"/>
            </a:xfrm>
            <a:prstGeom prst="rect">
              <a:avLst/>
            </a:prstGeom>
          </p:spPr>
        </p:pic>
      </p:grpSp>
      <p:sp>
        <p:nvSpPr>
          <p:cNvPr id="8" name="Speech Bubble: Rectangle with Corners Rounded 11">
            <a:extLst>
              <a:ext uri="{FF2B5EF4-FFF2-40B4-BE49-F238E27FC236}">
                <a16:creationId xmlns:a16="http://schemas.microsoft.com/office/drawing/2014/main" id="{7736E86F-2703-D822-12FF-3836D8542F30}"/>
              </a:ext>
            </a:extLst>
          </p:cNvPr>
          <p:cNvSpPr/>
          <p:nvPr/>
        </p:nvSpPr>
        <p:spPr>
          <a:xfrm>
            <a:off x="171450" y="137160"/>
            <a:ext cx="11501261" cy="4366260"/>
          </a:xfrm>
          <a:custGeom>
            <a:avLst/>
            <a:gdLst>
              <a:gd name="connsiteX0" fmla="*/ 0 w 7623809"/>
              <a:gd name="connsiteY0" fmla="*/ 727725 h 4366260"/>
              <a:gd name="connsiteX1" fmla="*/ 727725 w 7623809"/>
              <a:gd name="connsiteY1" fmla="*/ 0 h 4366260"/>
              <a:gd name="connsiteX2" fmla="*/ 4447222 w 7623809"/>
              <a:gd name="connsiteY2" fmla="*/ 0 h 4366260"/>
              <a:gd name="connsiteX3" fmla="*/ 4447222 w 7623809"/>
              <a:gd name="connsiteY3" fmla="*/ 0 h 4366260"/>
              <a:gd name="connsiteX4" fmla="*/ 6353174 w 7623809"/>
              <a:gd name="connsiteY4" fmla="*/ 0 h 4366260"/>
              <a:gd name="connsiteX5" fmla="*/ 6896084 w 7623809"/>
              <a:gd name="connsiteY5" fmla="*/ 0 h 4366260"/>
              <a:gd name="connsiteX6" fmla="*/ 7623809 w 7623809"/>
              <a:gd name="connsiteY6" fmla="*/ 727725 h 4366260"/>
              <a:gd name="connsiteX7" fmla="*/ 7623809 w 7623809"/>
              <a:gd name="connsiteY7" fmla="*/ 2546985 h 4366260"/>
              <a:gd name="connsiteX8" fmla="*/ 8263523 w 7623809"/>
              <a:gd name="connsiteY8" fmla="*/ 2577229 h 4366260"/>
              <a:gd name="connsiteX9" fmla="*/ 7623809 w 7623809"/>
              <a:gd name="connsiteY9" fmla="*/ 3638550 h 4366260"/>
              <a:gd name="connsiteX10" fmla="*/ 7623809 w 7623809"/>
              <a:gd name="connsiteY10" fmla="*/ 3638535 h 4366260"/>
              <a:gd name="connsiteX11" fmla="*/ 6896084 w 7623809"/>
              <a:gd name="connsiteY11" fmla="*/ 4366260 h 4366260"/>
              <a:gd name="connsiteX12" fmla="*/ 6353174 w 7623809"/>
              <a:gd name="connsiteY12" fmla="*/ 4366260 h 4366260"/>
              <a:gd name="connsiteX13" fmla="*/ 4447222 w 7623809"/>
              <a:gd name="connsiteY13" fmla="*/ 4366260 h 4366260"/>
              <a:gd name="connsiteX14" fmla="*/ 4447222 w 7623809"/>
              <a:gd name="connsiteY14" fmla="*/ 4366260 h 4366260"/>
              <a:gd name="connsiteX15" fmla="*/ 727725 w 7623809"/>
              <a:gd name="connsiteY15" fmla="*/ 4366260 h 4366260"/>
              <a:gd name="connsiteX16" fmla="*/ 0 w 7623809"/>
              <a:gd name="connsiteY16" fmla="*/ 3638535 h 4366260"/>
              <a:gd name="connsiteX17" fmla="*/ 0 w 7623809"/>
              <a:gd name="connsiteY17" fmla="*/ 3638550 h 4366260"/>
              <a:gd name="connsiteX18" fmla="*/ 0 w 7623809"/>
              <a:gd name="connsiteY18" fmla="*/ 2546985 h 4366260"/>
              <a:gd name="connsiteX19" fmla="*/ 0 w 7623809"/>
              <a:gd name="connsiteY19" fmla="*/ 2546985 h 4366260"/>
              <a:gd name="connsiteX20" fmla="*/ 0 w 7623809"/>
              <a:gd name="connsiteY20" fmla="*/ 727725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3809" h="4366260" fill="none" extrusionOk="0">
                <a:moveTo>
                  <a:pt x="0" y="727725"/>
                </a:moveTo>
                <a:cubicBezTo>
                  <a:pt x="-53587" y="274225"/>
                  <a:pt x="335401" y="39478"/>
                  <a:pt x="727725" y="0"/>
                </a:cubicBezTo>
                <a:cubicBezTo>
                  <a:pt x="1321543" y="-165514"/>
                  <a:pt x="2807274" y="-96643"/>
                  <a:pt x="4447222" y="0"/>
                </a:cubicBezTo>
                <a:lnTo>
                  <a:pt x="4447222" y="0"/>
                </a:lnTo>
                <a:cubicBezTo>
                  <a:pt x="5351374" y="32711"/>
                  <a:pt x="5734152" y="-16600"/>
                  <a:pt x="6353174" y="0"/>
                </a:cubicBezTo>
                <a:cubicBezTo>
                  <a:pt x="6568121" y="96"/>
                  <a:pt x="6631597" y="16898"/>
                  <a:pt x="6896084" y="0"/>
                </a:cubicBezTo>
                <a:cubicBezTo>
                  <a:pt x="7373923" y="17992"/>
                  <a:pt x="7633674" y="298044"/>
                  <a:pt x="7623809" y="727725"/>
                </a:cubicBezTo>
                <a:cubicBezTo>
                  <a:pt x="7652614" y="1240696"/>
                  <a:pt x="7593410" y="2322589"/>
                  <a:pt x="7623809" y="2546985"/>
                </a:cubicBezTo>
                <a:cubicBezTo>
                  <a:pt x="7692505" y="2590651"/>
                  <a:pt x="8047571" y="2619126"/>
                  <a:pt x="8263523" y="2577229"/>
                </a:cubicBezTo>
                <a:cubicBezTo>
                  <a:pt x="8130608" y="2702745"/>
                  <a:pt x="7696010" y="3303566"/>
                  <a:pt x="7623809" y="3638550"/>
                </a:cubicBezTo>
                <a:cubicBezTo>
                  <a:pt x="7623808" y="3638544"/>
                  <a:pt x="7623808" y="3638540"/>
                  <a:pt x="7623809" y="3638535"/>
                </a:cubicBezTo>
                <a:cubicBezTo>
                  <a:pt x="7664344" y="4078747"/>
                  <a:pt x="7360363" y="4359577"/>
                  <a:pt x="6896084" y="4366260"/>
                </a:cubicBezTo>
                <a:cubicBezTo>
                  <a:pt x="6666424" y="4403704"/>
                  <a:pt x="6568152" y="4405189"/>
                  <a:pt x="6353174" y="4366260"/>
                </a:cubicBezTo>
                <a:cubicBezTo>
                  <a:pt x="6137570" y="4211302"/>
                  <a:pt x="4761217" y="4287060"/>
                  <a:pt x="4447222" y="4366260"/>
                </a:cubicBezTo>
                <a:lnTo>
                  <a:pt x="4447222" y="4366260"/>
                </a:lnTo>
                <a:cubicBezTo>
                  <a:pt x="2976645" y="4515952"/>
                  <a:pt x="2499081" y="4316311"/>
                  <a:pt x="727725" y="4366260"/>
                </a:cubicBezTo>
                <a:cubicBezTo>
                  <a:pt x="305481" y="4395608"/>
                  <a:pt x="-15069" y="4063947"/>
                  <a:pt x="0" y="3638535"/>
                </a:cubicBezTo>
                <a:cubicBezTo>
                  <a:pt x="-1" y="3638540"/>
                  <a:pt x="1" y="3638549"/>
                  <a:pt x="0" y="3638550"/>
                </a:cubicBezTo>
                <a:cubicBezTo>
                  <a:pt x="28255" y="3249548"/>
                  <a:pt x="-80154" y="2865423"/>
                  <a:pt x="0" y="2546985"/>
                </a:cubicBezTo>
                <a:lnTo>
                  <a:pt x="0" y="2546985"/>
                </a:lnTo>
                <a:cubicBezTo>
                  <a:pt x="-4207" y="2092522"/>
                  <a:pt x="94702" y="1032135"/>
                  <a:pt x="0" y="727725"/>
                </a:cubicBezTo>
                <a:close/>
              </a:path>
              <a:path w="7623809" h="4366260" stroke="0" extrusionOk="0">
                <a:moveTo>
                  <a:pt x="0" y="727725"/>
                </a:moveTo>
                <a:cubicBezTo>
                  <a:pt x="10762" y="290787"/>
                  <a:pt x="320767" y="5205"/>
                  <a:pt x="727725" y="0"/>
                </a:cubicBezTo>
                <a:cubicBezTo>
                  <a:pt x="2489791" y="-30226"/>
                  <a:pt x="2860757" y="19287"/>
                  <a:pt x="4447222" y="0"/>
                </a:cubicBezTo>
                <a:lnTo>
                  <a:pt x="4447222" y="0"/>
                </a:lnTo>
                <a:cubicBezTo>
                  <a:pt x="5343571" y="136756"/>
                  <a:pt x="5889977" y="-46743"/>
                  <a:pt x="6353174" y="0"/>
                </a:cubicBezTo>
                <a:cubicBezTo>
                  <a:pt x="6492534" y="19784"/>
                  <a:pt x="6627738" y="35214"/>
                  <a:pt x="6896084" y="0"/>
                </a:cubicBezTo>
                <a:cubicBezTo>
                  <a:pt x="7348266" y="-6001"/>
                  <a:pt x="7593375" y="282281"/>
                  <a:pt x="7623809" y="727725"/>
                </a:cubicBezTo>
                <a:cubicBezTo>
                  <a:pt x="7542487" y="1451081"/>
                  <a:pt x="7619702" y="1697133"/>
                  <a:pt x="7623809" y="2546985"/>
                </a:cubicBezTo>
                <a:cubicBezTo>
                  <a:pt x="7747339" y="2561073"/>
                  <a:pt x="7992779" y="2592035"/>
                  <a:pt x="8263523" y="2577229"/>
                </a:cubicBezTo>
                <a:cubicBezTo>
                  <a:pt x="8122879" y="2841689"/>
                  <a:pt x="7732557" y="3496938"/>
                  <a:pt x="7623809" y="3638550"/>
                </a:cubicBezTo>
                <a:cubicBezTo>
                  <a:pt x="7623809" y="3638546"/>
                  <a:pt x="7623810" y="3638538"/>
                  <a:pt x="7623809" y="3638535"/>
                </a:cubicBezTo>
                <a:cubicBezTo>
                  <a:pt x="7622763" y="3990895"/>
                  <a:pt x="7261704" y="4343568"/>
                  <a:pt x="6896084" y="4366260"/>
                </a:cubicBezTo>
                <a:cubicBezTo>
                  <a:pt x="6678176" y="4339911"/>
                  <a:pt x="6530781" y="4321266"/>
                  <a:pt x="6353174" y="4366260"/>
                </a:cubicBezTo>
                <a:cubicBezTo>
                  <a:pt x="5501743" y="4461292"/>
                  <a:pt x="4702964" y="4316337"/>
                  <a:pt x="4447222" y="4366260"/>
                </a:cubicBezTo>
                <a:lnTo>
                  <a:pt x="4447222" y="4366260"/>
                </a:lnTo>
                <a:cubicBezTo>
                  <a:pt x="3531542" y="4347392"/>
                  <a:pt x="1287475" y="4346658"/>
                  <a:pt x="727725" y="4366260"/>
                </a:cubicBezTo>
                <a:cubicBezTo>
                  <a:pt x="345329" y="4295515"/>
                  <a:pt x="2499" y="4054505"/>
                  <a:pt x="0" y="3638535"/>
                </a:cubicBezTo>
                <a:cubicBezTo>
                  <a:pt x="-1" y="3638540"/>
                  <a:pt x="-1" y="3638543"/>
                  <a:pt x="0" y="3638550"/>
                </a:cubicBezTo>
                <a:cubicBezTo>
                  <a:pt x="-95197" y="3364479"/>
                  <a:pt x="-21818" y="2942448"/>
                  <a:pt x="0" y="2546985"/>
                </a:cubicBezTo>
                <a:lnTo>
                  <a:pt x="0" y="2546985"/>
                </a:lnTo>
                <a:cubicBezTo>
                  <a:pt x="39937" y="2228465"/>
                  <a:pt x="161643" y="1451307"/>
                  <a:pt x="0" y="72772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58391"/>
                      <a:gd name="adj2" fmla="val 902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 chúng ta hết sức lưu ý: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hông tự ý đi câu cá ở sông hồ.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 câu các ở sông hồ luôn tiềm ẩn nguy hiểm, dễ xảy ra hiện tượng đuối nước.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3FD6BF4-798D-A8E4-E1FA-26D3CDB3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9" y="2321248"/>
            <a:ext cx="5193871" cy="45367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917905-6ED6-471B-868B-288D0E2C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82" y="942534"/>
            <a:ext cx="935207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EFE92-DE87-4EB4-80E0-1C65751DF59B}"/>
              </a:ext>
            </a:extLst>
          </p:cNvPr>
          <p:cNvGrpSpPr/>
          <p:nvPr/>
        </p:nvGrpSpPr>
        <p:grpSpPr>
          <a:xfrm>
            <a:off x="2645524" y="2281688"/>
            <a:ext cx="6772337" cy="4547814"/>
            <a:chOff x="2645524" y="2281688"/>
            <a:chExt cx="6772337" cy="4547814"/>
          </a:xfrm>
        </p:grpSpPr>
        <p:pic>
          <p:nvPicPr>
            <p:cNvPr id="45" name="Picture 4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7D58D64E-AA39-EC9C-0CE2-C3A591AC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02DFB7D5-BAD2-83EF-AE1C-A71B8422D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F7380060-CA83-6721-DA14-DCD030AEC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56091E-E2DE-48D5-9584-2808E1CEC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587" y="876621"/>
            <a:ext cx="935207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CC27F1-CB41-C0FA-79FF-50A6FEA747C3}"/>
              </a:ext>
            </a:extLst>
          </p:cNvPr>
          <p:cNvGrpSpPr/>
          <p:nvPr/>
        </p:nvGrpSpPr>
        <p:grpSpPr>
          <a:xfrm>
            <a:off x="1645684" y="330232"/>
            <a:ext cx="8534636" cy="830998"/>
            <a:chOff x="2941084" y="292594"/>
            <a:chExt cx="6309828" cy="830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D1B873-F040-A745-EDFC-C175F496F059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8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9460F8-EA8D-4E8B-7739-6C380EA8610C}"/>
                </a:ext>
              </a:extLst>
            </p:cNvPr>
            <p:cNvSpPr txBox="1"/>
            <p:nvPr/>
          </p:nvSpPr>
          <p:spPr>
            <a:xfrm>
              <a:off x="2941084" y="292594"/>
              <a:ext cx="6309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0C7495A3-59C5-270C-28D3-73A6D1B0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37207" y="2215540"/>
            <a:ext cx="3720353" cy="431222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71E4178-F53D-DB72-7629-96D6A18675B3}"/>
              </a:ext>
            </a:extLst>
          </p:cNvPr>
          <p:cNvSpPr/>
          <p:nvPr/>
        </p:nvSpPr>
        <p:spPr>
          <a:xfrm>
            <a:off x="640598" y="2215540"/>
            <a:ext cx="5714482" cy="2596490"/>
          </a:xfrm>
          <a:custGeom>
            <a:avLst/>
            <a:gdLst>
              <a:gd name="connsiteX0" fmla="*/ 0 w 5714482"/>
              <a:gd name="connsiteY0" fmla="*/ 432757 h 2596490"/>
              <a:gd name="connsiteX1" fmla="*/ 432757 w 5714482"/>
              <a:gd name="connsiteY1" fmla="*/ 0 h 2596490"/>
              <a:gd name="connsiteX2" fmla="*/ 3333448 w 5714482"/>
              <a:gd name="connsiteY2" fmla="*/ 0 h 2596490"/>
              <a:gd name="connsiteX3" fmla="*/ 3333448 w 5714482"/>
              <a:gd name="connsiteY3" fmla="*/ 0 h 2596490"/>
              <a:gd name="connsiteX4" fmla="*/ 4762068 w 5714482"/>
              <a:gd name="connsiteY4" fmla="*/ 0 h 2596490"/>
              <a:gd name="connsiteX5" fmla="*/ 5281725 w 5714482"/>
              <a:gd name="connsiteY5" fmla="*/ 0 h 2596490"/>
              <a:gd name="connsiteX6" fmla="*/ 5714482 w 5714482"/>
              <a:gd name="connsiteY6" fmla="*/ 432757 h 2596490"/>
              <a:gd name="connsiteX7" fmla="*/ 5714482 w 5714482"/>
              <a:gd name="connsiteY7" fmla="*/ 1514619 h 2596490"/>
              <a:gd name="connsiteX8" fmla="*/ 6755946 w 5714482"/>
              <a:gd name="connsiteY8" fmla="*/ 1691743 h 2596490"/>
              <a:gd name="connsiteX9" fmla="*/ 5714482 w 5714482"/>
              <a:gd name="connsiteY9" fmla="*/ 2163742 h 2596490"/>
              <a:gd name="connsiteX10" fmla="*/ 5714482 w 5714482"/>
              <a:gd name="connsiteY10" fmla="*/ 2163733 h 2596490"/>
              <a:gd name="connsiteX11" fmla="*/ 5281725 w 5714482"/>
              <a:gd name="connsiteY11" fmla="*/ 2596490 h 2596490"/>
              <a:gd name="connsiteX12" fmla="*/ 4762068 w 5714482"/>
              <a:gd name="connsiteY12" fmla="*/ 2596490 h 2596490"/>
              <a:gd name="connsiteX13" fmla="*/ 3333448 w 5714482"/>
              <a:gd name="connsiteY13" fmla="*/ 2596490 h 2596490"/>
              <a:gd name="connsiteX14" fmla="*/ 3333448 w 5714482"/>
              <a:gd name="connsiteY14" fmla="*/ 2596490 h 2596490"/>
              <a:gd name="connsiteX15" fmla="*/ 432757 w 5714482"/>
              <a:gd name="connsiteY15" fmla="*/ 2596490 h 2596490"/>
              <a:gd name="connsiteX16" fmla="*/ 0 w 5714482"/>
              <a:gd name="connsiteY16" fmla="*/ 2163733 h 2596490"/>
              <a:gd name="connsiteX17" fmla="*/ 0 w 5714482"/>
              <a:gd name="connsiteY17" fmla="*/ 2163742 h 2596490"/>
              <a:gd name="connsiteX18" fmla="*/ 0 w 5714482"/>
              <a:gd name="connsiteY18" fmla="*/ 1514619 h 2596490"/>
              <a:gd name="connsiteX19" fmla="*/ 0 w 5714482"/>
              <a:gd name="connsiteY19" fmla="*/ 1514619 h 2596490"/>
              <a:gd name="connsiteX20" fmla="*/ 0 w 5714482"/>
              <a:gd name="connsiteY20" fmla="*/ 432757 h 259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4482" h="2596490" fill="none" extrusionOk="0">
                <a:moveTo>
                  <a:pt x="0" y="432757"/>
                </a:moveTo>
                <a:cubicBezTo>
                  <a:pt x="-6400" y="201445"/>
                  <a:pt x="203593" y="-26623"/>
                  <a:pt x="432757" y="0"/>
                </a:cubicBezTo>
                <a:cubicBezTo>
                  <a:pt x="1722307" y="129591"/>
                  <a:pt x="2204699" y="-79037"/>
                  <a:pt x="3333448" y="0"/>
                </a:cubicBezTo>
                <a:lnTo>
                  <a:pt x="3333448" y="0"/>
                </a:lnTo>
                <a:cubicBezTo>
                  <a:pt x="3673179" y="-42663"/>
                  <a:pt x="4616909" y="46235"/>
                  <a:pt x="4762068" y="0"/>
                </a:cubicBezTo>
                <a:cubicBezTo>
                  <a:pt x="4900521" y="-45199"/>
                  <a:pt x="5058361" y="24107"/>
                  <a:pt x="5281725" y="0"/>
                </a:cubicBezTo>
                <a:cubicBezTo>
                  <a:pt x="5529256" y="6860"/>
                  <a:pt x="5700347" y="189169"/>
                  <a:pt x="5714482" y="432757"/>
                </a:cubicBezTo>
                <a:cubicBezTo>
                  <a:pt x="5695447" y="585103"/>
                  <a:pt x="5802645" y="1116826"/>
                  <a:pt x="5714482" y="1514619"/>
                </a:cubicBezTo>
                <a:cubicBezTo>
                  <a:pt x="6092544" y="1665284"/>
                  <a:pt x="6495772" y="1659385"/>
                  <a:pt x="6755946" y="1691743"/>
                </a:cubicBezTo>
                <a:cubicBezTo>
                  <a:pt x="6584700" y="1841326"/>
                  <a:pt x="6146324" y="1908644"/>
                  <a:pt x="5714482" y="2163742"/>
                </a:cubicBezTo>
                <a:lnTo>
                  <a:pt x="5714482" y="2163733"/>
                </a:lnTo>
                <a:cubicBezTo>
                  <a:pt x="5746730" y="2381004"/>
                  <a:pt x="5557872" y="2619430"/>
                  <a:pt x="5281725" y="2596490"/>
                </a:cubicBezTo>
                <a:cubicBezTo>
                  <a:pt x="5081203" y="2573810"/>
                  <a:pt x="4942708" y="2585402"/>
                  <a:pt x="4762068" y="2596490"/>
                </a:cubicBezTo>
                <a:cubicBezTo>
                  <a:pt x="4180848" y="2586349"/>
                  <a:pt x="3522184" y="2544880"/>
                  <a:pt x="3333448" y="2596490"/>
                </a:cubicBezTo>
                <a:lnTo>
                  <a:pt x="3333448" y="2596490"/>
                </a:lnTo>
                <a:cubicBezTo>
                  <a:pt x="2375315" y="2556824"/>
                  <a:pt x="985298" y="2724139"/>
                  <a:pt x="432757" y="2596490"/>
                </a:cubicBezTo>
                <a:cubicBezTo>
                  <a:pt x="188837" y="2590694"/>
                  <a:pt x="35388" y="2424118"/>
                  <a:pt x="0" y="2163733"/>
                </a:cubicBezTo>
                <a:lnTo>
                  <a:pt x="0" y="2163742"/>
                </a:lnTo>
                <a:cubicBezTo>
                  <a:pt x="4394" y="1973809"/>
                  <a:pt x="92" y="1589196"/>
                  <a:pt x="0" y="1514619"/>
                </a:cubicBezTo>
                <a:lnTo>
                  <a:pt x="0" y="1514619"/>
                </a:lnTo>
                <a:cubicBezTo>
                  <a:pt x="-42296" y="1055394"/>
                  <a:pt x="17260" y="757464"/>
                  <a:pt x="0" y="432757"/>
                </a:cubicBezTo>
                <a:close/>
              </a:path>
              <a:path w="5714482" h="2596490" stroke="0" extrusionOk="0">
                <a:moveTo>
                  <a:pt x="0" y="432757"/>
                </a:moveTo>
                <a:cubicBezTo>
                  <a:pt x="5949" y="174391"/>
                  <a:pt x="167426" y="27145"/>
                  <a:pt x="432757" y="0"/>
                </a:cubicBezTo>
                <a:cubicBezTo>
                  <a:pt x="1787372" y="-30226"/>
                  <a:pt x="2446524" y="19287"/>
                  <a:pt x="3333448" y="0"/>
                </a:cubicBezTo>
                <a:lnTo>
                  <a:pt x="3333448" y="0"/>
                </a:lnTo>
                <a:cubicBezTo>
                  <a:pt x="3950055" y="57875"/>
                  <a:pt x="4428323" y="125756"/>
                  <a:pt x="4762068" y="0"/>
                </a:cubicBezTo>
                <a:cubicBezTo>
                  <a:pt x="4836226" y="5818"/>
                  <a:pt x="5197441" y="-15038"/>
                  <a:pt x="5281725" y="0"/>
                </a:cubicBezTo>
                <a:cubicBezTo>
                  <a:pt x="5550037" y="-3498"/>
                  <a:pt x="5690038" y="158787"/>
                  <a:pt x="5714482" y="432757"/>
                </a:cubicBezTo>
                <a:cubicBezTo>
                  <a:pt x="5719642" y="546428"/>
                  <a:pt x="5622112" y="1343837"/>
                  <a:pt x="5714482" y="1514619"/>
                </a:cubicBezTo>
                <a:cubicBezTo>
                  <a:pt x="5957541" y="1506823"/>
                  <a:pt x="6293755" y="1531619"/>
                  <a:pt x="6755946" y="1691743"/>
                </a:cubicBezTo>
                <a:cubicBezTo>
                  <a:pt x="6302241" y="1796746"/>
                  <a:pt x="6135452" y="2008212"/>
                  <a:pt x="5714482" y="2163742"/>
                </a:cubicBezTo>
                <a:lnTo>
                  <a:pt x="5714482" y="2163733"/>
                </a:lnTo>
                <a:cubicBezTo>
                  <a:pt x="5723920" y="2396940"/>
                  <a:pt x="5516740" y="2553747"/>
                  <a:pt x="5281725" y="2596490"/>
                </a:cubicBezTo>
                <a:cubicBezTo>
                  <a:pt x="5190073" y="2629063"/>
                  <a:pt x="4862030" y="2640320"/>
                  <a:pt x="4762068" y="2596490"/>
                </a:cubicBezTo>
                <a:cubicBezTo>
                  <a:pt x="4086233" y="2685052"/>
                  <a:pt x="3729380" y="2720283"/>
                  <a:pt x="3333448" y="2596490"/>
                </a:cubicBezTo>
                <a:lnTo>
                  <a:pt x="3333448" y="2596490"/>
                </a:lnTo>
                <a:cubicBezTo>
                  <a:pt x="3018357" y="2691522"/>
                  <a:pt x="1459112" y="2546567"/>
                  <a:pt x="432757" y="2596490"/>
                </a:cubicBezTo>
                <a:cubicBezTo>
                  <a:pt x="180303" y="2553633"/>
                  <a:pt x="12192" y="2422164"/>
                  <a:pt x="0" y="2163733"/>
                </a:cubicBezTo>
                <a:lnTo>
                  <a:pt x="0" y="2163742"/>
                </a:lnTo>
                <a:cubicBezTo>
                  <a:pt x="32682" y="1860689"/>
                  <a:pt x="20486" y="1586373"/>
                  <a:pt x="0" y="1514619"/>
                </a:cubicBezTo>
                <a:lnTo>
                  <a:pt x="0" y="1514619"/>
                </a:lnTo>
                <a:cubicBezTo>
                  <a:pt x="67611" y="1219064"/>
                  <a:pt x="91262" y="868943"/>
                  <a:pt x="0" y="432757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822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đọc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có từ nào em chưa hiểu nghĩa? </a:t>
            </a:r>
          </a:p>
        </p:txBody>
      </p:sp>
    </p:spTree>
    <p:extLst>
      <p:ext uri="{BB962C8B-B14F-4D97-AF65-F5344CB8AC3E}">
        <p14:creationId xmlns:p14="http://schemas.microsoft.com/office/powerpoint/2010/main" val="3563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dự án kỳ vọng làm thay đổi diện mạo TP Nha Trang">
            <a:extLst>
              <a:ext uri="{FF2B5EF4-FFF2-40B4-BE49-F238E27FC236}">
                <a16:creationId xmlns:a16="http://schemas.microsoft.com/office/drawing/2014/main" id="{3248C728-3ACF-45C7-A164-14BBA4FB9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CA409-53F0-41EB-8DA8-09B6CE3C6C9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kumimoji="0" lang="en-US" sz="4400" b="0" i="1" u="none" strike="noStrike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1DB434-AF19-F97D-B3DC-375749437DF3}"/>
              </a:ext>
            </a:extLst>
          </p:cNvPr>
          <p:cNvSpPr/>
          <p:nvPr/>
        </p:nvSpPr>
        <p:spPr>
          <a:xfrm>
            <a:off x="548640" y="1691362"/>
            <a:ext cx="7510839" cy="2206268"/>
          </a:xfrm>
          <a:custGeom>
            <a:avLst/>
            <a:gdLst>
              <a:gd name="connsiteX0" fmla="*/ 0 w 7510839"/>
              <a:gd name="connsiteY0" fmla="*/ 538793 h 2206268"/>
              <a:gd name="connsiteX1" fmla="*/ 538793 w 7510839"/>
              <a:gd name="connsiteY1" fmla="*/ 0 h 2206268"/>
              <a:gd name="connsiteX2" fmla="*/ 6972046 w 7510839"/>
              <a:gd name="connsiteY2" fmla="*/ 0 h 2206268"/>
              <a:gd name="connsiteX3" fmla="*/ 7510839 w 7510839"/>
              <a:gd name="connsiteY3" fmla="*/ 538793 h 2206268"/>
              <a:gd name="connsiteX4" fmla="*/ 7510839 w 7510839"/>
              <a:gd name="connsiteY4" fmla="*/ 1667475 h 2206268"/>
              <a:gd name="connsiteX5" fmla="*/ 6972046 w 7510839"/>
              <a:gd name="connsiteY5" fmla="*/ 2206268 h 2206268"/>
              <a:gd name="connsiteX6" fmla="*/ 538793 w 7510839"/>
              <a:gd name="connsiteY6" fmla="*/ 2206268 h 2206268"/>
              <a:gd name="connsiteX7" fmla="*/ 0 w 7510839"/>
              <a:gd name="connsiteY7" fmla="*/ 1667475 h 2206268"/>
              <a:gd name="connsiteX8" fmla="*/ 0 w 7510839"/>
              <a:gd name="connsiteY8" fmla="*/ 538793 h 22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0839" h="2206268" fill="none" extrusionOk="0">
                <a:moveTo>
                  <a:pt x="0" y="538793"/>
                </a:moveTo>
                <a:cubicBezTo>
                  <a:pt x="-11702" y="282233"/>
                  <a:pt x="199162" y="-28268"/>
                  <a:pt x="538793" y="0"/>
                </a:cubicBezTo>
                <a:cubicBezTo>
                  <a:pt x="3059028" y="-35273"/>
                  <a:pt x="5175909" y="-144294"/>
                  <a:pt x="6972046" y="0"/>
                </a:cubicBezTo>
                <a:cubicBezTo>
                  <a:pt x="7293779" y="7356"/>
                  <a:pt x="7475742" y="211635"/>
                  <a:pt x="7510839" y="538793"/>
                </a:cubicBezTo>
                <a:cubicBezTo>
                  <a:pt x="7570810" y="1067798"/>
                  <a:pt x="7449098" y="1145171"/>
                  <a:pt x="7510839" y="1667475"/>
                </a:cubicBezTo>
                <a:cubicBezTo>
                  <a:pt x="7558303" y="1929150"/>
                  <a:pt x="7287276" y="2187120"/>
                  <a:pt x="6972046" y="2206268"/>
                </a:cubicBezTo>
                <a:cubicBezTo>
                  <a:pt x="3861891" y="2283793"/>
                  <a:pt x="2538341" y="2162565"/>
                  <a:pt x="538793" y="2206268"/>
                </a:cubicBezTo>
                <a:cubicBezTo>
                  <a:pt x="237005" y="2205098"/>
                  <a:pt x="-31363" y="1964613"/>
                  <a:pt x="0" y="1667475"/>
                </a:cubicBezTo>
                <a:cubicBezTo>
                  <a:pt x="68993" y="1244359"/>
                  <a:pt x="-99621" y="663370"/>
                  <a:pt x="0" y="538793"/>
                </a:cubicBezTo>
                <a:close/>
              </a:path>
              <a:path w="7510839" h="2206268" stroke="0" extrusionOk="0">
                <a:moveTo>
                  <a:pt x="0" y="538793"/>
                </a:moveTo>
                <a:cubicBezTo>
                  <a:pt x="-3436" y="229352"/>
                  <a:pt x="214640" y="21532"/>
                  <a:pt x="538793" y="0"/>
                </a:cubicBezTo>
                <a:cubicBezTo>
                  <a:pt x="2931947" y="-95379"/>
                  <a:pt x="4489506" y="58096"/>
                  <a:pt x="6972046" y="0"/>
                </a:cubicBezTo>
                <a:cubicBezTo>
                  <a:pt x="7247357" y="-15667"/>
                  <a:pt x="7505062" y="237074"/>
                  <a:pt x="7510839" y="538793"/>
                </a:cubicBezTo>
                <a:cubicBezTo>
                  <a:pt x="7491339" y="711019"/>
                  <a:pt x="7578763" y="1125926"/>
                  <a:pt x="7510839" y="1667475"/>
                </a:cubicBezTo>
                <a:cubicBezTo>
                  <a:pt x="7544385" y="1925168"/>
                  <a:pt x="7251992" y="2188715"/>
                  <a:pt x="6972046" y="2206268"/>
                </a:cubicBezTo>
                <a:cubicBezTo>
                  <a:pt x="6321370" y="2146362"/>
                  <a:pt x="2163850" y="2288782"/>
                  <a:pt x="538793" y="2206268"/>
                </a:cubicBezTo>
                <a:cubicBezTo>
                  <a:pt x="206985" y="2214733"/>
                  <a:pt x="-19957" y="1985297"/>
                  <a:pt x="0" y="1667475"/>
                </a:cubicBezTo>
                <a:cubicBezTo>
                  <a:pt x="53418" y="1428810"/>
                  <a:pt x="-100661" y="790909"/>
                  <a:pt x="0" y="5387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 hở: nét mặt tươi tỉnh, lộ rõ vẻ vui mừng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F71DB434-AF19-F97D-B3DC-375749437DF3}"/>
              </a:ext>
            </a:extLst>
          </p:cNvPr>
          <p:cNvSpPr/>
          <p:nvPr/>
        </p:nvSpPr>
        <p:spPr>
          <a:xfrm>
            <a:off x="548641" y="1691362"/>
            <a:ext cx="6572250" cy="2206268"/>
          </a:xfrm>
          <a:custGeom>
            <a:avLst/>
            <a:gdLst>
              <a:gd name="connsiteX0" fmla="*/ 0 w 6572250"/>
              <a:gd name="connsiteY0" fmla="*/ 538793 h 2206268"/>
              <a:gd name="connsiteX1" fmla="*/ 538793 w 6572250"/>
              <a:gd name="connsiteY1" fmla="*/ 0 h 2206268"/>
              <a:gd name="connsiteX2" fmla="*/ 6033457 w 6572250"/>
              <a:gd name="connsiteY2" fmla="*/ 0 h 2206268"/>
              <a:gd name="connsiteX3" fmla="*/ 6572250 w 6572250"/>
              <a:gd name="connsiteY3" fmla="*/ 538793 h 2206268"/>
              <a:gd name="connsiteX4" fmla="*/ 6572250 w 6572250"/>
              <a:gd name="connsiteY4" fmla="*/ 1667475 h 2206268"/>
              <a:gd name="connsiteX5" fmla="*/ 6033457 w 6572250"/>
              <a:gd name="connsiteY5" fmla="*/ 2206268 h 2206268"/>
              <a:gd name="connsiteX6" fmla="*/ 538793 w 6572250"/>
              <a:gd name="connsiteY6" fmla="*/ 2206268 h 2206268"/>
              <a:gd name="connsiteX7" fmla="*/ 0 w 6572250"/>
              <a:gd name="connsiteY7" fmla="*/ 1667475 h 2206268"/>
              <a:gd name="connsiteX8" fmla="*/ 0 w 6572250"/>
              <a:gd name="connsiteY8" fmla="*/ 538793 h 22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2250" h="2206268" fill="none" extrusionOk="0">
                <a:moveTo>
                  <a:pt x="0" y="538793"/>
                </a:moveTo>
                <a:cubicBezTo>
                  <a:pt x="-11702" y="282233"/>
                  <a:pt x="199162" y="-28268"/>
                  <a:pt x="538793" y="0"/>
                </a:cubicBezTo>
                <a:cubicBezTo>
                  <a:pt x="1377313" y="-35273"/>
                  <a:pt x="4393333" y="-144294"/>
                  <a:pt x="6033457" y="0"/>
                </a:cubicBezTo>
                <a:cubicBezTo>
                  <a:pt x="6355190" y="7356"/>
                  <a:pt x="6537153" y="211635"/>
                  <a:pt x="6572250" y="538793"/>
                </a:cubicBezTo>
                <a:cubicBezTo>
                  <a:pt x="6632221" y="1067798"/>
                  <a:pt x="6510509" y="1145171"/>
                  <a:pt x="6572250" y="1667475"/>
                </a:cubicBezTo>
                <a:cubicBezTo>
                  <a:pt x="6619714" y="1929150"/>
                  <a:pt x="6348687" y="2187120"/>
                  <a:pt x="6033457" y="2206268"/>
                </a:cubicBezTo>
                <a:cubicBezTo>
                  <a:pt x="4761464" y="2283793"/>
                  <a:pt x="3227686" y="2162565"/>
                  <a:pt x="538793" y="2206268"/>
                </a:cubicBezTo>
                <a:cubicBezTo>
                  <a:pt x="237005" y="2205098"/>
                  <a:pt x="-31363" y="1964613"/>
                  <a:pt x="0" y="1667475"/>
                </a:cubicBezTo>
                <a:cubicBezTo>
                  <a:pt x="68993" y="1244359"/>
                  <a:pt x="-99621" y="663370"/>
                  <a:pt x="0" y="538793"/>
                </a:cubicBezTo>
                <a:close/>
              </a:path>
              <a:path w="6572250" h="2206268" stroke="0" extrusionOk="0">
                <a:moveTo>
                  <a:pt x="0" y="538793"/>
                </a:moveTo>
                <a:cubicBezTo>
                  <a:pt x="-3436" y="229352"/>
                  <a:pt x="214640" y="21532"/>
                  <a:pt x="538793" y="0"/>
                </a:cubicBezTo>
                <a:cubicBezTo>
                  <a:pt x="1179512" y="-95379"/>
                  <a:pt x="4489168" y="58096"/>
                  <a:pt x="6033457" y="0"/>
                </a:cubicBezTo>
                <a:cubicBezTo>
                  <a:pt x="6308768" y="-15667"/>
                  <a:pt x="6566473" y="237074"/>
                  <a:pt x="6572250" y="538793"/>
                </a:cubicBezTo>
                <a:cubicBezTo>
                  <a:pt x="6552750" y="711019"/>
                  <a:pt x="6640174" y="1125926"/>
                  <a:pt x="6572250" y="1667475"/>
                </a:cubicBezTo>
                <a:cubicBezTo>
                  <a:pt x="6605796" y="1925168"/>
                  <a:pt x="6313403" y="2188715"/>
                  <a:pt x="6033457" y="2206268"/>
                </a:cubicBezTo>
                <a:cubicBezTo>
                  <a:pt x="3912936" y="2146362"/>
                  <a:pt x="1358859" y="2288782"/>
                  <a:pt x="538793" y="2206268"/>
                </a:cubicBezTo>
                <a:cubicBezTo>
                  <a:pt x="206985" y="2214733"/>
                  <a:pt x="-19957" y="1985297"/>
                  <a:pt x="0" y="1667475"/>
                </a:cubicBezTo>
                <a:cubicBezTo>
                  <a:pt x="53418" y="1428810"/>
                  <a:pt x="-100661" y="790909"/>
                  <a:pt x="0" y="5387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Hối hả: rất vội vã</a:t>
            </a:r>
          </a:p>
        </p:txBody>
      </p:sp>
    </p:spTree>
    <p:extLst>
      <p:ext uri="{BB962C8B-B14F-4D97-AF65-F5344CB8AC3E}">
        <p14:creationId xmlns:p14="http://schemas.microsoft.com/office/powerpoint/2010/main" val="39837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ECD84B89-83B1-AA44-B9BE-C68A3A346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7" name="Picture 6" descr="A picture containing grass&#10;&#10;Description automatically generated">
            <a:extLst>
              <a:ext uri="{FF2B5EF4-FFF2-40B4-BE49-F238E27FC236}">
                <a16:creationId xmlns:a16="http://schemas.microsoft.com/office/drawing/2014/main" id="{7730C052-65F2-435B-827D-A9BB43E0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0" name="Freeform: Shape 14">
            <a:extLst>
              <a:ext uri="{FF2B5EF4-FFF2-40B4-BE49-F238E27FC236}">
                <a16:creationId xmlns:a16="http://schemas.microsoft.com/office/drawing/2014/main" id="{DF3B9D9F-2555-4B2E-AD17-056B66596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5594" y="812056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14741-193F-4D52-8F55-410899C9B9FC}"/>
              </a:ext>
            </a:extLst>
          </p:cNvPr>
          <p:cNvSpPr txBox="1"/>
          <p:nvPr/>
        </p:nvSpPr>
        <p:spPr>
          <a:xfrm>
            <a:off x="7626539" y="2737232"/>
            <a:ext cx="3149221" cy="2149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98F816C8-664D-4D46-87AC-DD7054006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8" y="705180"/>
            <a:ext cx="4014345" cy="5316049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alpha val="58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37">
            <a:extLst>
              <a:ext uri="{FF2B5EF4-FFF2-40B4-BE49-F238E27FC236}">
                <a16:creationId xmlns:a16="http://schemas.microsoft.com/office/drawing/2014/main" id="{A73246B8-2142-4E70-A204-748A15958DC0}"/>
              </a:ext>
            </a:extLst>
          </p:cNvPr>
          <p:cNvSpPr/>
          <p:nvPr/>
        </p:nvSpPr>
        <p:spPr>
          <a:xfrm>
            <a:off x="334761" y="176269"/>
            <a:ext cx="11356340" cy="6224531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视觉坊免费素材shijuef.com(龚帆免费体)" panose="03000600000000000000" charset="-122"/>
              <a:ea typeface="视觉坊免费素材shijuef.com(龚帆免费体)" panose="03000600000000000000" charset="-122"/>
              <a:cs typeface="视觉坊免费素材shijuef.com(龚帆免费体)" panose="03000600000000000000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6F2701-F3C6-48FA-9D86-DB7431E14CC6}"/>
              </a:ext>
            </a:extLst>
          </p:cNvPr>
          <p:cNvSpPr/>
          <p:nvPr/>
        </p:nvSpPr>
        <p:spPr>
          <a:xfrm>
            <a:off x="1288615" y="162218"/>
            <a:ext cx="33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Cùng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tìm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hiểu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A77CF3-0D51-48A0-9EDC-9B79470A1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91536" y="240596"/>
            <a:ext cx="511318" cy="511318"/>
          </a:xfrm>
          <a:prstGeom prst="rect">
            <a:avLst/>
          </a:prstGeom>
        </p:spPr>
      </p:pic>
      <p:grpSp>
        <p:nvGrpSpPr>
          <p:cNvPr id="31" name="PA_库_组合 5">
            <a:extLst>
              <a:ext uri="{FF2B5EF4-FFF2-40B4-BE49-F238E27FC236}">
                <a16:creationId xmlns:a16="http://schemas.microsoft.com/office/drawing/2014/main" id="{4EC3DAFB-C14C-470C-8D0C-F9BD53430C9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41146" y="1116981"/>
            <a:ext cx="587835" cy="716799"/>
            <a:chOff x="1836100" y="2332000"/>
            <a:chExt cx="1572829" cy="875132"/>
          </a:xfrm>
        </p:grpSpPr>
        <p:sp>
          <p:nvSpPr>
            <p:cNvPr id="32" name="任意多边形 10">
              <a:extLst>
                <a:ext uri="{FF2B5EF4-FFF2-40B4-BE49-F238E27FC236}">
                  <a16:creationId xmlns:a16="http://schemas.microsoft.com/office/drawing/2014/main" id="{AE4238DF-11B8-48A8-ABF5-C86DAF5A6B8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任意多边形 11">
              <a:extLst>
                <a:ext uri="{FF2B5EF4-FFF2-40B4-BE49-F238E27FC236}">
                  <a16:creationId xmlns:a16="http://schemas.microsoft.com/office/drawing/2014/main" id="{1D2EF31E-8097-4DF2-AEE1-7CD5CBE61E63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id="{CB91817F-6B2A-47C0-962F-9C560B9BA9F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7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A465879-F759-41C6-A3E3-9FD9DCF16E06}"/>
              </a:ext>
            </a:extLst>
          </p:cNvPr>
          <p:cNvSpPr/>
          <p:nvPr/>
        </p:nvSpPr>
        <p:spPr>
          <a:xfrm>
            <a:off x="1573339" y="1167544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 làm việc gì? Ở đâu?</a:t>
            </a:r>
          </a:p>
        </p:txBody>
      </p:sp>
      <p:grpSp>
        <p:nvGrpSpPr>
          <p:cNvPr id="36" name="PA_库_组合 5">
            <a:extLst>
              <a:ext uri="{FF2B5EF4-FFF2-40B4-BE49-F238E27FC236}">
                <a16:creationId xmlns:a16="http://schemas.microsoft.com/office/drawing/2014/main" id="{762973AB-C26D-4E4D-A8AC-17C55A025EC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41146" y="2062982"/>
            <a:ext cx="587835" cy="733599"/>
            <a:chOff x="1836100" y="2332000"/>
            <a:chExt cx="1572829" cy="895643"/>
          </a:xfrm>
        </p:grpSpPr>
        <p:sp>
          <p:nvSpPr>
            <p:cNvPr id="37" name="任意多边形 10">
              <a:extLst>
                <a:ext uri="{FF2B5EF4-FFF2-40B4-BE49-F238E27FC236}">
                  <a16:creationId xmlns:a16="http://schemas.microsoft.com/office/drawing/2014/main" id="{EA54E196-6306-4386-B730-25860A39B889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任意多边形 11">
              <a:extLst>
                <a:ext uri="{FF2B5EF4-FFF2-40B4-BE49-F238E27FC236}">
                  <a16:creationId xmlns:a16="http://schemas.microsoft.com/office/drawing/2014/main" id="{8E7D1388-C6A1-493B-8322-999CFD4BCD39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12">
              <a:extLst>
                <a:ext uri="{FF2B5EF4-FFF2-40B4-BE49-F238E27FC236}">
                  <a16:creationId xmlns:a16="http://schemas.microsoft.com/office/drawing/2014/main" id="{C0013FC5-89EC-437F-9A5E-10F0414E1C4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453205D-872A-4E69-A5FD-A20C6BD7AB1D}"/>
              </a:ext>
            </a:extLst>
          </p:cNvPr>
          <p:cNvSpPr/>
          <p:nvPr/>
        </p:nvSpPr>
        <p:spPr>
          <a:xfrm>
            <a:off x="1610470" y="2095195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mèo anh ngả lưng ngủ luôn một giấc?</a:t>
            </a:r>
          </a:p>
        </p:txBody>
      </p:sp>
      <p:grpSp>
        <p:nvGrpSpPr>
          <p:cNvPr id="41" name="PA_库_组合 5">
            <a:extLst>
              <a:ext uri="{FF2B5EF4-FFF2-40B4-BE49-F238E27FC236}">
                <a16:creationId xmlns:a16="http://schemas.microsoft.com/office/drawing/2014/main" id="{9627159F-8071-4033-B8D5-0805BC7A4AC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62234" y="2891792"/>
            <a:ext cx="587835" cy="733599"/>
            <a:chOff x="1836100" y="2332000"/>
            <a:chExt cx="1572829" cy="895643"/>
          </a:xfrm>
        </p:grpSpPr>
        <p:sp>
          <p:nvSpPr>
            <p:cNvPr id="42" name="任意多边形 10">
              <a:extLst>
                <a:ext uri="{FF2B5EF4-FFF2-40B4-BE49-F238E27FC236}">
                  <a16:creationId xmlns:a16="http://schemas.microsoft.com/office/drawing/2014/main" id="{401D0DDE-6E6A-414F-873A-3A901B33CD47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任意多边形 11">
              <a:extLst>
                <a:ext uri="{FF2B5EF4-FFF2-40B4-BE49-F238E27FC236}">
                  <a16:creationId xmlns:a16="http://schemas.microsoft.com/office/drawing/2014/main" id="{70B29A75-F17F-4676-AF95-46520E393135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579B80CC-C7F6-402D-B88E-599A26FB922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25B9D38-AA38-4602-9A8C-6CE781EE4AAB}"/>
              </a:ext>
            </a:extLst>
          </p:cNvPr>
          <p:cNvSpPr/>
          <p:nvPr/>
        </p:nvSpPr>
        <p:spPr>
          <a:xfrm>
            <a:off x="1507144" y="2895992"/>
            <a:ext cx="9869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nhìn bầy thỏ vui chơi, mèo em nghĩ gì?</a:t>
            </a:r>
          </a:p>
        </p:txBody>
      </p:sp>
      <p:grpSp>
        <p:nvGrpSpPr>
          <p:cNvPr id="46" name="PA_库_组合 5">
            <a:extLst>
              <a:ext uri="{FF2B5EF4-FFF2-40B4-BE49-F238E27FC236}">
                <a16:creationId xmlns:a16="http://schemas.microsoft.com/office/drawing/2014/main" id="{625A85FD-B3E0-4FE7-951B-EF61A4DB229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41597" y="3795207"/>
            <a:ext cx="587835" cy="733599"/>
            <a:chOff x="1836100" y="2332000"/>
            <a:chExt cx="1572829" cy="895643"/>
          </a:xfrm>
        </p:grpSpPr>
        <p:sp>
          <p:nvSpPr>
            <p:cNvPr id="47" name="任意多边形 10">
              <a:extLst>
                <a:ext uri="{FF2B5EF4-FFF2-40B4-BE49-F238E27FC236}">
                  <a16:creationId xmlns:a16="http://schemas.microsoft.com/office/drawing/2014/main" id="{E97F331D-79BB-4084-B24B-2D76B99A02E6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任意多边形 11">
              <a:extLst>
                <a:ext uri="{FF2B5EF4-FFF2-40B4-BE49-F238E27FC236}">
                  <a16:creationId xmlns:a16="http://schemas.microsoft.com/office/drawing/2014/main" id="{7959CBDD-F3D1-4692-8C6C-9EE8DFE00CCA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文本框 12">
              <a:extLst>
                <a:ext uri="{FF2B5EF4-FFF2-40B4-BE49-F238E27FC236}">
                  <a16:creationId xmlns:a16="http://schemas.microsoft.com/office/drawing/2014/main" id="{60238688-42A3-4C27-BA29-CEB9378E07B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DCC8B33-22D5-480D-AA86-B51CF3A8AD4F}"/>
              </a:ext>
            </a:extLst>
          </p:cNvPr>
          <p:cNvSpPr/>
          <p:nvPr/>
        </p:nvSpPr>
        <p:spPr>
          <a:xfrm>
            <a:off x="1440090" y="3711871"/>
            <a:ext cx="10057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quả buổi đi câu của anh em mèo trắng thế nào? Vì sao lại có kết quả đó?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D6999C6-FE60-4CC2-BA58-E8F0B1635492}"/>
              </a:ext>
            </a:extLst>
          </p:cNvPr>
          <p:cNvGrpSpPr/>
          <p:nvPr/>
        </p:nvGrpSpPr>
        <p:grpSpPr>
          <a:xfrm>
            <a:off x="9013151" y="2674328"/>
            <a:ext cx="3104143" cy="3127647"/>
            <a:chOff x="7656474" y="831396"/>
            <a:chExt cx="3689350" cy="3269584"/>
          </a:xfrm>
        </p:grpSpPr>
        <p:pic>
          <p:nvPicPr>
            <p:cNvPr id="52" name="图片 2" descr="2">
              <a:extLst>
                <a:ext uri="{FF2B5EF4-FFF2-40B4-BE49-F238E27FC236}">
                  <a16:creationId xmlns:a16="http://schemas.microsoft.com/office/drawing/2014/main" id="{ED68AF70-737D-4FBC-BEC6-F3DFE5F43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4" y="831396"/>
              <a:ext cx="3689350" cy="3127375"/>
            </a:xfrm>
            <a:prstGeom prst="rect">
              <a:avLst/>
            </a:prstGeom>
          </p:spPr>
        </p:pic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FCEC249-2F65-418E-9DE4-02953980B9FF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PA_库_组合 5">
            <a:extLst>
              <a:ext uri="{FF2B5EF4-FFF2-40B4-BE49-F238E27FC236}">
                <a16:creationId xmlns:a16="http://schemas.microsoft.com/office/drawing/2014/main" id="{2DC4599A-5F2F-4D14-AAB8-34225A51DAB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18737" y="4938207"/>
            <a:ext cx="587835" cy="733599"/>
            <a:chOff x="1836100" y="2332000"/>
            <a:chExt cx="1572829" cy="895643"/>
          </a:xfrm>
        </p:grpSpPr>
        <p:sp>
          <p:nvSpPr>
            <p:cNvPr id="55" name="任意多边形 10">
              <a:extLst>
                <a:ext uri="{FF2B5EF4-FFF2-40B4-BE49-F238E27FC236}">
                  <a16:creationId xmlns:a16="http://schemas.microsoft.com/office/drawing/2014/main" id="{393EF212-521C-4D3B-A77E-EEBB23579FB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任意多边形 11">
              <a:extLst>
                <a:ext uri="{FF2B5EF4-FFF2-40B4-BE49-F238E27FC236}">
                  <a16:creationId xmlns:a16="http://schemas.microsoft.com/office/drawing/2014/main" id="{0F345053-90F5-4D29-B64B-722166D48A01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7" name="文本框 12">
              <a:extLst>
                <a:ext uri="{FF2B5EF4-FFF2-40B4-BE49-F238E27FC236}">
                  <a16:creationId xmlns:a16="http://schemas.microsoft.com/office/drawing/2014/main" id="{12FF9B62-64B8-4232-9395-C5BAE4C54FF6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3E9E8D-253E-49C5-8300-F2D8D8596855}"/>
              </a:ext>
            </a:extLst>
          </p:cNvPr>
          <p:cNvSpPr/>
          <p:nvPr/>
        </p:nvSpPr>
        <p:spPr>
          <a:xfrm>
            <a:off x="1417230" y="4854871"/>
            <a:ext cx="7498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lời khuyên mà bài thơ Mèo đi câu cá muốn gửi gắm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40" grpId="0"/>
      <p:bldP spid="45" grpId="0"/>
      <p:bldP spid="50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Anh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1588770"/>
          </a:xfrm>
          <a:custGeom>
            <a:avLst/>
            <a:gdLst>
              <a:gd name="connsiteX0" fmla="*/ 0 w 7993461"/>
              <a:gd name="connsiteY0" fmla="*/ 199088 h 1588770"/>
              <a:gd name="connsiteX1" fmla="*/ 503292 w 7993461"/>
              <a:gd name="connsiteY1" fmla="*/ 0 h 1588770"/>
              <a:gd name="connsiteX2" fmla="*/ 1201980 w 7993461"/>
              <a:gd name="connsiteY2" fmla="*/ 0 h 1588770"/>
              <a:gd name="connsiteX3" fmla="*/ 1900667 w 7993461"/>
              <a:gd name="connsiteY3" fmla="*/ 0 h 1588770"/>
              <a:gd name="connsiteX4" fmla="*/ 2599355 w 7993461"/>
              <a:gd name="connsiteY4" fmla="*/ 0 h 1588770"/>
              <a:gd name="connsiteX5" fmla="*/ 3437780 w 7993461"/>
              <a:gd name="connsiteY5" fmla="*/ 0 h 1588770"/>
              <a:gd name="connsiteX6" fmla="*/ 4136468 w 7993461"/>
              <a:gd name="connsiteY6" fmla="*/ 0 h 1588770"/>
              <a:gd name="connsiteX7" fmla="*/ 4835156 w 7993461"/>
              <a:gd name="connsiteY7" fmla="*/ 0 h 1588770"/>
              <a:gd name="connsiteX8" fmla="*/ 5603712 w 7993461"/>
              <a:gd name="connsiteY8" fmla="*/ 0 h 1588770"/>
              <a:gd name="connsiteX9" fmla="*/ 6302400 w 7993461"/>
              <a:gd name="connsiteY9" fmla="*/ 0 h 1588770"/>
              <a:gd name="connsiteX10" fmla="*/ 7490169 w 7993461"/>
              <a:gd name="connsiteY10" fmla="*/ 0 h 1588770"/>
              <a:gd name="connsiteX11" fmla="*/ 7993461 w 7993461"/>
              <a:gd name="connsiteY11" fmla="*/ 199088 h 1588770"/>
              <a:gd name="connsiteX12" fmla="*/ 7993461 w 7993461"/>
              <a:gd name="connsiteY12" fmla="*/ 413395 h 1588770"/>
              <a:gd name="connsiteX13" fmla="*/ 7993461 w 7993461"/>
              <a:gd name="connsiteY13" fmla="*/ 627702 h 1588770"/>
              <a:gd name="connsiteX14" fmla="*/ 7993461 w 7993461"/>
              <a:gd name="connsiteY14" fmla="*/ 830102 h 1588770"/>
              <a:gd name="connsiteX15" fmla="*/ 7993461 w 7993461"/>
              <a:gd name="connsiteY15" fmla="*/ 1092033 h 1588770"/>
              <a:gd name="connsiteX16" fmla="*/ 7993461 w 7993461"/>
              <a:gd name="connsiteY16" fmla="*/ 1389681 h 1588770"/>
              <a:gd name="connsiteX17" fmla="*/ 7490169 w 7993461"/>
              <a:gd name="connsiteY17" fmla="*/ 1588770 h 1588770"/>
              <a:gd name="connsiteX18" fmla="*/ 6791481 w 7993461"/>
              <a:gd name="connsiteY18" fmla="*/ 1588770 h 1588770"/>
              <a:gd name="connsiteX19" fmla="*/ 6162662 w 7993461"/>
              <a:gd name="connsiteY19" fmla="*/ 1588770 h 1588770"/>
              <a:gd name="connsiteX20" fmla="*/ 5673581 w 7993461"/>
              <a:gd name="connsiteY20" fmla="*/ 1588770 h 1588770"/>
              <a:gd name="connsiteX21" fmla="*/ 5044762 w 7993461"/>
              <a:gd name="connsiteY21" fmla="*/ 1588770 h 1588770"/>
              <a:gd name="connsiteX22" fmla="*/ 4415943 w 7993461"/>
              <a:gd name="connsiteY22" fmla="*/ 1588770 h 1588770"/>
              <a:gd name="connsiteX23" fmla="*/ 3926862 w 7993461"/>
              <a:gd name="connsiteY23" fmla="*/ 1588770 h 1588770"/>
              <a:gd name="connsiteX24" fmla="*/ 3367912 w 7993461"/>
              <a:gd name="connsiteY24" fmla="*/ 1588770 h 1588770"/>
              <a:gd name="connsiteX25" fmla="*/ 2878830 w 7993461"/>
              <a:gd name="connsiteY25" fmla="*/ 1588770 h 1588770"/>
              <a:gd name="connsiteX26" fmla="*/ 2040405 w 7993461"/>
              <a:gd name="connsiteY26" fmla="*/ 1588770 h 1588770"/>
              <a:gd name="connsiteX27" fmla="*/ 1481455 w 7993461"/>
              <a:gd name="connsiteY27" fmla="*/ 1588770 h 1588770"/>
              <a:gd name="connsiteX28" fmla="*/ 503292 w 7993461"/>
              <a:gd name="connsiteY28" fmla="*/ 1588770 h 1588770"/>
              <a:gd name="connsiteX29" fmla="*/ 0 w 7993461"/>
              <a:gd name="connsiteY29" fmla="*/ 1389681 h 1588770"/>
              <a:gd name="connsiteX30" fmla="*/ 0 w 7993461"/>
              <a:gd name="connsiteY30" fmla="*/ 1163468 h 1588770"/>
              <a:gd name="connsiteX31" fmla="*/ 0 w 7993461"/>
              <a:gd name="connsiteY31" fmla="*/ 925350 h 1588770"/>
              <a:gd name="connsiteX32" fmla="*/ 0 w 7993461"/>
              <a:gd name="connsiteY32" fmla="*/ 675325 h 1588770"/>
              <a:gd name="connsiteX33" fmla="*/ 0 w 7993461"/>
              <a:gd name="connsiteY33" fmla="*/ 425301 h 1588770"/>
              <a:gd name="connsiteX34" fmla="*/ 0 w 7993461"/>
              <a:gd name="connsiteY34" fmla="*/ 199088 h 1588770"/>
              <a:gd name="connsiteX0" fmla="*/ 0 w 7993461"/>
              <a:gd name="connsiteY0" fmla="*/ 199088 h 1588770"/>
              <a:gd name="connsiteX1" fmla="*/ 503292 w 7993461"/>
              <a:gd name="connsiteY1" fmla="*/ 0 h 1588770"/>
              <a:gd name="connsiteX2" fmla="*/ 1271848 w 7993461"/>
              <a:gd name="connsiteY2" fmla="*/ 0 h 1588770"/>
              <a:gd name="connsiteX3" fmla="*/ 1830799 w 7993461"/>
              <a:gd name="connsiteY3" fmla="*/ 0 h 1588770"/>
              <a:gd name="connsiteX4" fmla="*/ 2389749 w 7993461"/>
              <a:gd name="connsiteY4" fmla="*/ 0 h 1588770"/>
              <a:gd name="connsiteX5" fmla="*/ 3158305 w 7993461"/>
              <a:gd name="connsiteY5" fmla="*/ 0 h 1588770"/>
              <a:gd name="connsiteX6" fmla="*/ 3787124 w 7993461"/>
              <a:gd name="connsiteY6" fmla="*/ 0 h 1588770"/>
              <a:gd name="connsiteX7" fmla="*/ 4625549 w 7993461"/>
              <a:gd name="connsiteY7" fmla="*/ 0 h 1588770"/>
              <a:gd name="connsiteX8" fmla="*/ 5463975 w 7993461"/>
              <a:gd name="connsiteY8" fmla="*/ 0 h 1588770"/>
              <a:gd name="connsiteX9" fmla="*/ 6232531 w 7993461"/>
              <a:gd name="connsiteY9" fmla="*/ 0 h 1588770"/>
              <a:gd name="connsiteX10" fmla="*/ 6791481 w 7993461"/>
              <a:gd name="connsiteY10" fmla="*/ 0 h 1588770"/>
              <a:gd name="connsiteX11" fmla="*/ 7490169 w 7993461"/>
              <a:gd name="connsiteY11" fmla="*/ 0 h 1588770"/>
              <a:gd name="connsiteX12" fmla="*/ 7993461 w 7993461"/>
              <a:gd name="connsiteY12" fmla="*/ 199088 h 1588770"/>
              <a:gd name="connsiteX13" fmla="*/ 7993461 w 7993461"/>
              <a:gd name="connsiteY13" fmla="*/ 413395 h 1588770"/>
              <a:gd name="connsiteX14" fmla="*/ 7993461 w 7993461"/>
              <a:gd name="connsiteY14" fmla="*/ 627702 h 1588770"/>
              <a:gd name="connsiteX15" fmla="*/ 7993461 w 7993461"/>
              <a:gd name="connsiteY15" fmla="*/ 877726 h 1588770"/>
              <a:gd name="connsiteX16" fmla="*/ 7993461 w 7993461"/>
              <a:gd name="connsiteY16" fmla="*/ 1139656 h 1588770"/>
              <a:gd name="connsiteX17" fmla="*/ 7993461 w 7993461"/>
              <a:gd name="connsiteY17" fmla="*/ 1389681 h 1588770"/>
              <a:gd name="connsiteX18" fmla="*/ 7490169 w 7993461"/>
              <a:gd name="connsiteY18" fmla="*/ 1588770 h 1588770"/>
              <a:gd name="connsiteX19" fmla="*/ 6791481 w 7993461"/>
              <a:gd name="connsiteY19" fmla="*/ 1588770 h 1588770"/>
              <a:gd name="connsiteX20" fmla="*/ 6162662 w 7993461"/>
              <a:gd name="connsiteY20" fmla="*/ 1588770 h 1588770"/>
              <a:gd name="connsiteX21" fmla="*/ 5603712 w 7993461"/>
              <a:gd name="connsiteY21" fmla="*/ 1588770 h 1588770"/>
              <a:gd name="connsiteX22" fmla="*/ 5044762 w 7993461"/>
              <a:gd name="connsiteY22" fmla="*/ 1588770 h 1588770"/>
              <a:gd name="connsiteX23" fmla="*/ 4206337 w 7993461"/>
              <a:gd name="connsiteY23" fmla="*/ 1588770 h 1588770"/>
              <a:gd name="connsiteX24" fmla="*/ 3577518 w 7993461"/>
              <a:gd name="connsiteY24" fmla="*/ 1588770 h 1588770"/>
              <a:gd name="connsiteX25" fmla="*/ 2739093 w 7993461"/>
              <a:gd name="connsiteY25" fmla="*/ 1588770 h 1588770"/>
              <a:gd name="connsiteX26" fmla="*/ 1900667 w 7993461"/>
              <a:gd name="connsiteY26" fmla="*/ 1588770 h 1588770"/>
              <a:gd name="connsiteX27" fmla="*/ 1271848 w 7993461"/>
              <a:gd name="connsiteY27" fmla="*/ 1588770 h 1588770"/>
              <a:gd name="connsiteX28" fmla="*/ 503292 w 7993461"/>
              <a:gd name="connsiteY28" fmla="*/ 1588770 h 1588770"/>
              <a:gd name="connsiteX29" fmla="*/ 0 w 7993461"/>
              <a:gd name="connsiteY29" fmla="*/ 1389681 h 1588770"/>
              <a:gd name="connsiteX30" fmla="*/ 0 w 7993461"/>
              <a:gd name="connsiteY30" fmla="*/ 1163468 h 1588770"/>
              <a:gd name="connsiteX31" fmla="*/ 0 w 7993461"/>
              <a:gd name="connsiteY31" fmla="*/ 961067 h 1588770"/>
              <a:gd name="connsiteX32" fmla="*/ 0 w 7993461"/>
              <a:gd name="connsiteY32" fmla="*/ 746761 h 1588770"/>
              <a:gd name="connsiteX33" fmla="*/ 0 w 7993461"/>
              <a:gd name="connsiteY33" fmla="*/ 484830 h 1588770"/>
              <a:gd name="connsiteX34" fmla="*/ 0 w 7993461"/>
              <a:gd name="connsiteY34" fmla="*/ 199088 h 15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1588770" fill="none" extrusionOk="0">
                <a:moveTo>
                  <a:pt x="0" y="199088"/>
                </a:moveTo>
                <a:cubicBezTo>
                  <a:pt x="-53985" y="58273"/>
                  <a:pt x="239353" y="-27740"/>
                  <a:pt x="503292" y="0"/>
                </a:cubicBezTo>
                <a:cubicBezTo>
                  <a:pt x="629929" y="35789"/>
                  <a:pt x="988259" y="-5850"/>
                  <a:pt x="1201980" y="0"/>
                </a:cubicBezTo>
                <a:cubicBezTo>
                  <a:pt x="1433889" y="-9765"/>
                  <a:pt x="1753581" y="5748"/>
                  <a:pt x="1900667" y="0"/>
                </a:cubicBezTo>
                <a:cubicBezTo>
                  <a:pt x="2069697" y="22963"/>
                  <a:pt x="2454020" y="2225"/>
                  <a:pt x="2599355" y="0"/>
                </a:cubicBezTo>
                <a:cubicBezTo>
                  <a:pt x="2732966" y="-42984"/>
                  <a:pt x="3178572" y="-16333"/>
                  <a:pt x="3437780" y="0"/>
                </a:cubicBezTo>
                <a:cubicBezTo>
                  <a:pt x="3663214" y="18172"/>
                  <a:pt x="3854317" y="-3354"/>
                  <a:pt x="4136468" y="0"/>
                </a:cubicBezTo>
                <a:cubicBezTo>
                  <a:pt x="4422001" y="4911"/>
                  <a:pt x="4673524" y="20686"/>
                  <a:pt x="4835156" y="0"/>
                </a:cubicBezTo>
                <a:cubicBezTo>
                  <a:pt x="5000828" y="30980"/>
                  <a:pt x="5254888" y="-14835"/>
                  <a:pt x="5603712" y="0"/>
                </a:cubicBezTo>
                <a:cubicBezTo>
                  <a:pt x="5934559" y="-33146"/>
                  <a:pt x="6156438" y="2465"/>
                  <a:pt x="6302400" y="0"/>
                </a:cubicBezTo>
                <a:cubicBezTo>
                  <a:pt x="6423981" y="-11295"/>
                  <a:pt x="7060261" y="56219"/>
                  <a:pt x="7490169" y="0"/>
                </a:cubicBezTo>
                <a:cubicBezTo>
                  <a:pt x="7769852" y="-24570"/>
                  <a:pt x="7994961" y="63768"/>
                  <a:pt x="7993461" y="199088"/>
                </a:cubicBezTo>
                <a:cubicBezTo>
                  <a:pt x="7978963" y="299992"/>
                  <a:pt x="7963922" y="365680"/>
                  <a:pt x="7993461" y="413395"/>
                </a:cubicBezTo>
                <a:cubicBezTo>
                  <a:pt x="8023587" y="450132"/>
                  <a:pt x="7991448" y="543559"/>
                  <a:pt x="7993461" y="627702"/>
                </a:cubicBezTo>
                <a:cubicBezTo>
                  <a:pt x="7996201" y="727522"/>
                  <a:pt x="8007482" y="746058"/>
                  <a:pt x="7993461" y="830102"/>
                </a:cubicBezTo>
                <a:cubicBezTo>
                  <a:pt x="7984199" y="911415"/>
                  <a:pt x="8018346" y="977609"/>
                  <a:pt x="7993461" y="1092033"/>
                </a:cubicBezTo>
                <a:cubicBezTo>
                  <a:pt x="7972756" y="1167342"/>
                  <a:pt x="7976821" y="1263655"/>
                  <a:pt x="7993461" y="1389681"/>
                </a:cubicBezTo>
                <a:cubicBezTo>
                  <a:pt x="7972874" y="1446972"/>
                  <a:pt x="7811310" y="1570511"/>
                  <a:pt x="7490169" y="1588770"/>
                </a:cubicBezTo>
                <a:cubicBezTo>
                  <a:pt x="7287800" y="1605297"/>
                  <a:pt x="6973469" y="1590826"/>
                  <a:pt x="6791481" y="1588770"/>
                </a:cubicBezTo>
                <a:cubicBezTo>
                  <a:pt x="6581856" y="1578791"/>
                  <a:pt x="6469657" y="1593832"/>
                  <a:pt x="6162662" y="1588770"/>
                </a:cubicBezTo>
                <a:cubicBezTo>
                  <a:pt x="5848534" y="1583929"/>
                  <a:pt x="5833311" y="1581341"/>
                  <a:pt x="5673581" y="1588770"/>
                </a:cubicBezTo>
                <a:cubicBezTo>
                  <a:pt x="5523942" y="1600366"/>
                  <a:pt x="5334861" y="1580148"/>
                  <a:pt x="5044762" y="1588770"/>
                </a:cubicBezTo>
                <a:cubicBezTo>
                  <a:pt x="4773281" y="1618285"/>
                  <a:pt x="4632715" y="1607344"/>
                  <a:pt x="4415943" y="1588770"/>
                </a:cubicBezTo>
                <a:cubicBezTo>
                  <a:pt x="4184359" y="1602094"/>
                  <a:pt x="4098016" y="1581704"/>
                  <a:pt x="3926862" y="1588770"/>
                </a:cubicBezTo>
                <a:cubicBezTo>
                  <a:pt x="3752218" y="1580847"/>
                  <a:pt x="3541218" y="1581063"/>
                  <a:pt x="3367912" y="1588770"/>
                </a:cubicBezTo>
                <a:cubicBezTo>
                  <a:pt x="3212798" y="1573111"/>
                  <a:pt x="3033782" y="1591820"/>
                  <a:pt x="2878830" y="1588770"/>
                </a:cubicBezTo>
                <a:cubicBezTo>
                  <a:pt x="2738793" y="1620457"/>
                  <a:pt x="2447711" y="1536994"/>
                  <a:pt x="2040405" y="1588770"/>
                </a:cubicBezTo>
                <a:cubicBezTo>
                  <a:pt x="1624507" y="1589903"/>
                  <a:pt x="1667744" y="1592344"/>
                  <a:pt x="1481455" y="1588770"/>
                </a:cubicBezTo>
                <a:cubicBezTo>
                  <a:pt x="1307172" y="1585228"/>
                  <a:pt x="846156" y="1595498"/>
                  <a:pt x="503292" y="1588770"/>
                </a:cubicBezTo>
                <a:cubicBezTo>
                  <a:pt x="208158" y="1593577"/>
                  <a:pt x="10667" y="1491073"/>
                  <a:pt x="0" y="1389681"/>
                </a:cubicBezTo>
                <a:cubicBezTo>
                  <a:pt x="-12848" y="1305168"/>
                  <a:pt x="3641" y="1229360"/>
                  <a:pt x="0" y="1163468"/>
                </a:cubicBezTo>
                <a:cubicBezTo>
                  <a:pt x="-14047" y="1082433"/>
                  <a:pt x="19202" y="1016762"/>
                  <a:pt x="0" y="925350"/>
                </a:cubicBezTo>
                <a:cubicBezTo>
                  <a:pt x="-3724" y="829892"/>
                  <a:pt x="-540" y="728454"/>
                  <a:pt x="0" y="675325"/>
                </a:cubicBezTo>
                <a:cubicBezTo>
                  <a:pt x="7644" y="623929"/>
                  <a:pt x="-3888" y="486592"/>
                  <a:pt x="0" y="425301"/>
                </a:cubicBezTo>
                <a:cubicBezTo>
                  <a:pt x="7541" y="372291"/>
                  <a:pt x="-23329" y="257187"/>
                  <a:pt x="0" y="199088"/>
                </a:cubicBezTo>
                <a:close/>
              </a:path>
              <a:path w="7993461" h="1588770" stroke="0" extrusionOk="0">
                <a:moveTo>
                  <a:pt x="0" y="199088"/>
                </a:moveTo>
                <a:cubicBezTo>
                  <a:pt x="25527" y="94371"/>
                  <a:pt x="242955" y="25353"/>
                  <a:pt x="503292" y="0"/>
                </a:cubicBezTo>
                <a:cubicBezTo>
                  <a:pt x="778156" y="-69670"/>
                  <a:pt x="1016902" y="-2665"/>
                  <a:pt x="1271848" y="0"/>
                </a:cubicBezTo>
                <a:cubicBezTo>
                  <a:pt x="1510910" y="29878"/>
                  <a:pt x="1653666" y="13597"/>
                  <a:pt x="1830799" y="0"/>
                </a:cubicBezTo>
                <a:cubicBezTo>
                  <a:pt x="2037712" y="-6110"/>
                  <a:pt x="2236678" y="34443"/>
                  <a:pt x="2389749" y="0"/>
                </a:cubicBezTo>
                <a:cubicBezTo>
                  <a:pt x="2551871" y="-37672"/>
                  <a:pt x="3009804" y="-1756"/>
                  <a:pt x="3158305" y="0"/>
                </a:cubicBezTo>
                <a:cubicBezTo>
                  <a:pt x="3382793" y="-5988"/>
                  <a:pt x="3487168" y="335"/>
                  <a:pt x="3787124" y="0"/>
                </a:cubicBezTo>
                <a:cubicBezTo>
                  <a:pt x="4069784" y="-47859"/>
                  <a:pt x="4287343" y="-41279"/>
                  <a:pt x="4625549" y="0"/>
                </a:cubicBezTo>
                <a:cubicBezTo>
                  <a:pt x="4967038" y="16205"/>
                  <a:pt x="5223127" y="3644"/>
                  <a:pt x="5463975" y="0"/>
                </a:cubicBezTo>
                <a:cubicBezTo>
                  <a:pt x="5721699" y="9674"/>
                  <a:pt x="6016220" y="-24276"/>
                  <a:pt x="6232531" y="0"/>
                </a:cubicBezTo>
                <a:cubicBezTo>
                  <a:pt x="6468270" y="-30719"/>
                  <a:pt x="6576880" y="-13090"/>
                  <a:pt x="6791481" y="0"/>
                </a:cubicBezTo>
                <a:cubicBezTo>
                  <a:pt x="7004548" y="-30390"/>
                  <a:pt x="7170248" y="17891"/>
                  <a:pt x="7490169" y="0"/>
                </a:cubicBezTo>
                <a:cubicBezTo>
                  <a:pt x="7781034" y="-10867"/>
                  <a:pt x="8000525" y="74704"/>
                  <a:pt x="7993461" y="199088"/>
                </a:cubicBezTo>
                <a:cubicBezTo>
                  <a:pt x="7973899" y="260178"/>
                  <a:pt x="8008428" y="354050"/>
                  <a:pt x="7993461" y="413395"/>
                </a:cubicBezTo>
                <a:cubicBezTo>
                  <a:pt x="7991852" y="477950"/>
                  <a:pt x="7997142" y="558741"/>
                  <a:pt x="7993461" y="627702"/>
                </a:cubicBezTo>
                <a:cubicBezTo>
                  <a:pt x="7998817" y="700630"/>
                  <a:pt x="8009063" y="774452"/>
                  <a:pt x="7993461" y="877726"/>
                </a:cubicBezTo>
                <a:cubicBezTo>
                  <a:pt x="7997353" y="958125"/>
                  <a:pt x="7993798" y="1062253"/>
                  <a:pt x="7993461" y="1139656"/>
                </a:cubicBezTo>
                <a:cubicBezTo>
                  <a:pt x="7993854" y="1238993"/>
                  <a:pt x="7976875" y="1327824"/>
                  <a:pt x="7993461" y="1389681"/>
                </a:cubicBezTo>
                <a:cubicBezTo>
                  <a:pt x="7980832" y="1491279"/>
                  <a:pt x="7777239" y="1582337"/>
                  <a:pt x="7490169" y="1588770"/>
                </a:cubicBezTo>
                <a:cubicBezTo>
                  <a:pt x="7179742" y="1605960"/>
                  <a:pt x="7132944" y="1590856"/>
                  <a:pt x="6791481" y="1588770"/>
                </a:cubicBezTo>
                <a:cubicBezTo>
                  <a:pt x="6460752" y="1568328"/>
                  <a:pt x="6303519" y="1626102"/>
                  <a:pt x="6162662" y="1588770"/>
                </a:cubicBezTo>
                <a:cubicBezTo>
                  <a:pt x="6048572" y="1569809"/>
                  <a:pt x="5789932" y="1556604"/>
                  <a:pt x="5603712" y="1588770"/>
                </a:cubicBezTo>
                <a:cubicBezTo>
                  <a:pt x="5435041" y="1575942"/>
                  <a:pt x="5234679" y="1555349"/>
                  <a:pt x="5044762" y="1588770"/>
                </a:cubicBezTo>
                <a:cubicBezTo>
                  <a:pt x="4874209" y="1549264"/>
                  <a:pt x="4543424" y="1534733"/>
                  <a:pt x="4206337" y="1588770"/>
                </a:cubicBezTo>
                <a:cubicBezTo>
                  <a:pt x="4021728" y="1568041"/>
                  <a:pt x="3832168" y="1558073"/>
                  <a:pt x="3577518" y="1588770"/>
                </a:cubicBezTo>
                <a:cubicBezTo>
                  <a:pt x="3314491" y="1586221"/>
                  <a:pt x="2924181" y="1601450"/>
                  <a:pt x="2739093" y="1588770"/>
                </a:cubicBezTo>
                <a:cubicBezTo>
                  <a:pt x="2570567" y="1520199"/>
                  <a:pt x="2301989" y="1614361"/>
                  <a:pt x="1900667" y="1588770"/>
                </a:cubicBezTo>
                <a:cubicBezTo>
                  <a:pt x="1498403" y="1593775"/>
                  <a:pt x="1560982" y="1588435"/>
                  <a:pt x="1271848" y="1588770"/>
                </a:cubicBezTo>
                <a:cubicBezTo>
                  <a:pt x="987240" y="1585744"/>
                  <a:pt x="771806" y="1634368"/>
                  <a:pt x="503292" y="1588770"/>
                </a:cubicBezTo>
                <a:cubicBezTo>
                  <a:pt x="179426" y="1587776"/>
                  <a:pt x="-15476" y="1511433"/>
                  <a:pt x="0" y="1389681"/>
                </a:cubicBezTo>
                <a:cubicBezTo>
                  <a:pt x="-25777" y="1273803"/>
                  <a:pt x="8966" y="1243209"/>
                  <a:pt x="0" y="1163468"/>
                </a:cubicBezTo>
                <a:cubicBezTo>
                  <a:pt x="-11995" y="1085366"/>
                  <a:pt x="-15821" y="1014351"/>
                  <a:pt x="0" y="961067"/>
                </a:cubicBezTo>
                <a:cubicBezTo>
                  <a:pt x="28206" y="896823"/>
                  <a:pt x="16265" y="861731"/>
                  <a:pt x="0" y="746761"/>
                </a:cubicBezTo>
                <a:cubicBezTo>
                  <a:pt x="-21964" y="638331"/>
                  <a:pt x="-30333" y="601551"/>
                  <a:pt x="0" y="484830"/>
                </a:cubicBezTo>
                <a:cubicBezTo>
                  <a:pt x="25009" y="377707"/>
                  <a:pt x="983" y="260480"/>
                  <a:pt x="0" y="199088"/>
                </a:cubicBezTo>
                <a:close/>
              </a:path>
              <a:path w="7993461" h="1588770" fill="none" stroke="0" extrusionOk="0">
                <a:moveTo>
                  <a:pt x="0" y="199088"/>
                </a:moveTo>
                <a:cubicBezTo>
                  <a:pt x="-16151" y="121468"/>
                  <a:pt x="264160" y="21983"/>
                  <a:pt x="503292" y="0"/>
                </a:cubicBezTo>
                <a:cubicBezTo>
                  <a:pt x="622545" y="8985"/>
                  <a:pt x="946455" y="17406"/>
                  <a:pt x="1201980" y="0"/>
                </a:cubicBezTo>
                <a:cubicBezTo>
                  <a:pt x="1460029" y="-18231"/>
                  <a:pt x="1698514" y="16938"/>
                  <a:pt x="1900667" y="0"/>
                </a:cubicBezTo>
                <a:cubicBezTo>
                  <a:pt x="2064241" y="-6625"/>
                  <a:pt x="2462692" y="-7395"/>
                  <a:pt x="2599355" y="0"/>
                </a:cubicBezTo>
                <a:cubicBezTo>
                  <a:pt x="2806109" y="-23813"/>
                  <a:pt x="3231302" y="-39350"/>
                  <a:pt x="3437780" y="0"/>
                </a:cubicBezTo>
                <a:cubicBezTo>
                  <a:pt x="3663251" y="-13750"/>
                  <a:pt x="3821554" y="35814"/>
                  <a:pt x="4136468" y="0"/>
                </a:cubicBezTo>
                <a:cubicBezTo>
                  <a:pt x="4431283" y="-14058"/>
                  <a:pt x="4696515" y="1209"/>
                  <a:pt x="4835156" y="0"/>
                </a:cubicBezTo>
                <a:cubicBezTo>
                  <a:pt x="4944441" y="12186"/>
                  <a:pt x="5205799" y="-19708"/>
                  <a:pt x="5603712" y="0"/>
                </a:cubicBezTo>
                <a:cubicBezTo>
                  <a:pt x="5941114" y="-3530"/>
                  <a:pt x="6152712" y="-5882"/>
                  <a:pt x="6302400" y="0"/>
                </a:cubicBezTo>
                <a:cubicBezTo>
                  <a:pt x="6484746" y="-82781"/>
                  <a:pt x="7108718" y="29416"/>
                  <a:pt x="7490169" y="0"/>
                </a:cubicBezTo>
                <a:cubicBezTo>
                  <a:pt x="7734615" y="7904"/>
                  <a:pt x="7975156" y="51011"/>
                  <a:pt x="7993461" y="199088"/>
                </a:cubicBezTo>
                <a:cubicBezTo>
                  <a:pt x="7967641" y="279048"/>
                  <a:pt x="7966710" y="364586"/>
                  <a:pt x="7993461" y="413395"/>
                </a:cubicBezTo>
                <a:cubicBezTo>
                  <a:pt x="8024870" y="462628"/>
                  <a:pt x="7993933" y="535151"/>
                  <a:pt x="7993461" y="627702"/>
                </a:cubicBezTo>
                <a:cubicBezTo>
                  <a:pt x="7989105" y="729482"/>
                  <a:pt x="8007979" y="744427"/>
                  <a:pt x="7993461" y="830102"/>
                </a:cubicBezTo>
                <a:cubicBezTo>
                  <a:pt x="7980504" y="917019"/>
                  <a:pt x="8017761" y="983724"/>
                  <a:pt x="7993461" y="1092033"/>
                </a:cubicBezTo>
                <a:cubicBezTo>
                  <a:pt x="7949707" y="1191877"/>
                  <a:pt x="7984949" y="1255430"/>
                  <a:pt x="7993461" y="1389681"/>
                </a:cubicBezTo>
                <a:cubicBezTo>
                  <a:pt x="7959055" y="1510410"/>
                  <a:pt x="7842659" y="1572386"/>
                  <a:pt x="7490169" y="1588770"/>
                </a:cubicBezTo>
                <a:cubicBezTo>
                  <a:pt x="7327351" y="1595837"/>
                  <a:pt x="6996936" y="1594035"/>
                  <a:pt x="6791481" y="1588770"/>
                </a:cubicBezTo>
                <a:cubicBezTo>
                  <a:pt x="6622610" y="1608413"/>
                  <a:pt x="6471545" y="1592242"/>
                  <a:pt x="6162662" y="1588770"/>
                </a:cubicBezTo>
                <a:cubicBezTo>
                  <a:pt x="5848322" y="1584243"/>
                  <a:pt x="5837103" y="1585160"/>
                  <a:pt x="5673581" y="1588770"/>
                </a:cubicBezTo>
                <a:cubicBezTo>
                  <a:pt x="5500560" y="1605104"/>
                  <a:pt x="5343346" y="1568291"/>
                  <a:pt x="5044762" y="1588770"/>
                </a:cubicBezTo>
                <a:cubicBezTo>
                  <a:pt x="4749248" y="1579969"/>
                  <a:pt x="4637998" y="1585248"/>
                  <a:pt x="4415943" y="1588770"/>
                </a:cubicBezTo>
                <a:cubicBezTo>
                  <a:pt x="4192223" y="1602154"/>
                  <a:pt x="4084975" y="1597249"/>
                  <a:pt x="3926862" y="1588770"/>
                </a:cubicBezTo>
                <a:cubicBezTo>
                  <a:pt x="3767036" y="1604811"/>
                  <a:pt x="3518734" y="1595635"/>
                  <a:pt x="3367912" y="1588770"/>
                </a:cubicBezTo>
                <a:cubicBezTo>
                  <a:pt x="3207091" y="1605290"/>
                  <a:pt x="3024951" y="1570398"/>
                  <a:pt x="2878830" y="1588770"/>
                </a:cubicBezTo>
                <a:cubicBezTo>
                  <a:pt x="2739746" y="1594185"/>
                  <a:pt x="2477617" y="1603731"/>
                  <a:pt x="2040405" y="1588770"/>
                </a:cubicBezTo>
                <a:cubicBezTo>
                  <a:pt x="1630197" y="1598402"/>
                  <a:pt x="1684803" y="1586847"/>
                  <a:pt x="1481455" y="1588770"/>
                </a:cubicBezTo>
                <a:cubicBezTo>
                  <a:pt x="1265793" y="1577008"/>
                  <a:pt x="865105" y="1634462"/>
                  <a:pt x="503292" y="1588770"/>
                </a:cubicBezTo>
                <a:cubicBezTo>
                  <a:pt x="228722" y="1579762"/>
                  <a:pt x="9367" y="1491416"/>
                  <a:pt x="0" y="1389681"/>
                </a:cubicBezTo>
                <a:cubicBezTo>
                  <a:pt x="-12076" y="1323618"/>
                  <a:pt x="15357" y="1240570"/>
                  <a:pt x="0" y="1163468"/>
                </a:cubicBezTo>
                <a:cubicBezTo>
                  <a:pt x="-9656" y="1098116"/>
                  <a:pt x="10954" y="989395"/>
                  <a:pt x="0" y="925350"/>
                </a:cubicBezTo>
                <a:cubicBezTo>
                  <a:pt x="-19490" y="837225"/>
                  <a:pt x="6154" y="731058"/>
                  <a:pt x="0" y="675325"/>
                </a:cubicBezTo>
                <a:cubicBezTo>
                  <a:pt x="4516" y="616325"/>
                  <a:pt x="-4967" y="497347"/>
                  <a:pt x="0" y="425301"/>
                </a:cubicBezTo>
                <a:cubicBezTo>
                  <a:pt x="4246" y="370522"/>
                  <a:pt x="-35468" y="255773"/>
                  <a:pt x="0" y="19908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 đi câu cá. Em ngồi ở bờ ao, anh ra sông cái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 mèo anh ngả lưng ngủ luôn một giấc?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354580"/>
          </a:xfrm>
          <a:custGeom>
            <a:avLst/>
            <a:gdLst>
              <a:gd name="connsiteX0" fmla="*/ 0 w 7993461"/>
              <a:gd name="connsiteY0" fmla="*/ 295052 h 2354580"/>
              <a:gd name="connsiteX1" fmla="*/ 503292 w 7993461"/>
              <a:gd name="connsiteY1" fmla="*/ 0 h 2354580"/>
              <a:gd name="connsiteX2" fmla="*/ 1201980 w 7993461"/>
              <a:gd name="connsiteY2" fmla="*/ 0 h 2354580"/>
              <a:gd name="connsiteX3" fmla="*/ 1900667 w 7993461"/>
              <a:gd name="connsiteY3" fmla="*/ 0 h 2354580"/>
              <a:gd name="connsiteX4" fmla="*/ 2599355 w 7993461"/>
              <a:gd name="connsiteY4" fmla="*/ 0 h 2354580"/>
              <a:gd name="connsiteX5" fmla="*/ 3437780 w 7993461"/>
              <a:gd name="connsiteY5" fmla="*/ 0 h 2354580"/>
              <a:gd name="connsiteX6" fmla="*/ 4136468 w 7993461"/>
              <a:gd name="connsiteY6" fmla="*/ 0 h 2354580"/>
              <a:gd name="connsiteX7" fmla="*/ 4835156 w 7993461"/>
              <a:gd name="connsiteY7" fmla="*/ 0 h 2354580"/>
              <a:gd name="connsiteX8" fmla="*/ 5603712 w 7993461"/>
              <a:gd name="connsiteY8" fmla="*/ 0 h 2354580"/>
              <a:gd name="connsiteX9" fmla="*/ 6302400 w 7993461"/>
              <a:gd name="connsiteY9" fmla="*/ 0 h 2354580"/>
              <a:gd name="connsiteX10" fmla="*/ 7490169 w 7993461"/>
              <a:gd name="connsiteY10" fmla="*/ 0 h 2354580"/>
              <a:gd name="connsiteX11" fmla="*/ 7993461 w 7993461"/>
              <a:gd name="connsiteY11" fmla="*/ 295052 h 2354580"/>
              <a:gd name="connsiteX12" fmla="*/ 7993461 w 7993461"/>
              <a:gd name="connsiteY12" fmla="*/ 612658 h 2354580"/>
              <a:gd name="connsiteX13" fmla="*/ 7993461 w 7993461"/>
              <a:gd name="connsiteY13" fmla="*/ 930263 h 2354580"/>
              <a:gd name="connsiteX14" fmla="*/ 7993461 w 7993461"/>
              <a:gd name="connsiteY14" fmla="*/ 1230224 h 2354580"/>
              <a:gd name="connsiteX15" fmla="*/ 7993461 w 7993461"/>
              <a:gd name="connsiteY15" fmla="*/ 1618408 h 2354580"/>
              <a:gd name="connsiteX16" fmla="*/ 7993461 w 7993461"/>
              <a:gd name="connsiteY16" fmla="*/ 2059527 h 2354580"/>
              <a:gd name="connsiteX17" fmla="*/ 7490169 w 7993461"/>
              <a:gd name="connsiteY17" fmla="*/ 2354580 h 2354580"/>
              <a:gd name="connsiteX18" fmla="*/ 6791481 w 7993461"/>
              <a:gd name="connsiteY18" fmla="*/ 2354580 h 2354580"/>
              <a:gd name="connsiteX19" fmla="*/ 6162662 w 7993461"/>
              <a:gd name="connsiteY19" fmla="*/ 2354580 h 2354580"/>
              <a:gd name="connsiteX20" fmla="*/ 5673581 w 7993461"/>
              <a:gd name="connsiteY20" fmla="*/ 2354580 h 2354580"/>
              <a:gd name="connsiteX21" fmla="*/ 5044762 w 7993461"/>
              <a:gd name="connsiteY21" fmla="*/ 2354580 h 2354580"/>
              <a:gd name="connsiteX22" fmla="*/ 4415943 w 7993461"/>
              <a:gd name="connsiteY22" fmla="*/ 2354580 h 2354580"/>
              <a:gd name="connsiteX23" fmla="*/ 3926862 w 7993461"/>
              <a:gd name="connsiteY23" fmla="*/ 2354580 h 2354580"/>
              <a:gd name="connsiteX24" fmla="*/ 3367912 w 7993461"/>
              <a:gd name="connsiteY24" fmla="*/ 2354580 h 2354580"/>
              <a:gd name="connsiteX25" fmla="*/ 2878830 w 7993461"/>
              <a:gd name="connsiteY25" fmla="*/ 2354580 h 2354580"/>
              <a:gd name="connsiteX26" fmla="*/ 2040405 w 7993461"/>
              <a:gd name="connsiteY26" fmla="*/ 2354580 h 2354580"/>
              <a:gd name="connsiteX27" fmla="*/ 1481455 w 7993461"/>
              <a:gd name="connsiteY27" fmla="*/ 2354580 h 2354580"/>
              <a:gd name="connsiteX28" fmla="*/ 503292 w 7993461"/>
              <a:gd name="connsiteY28" fmla="*/ 2354580 h 2354580"/>
              <a:gd name="connsiteX29" fmla="*/ 0 w 7993461"/>
              <a:gd name="connsiteY29" fmla="*/ 2059527 h 2354580"/>
              <a:gd name="connsiteX30" fmla="*/ 0 w 7993461"/>
              <a:gd name="connsiteY30" fmla="*/ 1724276 h 2354580"/>
              <a:gd name="connsiteX31" fmla="*/ 0 w 7993461"/>
              <a:gd name="connsiteY31" fmla="*/ 1371382 h 2354580"/>
              <a:gd name="connsiteX32" fmla="*/ 0 w 7993461"/>
              <a:gd name="connsiteY32" fmla="*/ 1000842 h 2354580"/>
              <a:gd name="connsiteX33" fmla="*/ 0 w 7993461"/>
              <a:gd name="connsiteY33" fmla="*/ 630303 h 2354580"/>
              <a:gd name="connsiteX34" fmla="*/ 0 w 7993461"/>
              <a:gd name="connsiteY34" fmla="*/ 295052 h 2354580"/>
              <a:gd name="connsiteX0" fmla="*/ 0 w 7993461"/>
              <a:gd name="connsiteY0" fmla="*/ 295052 h 2354580"/>
              <a:gd name="connsiteX1" fmla="*/ 503292 w 7993461"/>
              <a:gd name="connsiteY1" fmla="*/ 0 h 2354580"/>
              <a:gd name="connsiteX2" fmla="*/ 1271848 w 7993461"/>
              <a:gd name="connsiteY2" fmla="*/ 0 h 2354580"/>
              <a:gd name="connsiteX3" fmla="*/ 1830799 w 7993461"/>
              <a:gd name="connsiteY3" fmla="*/ 0 h 2354580"/>
              <a:gd name="connsiteX4" fmla="*/ 2389749 w 7993461"/>
              <a:gd name="connsiteY4" fmla="*/ 0 h 2354580"/>
              <a:gd name="connsiteX5" fmla="*/ 3158305 w 7993461"/>
              <a:gd name="connsiteY5" fmla="*/ 0 h 2354580"/>
              <a:gd name="connsiteX6" fmla="*/ 3787124 w 7993461"/>
              <a:gd name="connsiteY6" fmla="*/ 0 h 2354580"/>
              <a:gd name="connsiteX7" fmla="*/ 4625549 w 7993461"/>
              <a:gd name="connsiteY7" fmla="*/ 0 h 2354580"/>
              <a:gd name="connsiteX8" fmla="*/ 5463975 w 7993461"/>
              <a:gd name="connsiteY8" fmla="*/ 0 h 2354580"/>
              <a:gd name="connsiteX9" fmla="*/ 6232531 w 7993461"/>
              <a:gd name="connsiteY9" fmla="*/ 0 h 2354580"/>
              <a:gd name="connsiteX10" fmla="*/ 6791481 w 7993461"/>
              <a:gd name="connsiteY10" fmla="*/ 0 h 2354580"/>
              <a:gd name="connsiteX11" fmla="*/ 7490169 w 7993461"/>
              <a:gd name="connsiteY11" fmla="*/ 0 h 2354580"/>
              <a:gd name="connsiteX12" fmla="*/ 7993461 w 7993461"/>
              <a:gd name="connsiteY12" fmla="*/ 295052 h 2354580"/>
              <a:gd name="connsiteX13" fmla="*/ 7993461 w 7993461"/>
              <a:gd name="connsiteY13" fmla="*/ 612658 h 2354580"/>
              <a:gd name="connsiteX14" fmla="*/ 7993461 w 7993461"/>
              <a:gd name="connsiteY14" fmla="*/ 930263 h 2354580"/>
              <a:gd name="connsiteX15" fmla="*/ 7993461 w 7993461"/>
              <a:gd name="connsiteY15" fmla="*/ 1300803 h 2354580"/>
              <a:gd name="connsiteX16" fmla="*/ 7993461 w 7993461"/>
              <a:gd name="connsiteY16" fmla="*/ 1688987 h 2354580"/>
              <a:gd name="connsiteX17" fmla="*/ 7993461 w 7993461"/>
              <a:gd name="connsiteY17" fmla="*/ 2059527 h 2354580"/>
              <a:gd name="connsiteX18" fmla="*/ 7490169 w 7993461"/>
              <a:gd name="connsiteY18" fmla="*/ 2354580 h 2354580"/>
              <a:gd name="connsiteX19" fmla="*/ 6791481 w 7993461"/>
              <a:gd name="connsiteY19" fmla="*/ 2354580 h 2354580"/>
              <a:gd name="connsiteX20" fmla="*/ 6162662 w 7993461"/>
              <a:gd name="connsiteY20" fmla="*/ 2354580 h 2354580"/>
              <a:gd name="connsiteX21" fmla="*/ 5603712 w 7993461"/>
              <a:gd name="connsiteY21" fmla="*/ 2354580 h 2354580"/>
              <a:gd name="connsiteX22" fmla="*/ 5044762 w 7993461"/>
              <a:gd name="connsiteY22" fmla="*/ 2354580 h 2354580"/>
              <a:gd name="connsiteX23" fmla="*/ 4206337 w 7993461"/>
              <a:gd name="connsiteY23" fmla="*/ 2354580 h 2354580"/>
              <a:gd name="connsiteX24" fmla="*/ 3577518 w 7993461"/>
              <a:gd name="connsiteY24" fmla="*/ 2354580 h 2354580"/>
              <a:gd name="connsiteX25" fmla="*/ 2739093 w 7993461"/>
              <a:gd name="connsiteY25" fmla="*/ 2354580 h 2354580"/>
              <a:gd name="connsiteX26" fmla="*/ 1900667 w 7993461"/>
              <a:gd name="connsiteY26" fmla="*/ 2354580 h 2354580"/>
              <a:gd name="connsiteX27" fmla="*/ 1271848 w 7993461"/>
              <a:gd name="connsiteY27" fmla="*/ 2354580 h 2354580"/>
              <a:gd name="connsiteX28" fmla="*/ 503292 w 7993461"/>
              <a:gd name="connsiteY28" fmla="*/ 2354580 h 2354580"/>
              <a:gd name="connsiteX29" fmla="*/ 0 w 7993461"/>
              <a:gd name="connsiteY29" fmla="*/ 2059527 h 2354580"/>
              <a:gd name="connsiteX30" fmla="*/ 0 w 7993461"/>
              <a:gd name="connsiteY30" fmla="*/ 1724276 h 2354580"/>
              <a:gd name="connsiteX31" fmla="*/ 0 w 7993461"/>
              <a:gd name="connsiteY31" fmla="*/ 1424316 h 2354580"/>
              <a:gd name="connsiteX32" fmla="*/ 0 w 7993461"/>
              <a:gd name="connsiteY32" fmla="*/ 1106710 h 2354580"/>
              <a:gd name="connsiteX33" fmla="*/ 0 w 7993461"/>
              <a:gd name="connsiteY33" fmla="*/ 718526 h 2354580"/>
              <a:gd name="connsiteX34" fmla="*/ 0 w 7993461"/>
              <a:gd name="connsiteY34" fmla="*/ 295052 h 235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2354580" fill="none" extrusionOk="0">
                <a:moveTo>
                  <a:pt x="0" y="295052"/>
                </a:moveTo>
                <a:cubicBezTo>
                  <a:pt x="-31236" y="129319"/>
                  <a:pt x="248118" y="-5703"/>
                  <a:pt x="503292" y="0"/>
                </a:cubicBezTo>
                <a:cubicBezTo>
                  <a:pt x="646580" y="26593"/>
                  <a:pt x="986222" y="1186"/>
                  <a:pt x="1201980" y="0"/>
                </a:cubicBezTo>
                <a:cubicBezTo>
                  <a:pt x="1417415" y="-13075"/>
                  <a:pt x="1726862" y="11218"/>
                  <a:pt x="1900667" y="0"/>
                </a:cubicBezTo>
                <a:cubicBezTo>
                  <a:pt x="2070105" y="17954"/>
                  <a:pt x="2454586" y="6988"/>
                  <a:pt x="2599355" y="0"/>
                </a:cubicBezTo>
                <a:cubicBezTo>
                  <a:pt x="2728318" y="-54718"/>
                  <a:pt x="3184715" y="-20817"/>
                  <a:pt x="3437780" y="0"/>
                </a:cubicBezTo>
                <a:cubicBezTo>
                  <a:pt x="3648853" y="30471"/>
                  <a:pt x="3845459" y="12232"/>
                  <a:pt x="4136468" y="0"/>
                </a:cubicBezTo>
                <a:cubicBezTo>
                  <a:pt x="4425341" y="-6394"/>
                  <a:pt x="4676658" y="5730"/>
                  <a:pt x="4835156" y="0"/>
                </a:cubicBezTo>
                <a:cubicBezTo>
                  <a:pt x="5024661" y="68967"/>
                  <a:pt x="5255173" y="-11054"/>
                  <a:pt x="5603712" y="0"/>
                </a:cubicBezTo>
                <a:cubicBezTo>
                  <a:pt x="5941643" y="-21256"/>
                  <a:pt x="6161649" y="5744"/>
                  <a:pt x="6302400" y="0"/>
                </a:cubicBezTo>
                <a:cubicBezTo>
                  <a:pt x="6433972" y="-15884"/>
                  <a:pt x="7072372" y="100036"/>
                  <a:pt x="7490169" y="0"/>
                </a:cubicBezTo>
                <a:cubicBezTo>
                  <a:pt x="7776175" y="-37019"/>
                  <a:pt x="7990855" y="100882"/>
                  <a:pt x="7993461" y="295052"/>
                </a:cubicBezTo>
                <a:cubicBezTo>
                  <a:pt x="7976804" y="435695"/>
                  <a:pt x="7962821" y="541528"/>
                  <a:pt x="7993461" y="612658"/>
                </a:cubicBezTo>
                <a:cubicBezTo>
                  <a:pt x="8025128" y="668154"/>
                  <a:pt x="7991388" y="798743"/>
                  <a:pt x="7993461" y="930263"/>
                </a:cubicBezTo>
                <a:cubicBezTo>
                  <a:pt x="7994147" y="1077433"/>
                  <a:pt x="8006296" y="1110334"/>
                  <a:pt x="7993461" y="1230224"/>
                </a:cubicBezTo>
                <a:cubicBezTo>
                  <a:pt x="8000942" y="1339685"/>
                  <a:pt x="8021174" y="1467305"/>
                  <a:pt x="7993461" y="1618408"/>
                </a:cubicBezTo>
                <a:cubicBezTo>
                  <a:pt x="7969985" y="1742547"/>
                  <a:pt x="7965823" y="1870319"/>
                  <a:pt x="7993461" y="2059527"/>
                </a:cubicBezTo>
                <a:cubicBezTo>
                  <a:pt x="7972977" y="2166478"/>
                  <a:pt x="7818723" y="2328535"/>
                  <a:pt x="7490169" y="2354580"/>
                </a:cubicBezTo>
                <a:cubicBezTo>
                  <a:pt x="7288048" y="2364598"/>
                  <a:pt x="7005927" y="2371399"/>
                  <a:pt x="6791481" y="2354580"/>
                </a:cubicBezTo>
                <a:cubicBezTo>
                  <a:pt x="6605512" y="2351729"/>
                  <a:pt x="6467135" y="2362118"/>
                  <a:pt x="6162662" y="2354580"/>
                </a:cubicBezTo>
                <a:cubicBezTo>
                  <a:pt x="5847873" y="2348880"/>
                  <a:pt x="5834838" y="2345245"/>
                  <a:pt x="5673581" y="2354580"/>
                </a:cubicBezTo>
                <a:cubicBezTo>
                  <a:pt x="5520533" y="2367543"/>
                  <a:pt x="5346439" y="2365833"/>
                  <a:pt x="5044762" y="2354580"/>
                </a:cubicBezTo>
                <a:cubicBezTo>
                  <a:pt x="4778667" y="2395522"/>
                  <a:pt x="4632767" y="2366684"/>
                  <a:pt x="4415943" y="2354580"/>
                </a:cubicBezTo>
                <a:cubicBezTo>
                  <a:pt x="4187763" y="2371875"/>
                  <a:pt x="4098990" y="2344900"/>
                  <a:pt x="3926862" y="2354580"/>
                </a:cubicBezTo>
                <a:cubicBezTo>
                  <a:pt x="3740464" y="2345120"/>
                  <a:pt x="3536248" y="2349999"/>
                  <a:pt x="3367912" y="2354580"/>
                </a:cubicBezTo>
                <a:cubicBezTo>
                  <a:pt x="3215162" y="2328760"/>
                  <a:pt x="3033726" y="2351500"/>
                  <a:pt x="2878830" y="2354580"/>
                </a:cubicBezTo>
                <a:cubicBezTo>
                  <a:pt x="2755712" y="2417005"/>
                  <a:pt x="2446906" y="2291086"/>
                  <a:pt x="2040405" y="2354580"/>
                </a:cubicBezTo>
                <a:cubicBezTo>
                  <a:pt x="1624747" y="2362928"/>
                  <a:pt x="1664450" y="2359586"/>
                  <a:pt x="1481455" y="2354580"/>
                </a:cubicBezTo>
                <a:cubicBezTo>
                  <a:pt x="1320172" y="2349023"/>
                  <a:pt x="811857" y="2361972"/>
                  <a:pt x="503292" y="2354580"/>
                </a:cubicBezTo>
                <a:cubicBezTo>
                  <a:pt x="202444" y="2362927"/>
                  <a:pt x="5472" y="2220316"/>
                  <a:pt x="0" y="2059527"/>
                </a:cubicBezTo>
                <a:cubicBezTo>
                  <a:pt x="-11358" y="1937881"/>
                  <a:pt x="7222" y="1803738"/>
                  <a:pt x="0" y="1724276"/>
                </a:cubicBezTo>
                <a:cubicBezTo>
                  <a:pt x="-14825" y="1609419"/>
                  <a:pt x="18648" y="1501823"/>
                  <a:pt x="0" y="1371382"/>
                </a:cubicBezTo>
                <a:cubicBezTo>
                  <a:pt x="-4493" y="1239403"/>
                  <a:pt x="2987" y="1078594"/>
                  <a:pt x="0" y="1000842"/>
                </a:cubicBezTo>
                <a:cubicBezTo>
                  <a:pt x="7029" y="919604"/>
                  <a:pt x="-4489" y="720739"/>
                  <a:pt x="0" y="630303"/>
                </a:cubicBezTo>
                <a:cubicBezTo>
                  <a:pt x="8496" y="549191"/>
                  <a:pt x="-25086" y="374775"/>
                  <a:pt x="0" y="295052"/>
                </a:cubicBezTo>
                <a:close/>
              </a:path>
              <a:path w="7993461" h="2354580" stroke="0" extrusionOk="0">
                <a:moveTo>
                  <a:pt x="0" y="295052"/>
                </a:moveTo>
                <a:cubicBezTo>
                  <a:pt x="27750" y="147082"/>
                  <a:pt x="236895" y="39429"/>
                  <a:pt x="503292" y="0"/>
                </a:cubicBezTo>
                <a:cubicBezTo>
                  <a:pt x="779479" y="-63915"/>
                  <a:pt x="1013628" y="-5943"/>
                  <a:pt x="1271848" y="0"/>
                </a:cubicBezTo>
                <a:cubicBezTo>
                  <a:pt x="1510415" y="37996"/>
                  <a:pt x="1658369" y="17785"/>
                  <a:pt x="1830799" y="0"/>
                </a:cubicBezTo>
                <a:cubicBezTo>
                  <a:pt x="2051533" y="-10753"/>
                  <a:pt x="2237289" y="39053"/>
                  <a:pt x="2389749" y="0"/>
                </a:cubicBezTo>
                <a:cubicBezTo>
                  <a:pt x="2549790" y="-14407"/>
                  <a:pt x="3003647" y="3071"/>
                  <a:pt x="3158305" y="0"/>
                </a:cubicBezTo>
                <a:cubicBezTo>
                  <a:pt x="3361189" y="-10140"/>
                  <a:pt x="3478479" y="-7558"/>
                  <a:pt x="3787124" y="0"/>
                </a:cubicBezTo>
                <a:cubicBezTo>
                  <a:pt x="4071326" y="-45381"/>
                  <a:pt x="4286444" y="-33643"/>
                  <a:pt x="4625549" y="0"/>
                </a:cubicBezTo>
                <a:cubicBezTo>
                  <a:pt x="4968659" y="50910"/>
                  <a:pt x="5221799" y="450"/>
                  <a:pt x="5463975" y="0"/>
                </a:cubicBezTo>
                <a:cubicBezTo>
                  <a:pt x="5747895" y="14029"/>
                  <a:pt x="6018763" y="-28941"/>
                  <a:pt x="6232531" y="0"/>
                </a:cubicBezTo>
                <a:cubicBezTo>
                  <a:pt x="6466068" y="-28762"/>
                  <a:pt x="6580761" y="-22294"/>
                  <a:pt x="6791481" y="0"/>
                </a:cubicBezTo>
                <a:cubicBezTo>
                  <a:pt x="7006397" y="-21511"/>
                  <a:pt x="7153668" y="27706"/>
                  <a:pt x="7490169" y="0"/>
                </a:cubicBezTo>
                <a:cubicBezTo>
                  <a:pt x="7783861" y="-16133"/>
                  <a:pt x="8016663" y="132050"/>
                  <a:pt x="7993461" y="295052"/>
                </a:cubicBezTo>
                <a:cubicBezTo>
                  <a:pt x="7963561" y="386416"/>
                  <a:pt x="8004918" y="521572"/>
                  <a:pt x="7993461" y="612658"/>
                </a:cubicBezTo>
                <a:cubicBezTo>
                  <a:pt x="7998404" y="708127"/>
                  <a:pt x="8007523" y="829911"/>
                  <a:pt x="7993461" y="930263"/>
                </a:cubicBezTo>
                <a:cubicBezTo>
                  <a:pt x="7980840" y="1030880"/>
                  <a:pt x="8007650" y="1159985"/>
                  <a:pt x="7993461" y="1300803"/>
                </a:cubicBezTo>
                <a:cubicBezTo>
                  <a:pt x="7988274" y="1426014"/>
                  <a:pt x="7994204" y="1566770"/>
                  <a:pt x="7993461" y="1688987"/>
                </a:cubicBezTo>
                <a:cubicBezTo>
                  <a:pt x="7997945" y="1840539"/>
                  <a:pt x="7973322" y="1968267"/>
                  <a:pt x="7993461" y="2059527"/>
                </a:cubicBezTo>
                <a:cubicBezTo>
                  <a:pt x="8006975" y="2190688"/>
                  <a:pt x="7785388" y="2344197"/>
                  <a:pt x="7490169" y="2354580"/>
                </a:cubicBezTo>
                <a:cubicBezTo>
                  <a:pt x="7179497" y="2368718"/>
                  <a:pt x="7131592" y="2366341"/>
                  <a:pt x="6791481" y="2354580"/>
                </a:cubicBezTo>
                <a:cubicBezTo>
                  <a:pt x="6460568" y="2328248"/>
                  <a:pt x="6296160" y="2375115"/>
                  <a:pt x="6162662" y="2354580"/>
                </a:cubicBezTo>
                <a:cubicBezTo>
                  <a:pt x="6040539" y="2337644"/>
                  <a:pt x="5790855" y="2317654"/>
                  <a:pt x="5603712" y="2354580"/>
                </a:cubicBezTo>
                <a:cubicBezTo>
                  <a:pt x="5435700" y="2359701"/>
                  <a:pt x="5233795" y="2324555"/>
                  <a:pt x="5044762" y="2354580"/>
                </a:cubicBezTo>
                <a:cubicBezTo>
                  <a:pt x="4874081" y="2317316"/>
                  <a:pt x="4543315" y="2300752"/>
                  <a:pt x="4206337" y="2354580"/>
                </a:cubicBezTo>
                <a:cubicBezTo>
                  <a:pt x="4021728" y="2333851"/>
                  <a:pt x="3832168" y="2323883"/>
                  <a:pt x="3577518" y="2354580"/>
                </a:cubicBezTo>
                <a:cubicBezTo>
                  <a:pt x="3300701" y="2352087"/>
                  <a:pt x="2894944" y="2358377"/>
                  <a:pt x="2739093" y="2354580"/>
                </a:cubicBezTo>
                <a:cubicBezTo>
                  <a:pt x="2562546" y="2298083"/>
                  <a:pt x="2301129" y="2386145"/>
                  <a:pt x="1900667" y="2354580"/>
                </a:cubicBezTo>
                <a:cubicBezTo>
                  <a:pt x="1508784" y="2356590"/>
                  <a:pt x="1565666" y="2355757"/>
                  <a:pt x="1271848" y="2354580"/>
                </a:cubicBezTo>
                <a:cubicBezTo>
                  <a:pt x="1001856" y="2310696"/>
                  <a:pt x="776944" y="2385743"/>
                  <a:pt x="503292" y="2354580"/>
                </a:cubicBezTo>
                <a:cubicBezTo>
                  <a:pt x="182210" y="2373568"/>
                  <a:pt x="-10627" y="2243374"/>
                  <a:pt x="0" y="2059527"/>
                </a:cubicBezTo>
                <a:cubicBezTo>
                  <a:pt x="-25658" y="1896860"/>
                  <a:pt x="10622" y="1828864"/>
                  <a:pt x="0" y="1724276"/>
                </a:cubicBezTo>
                <a:cubicBezTo>
                  <a:pt x="-11828" y="1608516"/>
                  <a:pt x="-16739" y="1505083"/>
                  <a:pt x="0" y="1424316"/>
                </a:cubicBezTo>
                <a:cubicBezTo>
                  <a:pt x="25685" y="1335652"/>
                  <a:pt x="15935" y="1275466"/>
                  <a:pt x="0" y="1106710"/>
                </a:cubicBezTo>
                <a:cubicBezTo>
                  <a:pt x="-21041" y="948306"/>
                  <a:pt x="-30317" y="888977"/>
                  <a:pt x="0" y="718526"/>
                </a:cubicBezTo>
                <a:cubicBezTo>
                  <a:pt x="15852" y="555982"/>
                  <a:pt x="-1199" y="391099"/>
                  <a:pt x="0" y="295052"/>
                </a:cubicBezTo>
                <a:close/>
              </a:path>
              <a:path w="7993461" h="2354580" fill="none" stroke="0" extrusionOk="0">
                <a:moveTo>
                  <a:pt x="0" y="295052"/>
                </a:moveTo>
                <a:cubicBezTo>
                  <a:pt x="-15859" y="177392"/>
                  <a:pt x="282425" y="58145"/>
                  <a:pt x="503292" y="0"/>
                </a:cubicBezTo>
                <a:cubicBezTo>
                  <a:pt x="638889" y="12553"/>
                  <a:pt x="946949" y="23029"/>
                  <a:pt x="1201980" y="0"/>
                </a:cubicBezTo>
                <a:cubicBezTo>
                  <a:pt x="1469433" y="-29710"/>
                  <a:pt x="1681148" y="27576"/>
                  <a:pt x="1900667" y="0"/>
                </a:cubicBezTo>
                <a:cubicBezTo>
                  <a:pt x="2046753" y="-9060"/>
                  <a:pt x="2460209" y="76"/>
                  <a:pt x="2599355" y="0"/>
                </a:cubicBezTo>
                <a:cubicBezTo>
                  <a:pt x="2778046" y="-21731"/>
                  <a:pt x="3216965" y="-33102"/>
                  <a:pt x="3437780" y="0"/>
                </a:cubicBezTo>
                <a:cubicBezTo>
                  <a:pt x="3669359" y="3671"/>
                  <a:pt x="3839444" y="19424"/>
                  <a:pt x="4136468" y="0"/>
                </a:cubicBezTo>
                <a:cubicBezTo>
                  <a:pt x="4441204" y="-49150"/>
                  <a:pt x="4707638" y="6797"/>
                  <a:pt x="4835156" y="0"/>
                </a:cubicBezTo>
                <a:cubicBezTo>
                  <a:pt x="4934095" y="17823"/>
                  <a:pt x="5228796" y="-7713"/>
                  <a:pt x="5603712" y="0"/>
                </a:cubicBezTo>
                <a:cubicBezTo>
                  <a:pt x="5934850" y="-5248"/>
                  <a:pt x="6159474" y="-6040"/>
                  <a:pt x="6302400" y="0"/>
                </a:cubicBezTo>
                <a:cubicBezTo>
                  <a:pt x="6484990" y="-89217"/>
                  <a:pt x="7094405" y="34369"/>
                  <a:pt x="7490169" y="0"/>
                </a:cubicBezTo>
                <a:cubicBezTo>
                  <a:pt x="7721671" y="12509"/>
                  <a:pt x="7976770" y="65386"/>
                  <a:pt x="7993461" y="295052"/>
                </a:cubicBezTo>
                <a:cubicBezTo>
                  <a:pt x="7965144" y="413903"/>
                  <a:pt x="7964913" y="547655"/>
                  <a:pt x="7993461" y="612658"/>
                </a:cubicBezTo>
                <a:cubicBezTo>
                  <a:pt x="8029732" y="684914"/>
                  <a:pt x="7994992" y="807838"/>
                  <a:pt x="7993461" y="930263"/>
                </a:cubicBezTo>
                <a:cubicBezTo>
                  <a:pt x="7989384" y="1079685"/>
                  <a:pt x="8008937" y="1101502"/>
                  <a:pt x="7993461" y="1230224"/>
                </a:cubicBezTo>
                <a:cubicBezTo>
                  <a:pt x="7992129" y="1373436"/>
                  <a:pt x="8023623" y="1476484"/>
                  <a:pt x="7993461" y="1618408"/>
                </a:cubicBezTo>
                <a:cubicBezTo>
                  <a:pt x="7953422" y="1760644"/>
                  <a:pt x="7984872" y="1866676"/>
                  <a:pt x="7993461" y="2059527"/>
                </a:cubicBezTo>
                <a:cubicBezTo>
                  <a:pt x="7970611" y="2206211"/>
                  <a:pt x="7800768" y="2348139"/>
                  <a:pt x="7490169" y="2354580"/>
                </a:cubicBezTo>
                <a:cubicBezTo>
                  <a:pt x="7324703" y="2355186"/>
                  <a:pt x="6996031" y="2359817"/>
                  <a:pt x="6791481" y="2354580"/>
                </a:cubicBezTo>
                <a:cubicBezTo>
                  <a:pt x="6626147" y="2381767"/>
                  <a:pt x="6451540" y="2353119"/>
                  <a:pt x="6162662" y="2354580"/>
                </a:cubicBezTo>
                <a:cubicBezTo>
                  <a:pt x="5847352" y="2349439"/>
                  <a:pt x="5836073" y="2346591"/>
                  <a:pt x="5673581" y="2354580"/>
                </a:cubicBezTo>
                <a:cubicBezTo>
                  <a:pt x="5506850" y="2368077"/>
                  <a:pt x="5346445" y="2325663"/>
                  <a:pt x="5044762" y="2354580"/>
                </a:cubicBezTo>
                <a:cubicBezTo>
                  <a:pt x="4752874" y="2362578"/>
                  <a:pt x="4643514" y="2354336"/>
                  <a:pt x="4415943" y="2354580"/>
                </a:cubicBezTo>
                <a:cubicBezTo>
                  <a:pt x="4177350" y="2381194"/>
                  <a:pt x="4075335" y="2366778"/>
                  <a:pt x="3926862" y="2354580"/>
                </a:cubicBezTo>
                <a:cubicBezTo>
                  <a:pt x="3760819" y="2348707"/>
                  <a:pt x="3496552" y="2379311"/>
                  <a:pt x="3367912" y="2354580"/>
                </a:cubicBezTo>
                <a:cubicBezTo>
                  <a:pt x="3204696" y="2390308"/>
                  <a:pt x="3010127" y="2315452"/>
                  <a:pt x="2878830" y="2354580"/>
                </a:cubicBezTo>
                <a:cubicBezTo>
                  <a:pt x="2781376" y="2354662"/>
                  <a:pt x="2470376" y="2354959"/>
                  <a:pt x="2040405" y="2354580"/>
                </a:cubicBezTo>
                <a:cubicBezTo>
                  <a:pt x="1635442" y="2364263"/>
                  <a:pt x="1684873" y="2353213"/>
                  <a:pt x="1481455" y="2354580"/>
                </a:cubicBezTo>
                <a:cubicBezTo>
                  <a:pt x="1272256" y="2345610"/>
                  <a:pt x="865468" y="2406940"/>
                  <a:pt x="503292" y="2354580"/>
                </a:cubicBezTo>
                <a:cubicBezTo>
                  <a:pt x="220954" y="2351967"/>
                  <a:pt x="4080" y="2215363"/>
                  <a:pt x="0" y="2059527"/>
                </a:cubicBezTo>
                <a:cubicBezTo>
                  <a:pt x="-1380" y="1965920"/>
                  <a:pt x="14438" y="1833618"/>
                  <a:pt x="0" y="1724276"/>
                </a:cubicBezTo>
                <a:cubicBezTo>
                  <a:pt x="-5952" y="1624344"/>
                  <a:pt x="10372" y="1477707"/>
                  <a:pt x="0" y="1371382"/>
                </a:cubicBezTo>
                <a:cubicBezTo>
                  <a:pt x="-12243" y="1247482"/>
                  <a:pt x="14812" y="1082912"/>
                  <a:pt x="0" y="1000842"/>
                </a:cubicBezTo>
                <a:cubicBezTo>
                  <a:pt x="2526" y="911881"/>
                  <a:pt x="-7611" y="737375"/>
                  <a:pt x="0" y="630303"/>
                </a:cubicBezTo>
                <a:cubicBezTo>
                  <a:pt x="8862" y="552025"/>
                  <a:pt x="-41158" y="379635"/>
                  <a:pt x="0" y="2950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 ngủ luôn một giấc vì quá buồn ngủ và yên trí đã có em mình câu cá rồi.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509</Words>
  <Application>Microsoft Office PowerPoint</Application>
  <PresentationFormat>Widescreen</PresentationFormat>
  <Paragraphs>39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Coiny</vt:lpstr>
      <vt:lpstr>Goudy Old Style</vt:lpstr>
      <vt:lpstr>inpin heiti</vt:lpstr>
      <vt:lpstr>Wingdings</vt:lpstr>
      <vt:lpstr>视觉坊免费素材shijuef.com(龚帆免费体)</vt:lpstr>
      <vt:lpstr>1_Office Theme</vt:lpstr>
      <vt:lpstr>Office Theme</vt:lpstr>
      <vt:lpstr>MarrakeshVTI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46</cp:revision>
  <dcterms:created xsi:type="dcterms:W3CDTF">2022-11-25T23:36:13Z</dcterms:created>
  <dcterms:modified xsi:type="dcterms:W3CDTF">2025-05-08T13:52:47Z</dcterms:modified>
</cp:coreProperties>
</file>