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5"/>
  </p:notesMasterIdLst>
  <p:sldIdLst>
    <p:sldId id="8695" r:id="rId3"/>
    <p:sldId id="258" r:id="rId4"/>
    <p:sldId id="3952" r:id="rId5"/>
    <p:sldId id="3953" r:id="rId6"/>
    <p:sldId id="8692" r:id="rId7"/>
    <p:sldId id="3351" r:id="rId8"/>
    <p:sldId id="910" r:id="rId9"/>
    <p:sldId id="8694" r:id="rId10"/>
    <p:sldId id="922" r:id="rId11"/>
    <p:sldId id="914" r:id="rId12"/>
    <p:sldId id="8700" r:id="rId13"/>
    <p:sldId id="86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13" autoAdjust="0"/>
  </p:normalViewPr>
  <p:slideViewPr>
    <p:cSldViewPr snapToGrid="0">
      <p:cViewPr varScale="1">
        <p:scale>
          <a:sx n="71" d="100"/>
          <a:sy n="71" d="100"/>
        </p:scale>
        <p:origin x="106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348F6-3F58-4F66-9F2E-BFE398788B69}"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0EF91-A3C3-4C34-BD58-4566D3A1CA92}" type="slidenum">
              <a:rPr lang="en-US" smtClean="0"/>
              <a:t>‹#›</a:t>
            </a:fld>
            <a:endParaRPr lang="en-US"/>
          </a:p>
        </p:txBody>
      </p:sp>
    </p:spTree>
    <p:extLst>
      <p:ext uri="{BB962C8B-B14F-4D97-AF65-F5344CB8AC3E}">
        <p14:creationId xmlns:p14="http://schemas.microsoft.com/office/powerpoint/2010/main" val="324437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34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93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422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795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213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965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577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702069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02767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3173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88119F5A-AD65-4B0E-9FC3-A3BA1274EC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id="{F592397F-5CF4-41CA-BFBF-162359753C44}"/>
              </a:ext>
            </a:extLst>
          </p:cNvPr>
          <p:cNvSpPr/>
          <p:nvPr userDrawn="1"/>
        </p:nvSpPr>
        <p:spPr>
          <a:xfrm>
            <a:off x="335279" y="238124"/>
            <a:ext cx="11521442" cy="6410325"/>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3366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227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2025/5/8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281619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2716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5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43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5/8/2025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300298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5/8/2025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215401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42358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5/8/2025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459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5/8/2025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3537736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5/8/2025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365089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5/8/2025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229283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5/8/2025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69765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5/8/2025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948263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5/8/2025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888575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5/8/2025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95422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5/8/2025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39099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52709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81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348315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7172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401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8877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3415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2025/5/8</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8F199311-2F22-4024-B46E-94F6D75B5ACC}"/>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1476376" y="266699"/>
            <a:ext cx="1133475" cy="1133475"/>
          </a:xfrm>
          <a:prstGeom prst="rect">
            <a:avLst/>
          </a:prstGeom>
        </p:spPr>
      </p:pic>
    </p:spTree>
    <p:extLst>
      <p:ext uri="{BB962C8B-B14F-4D97-AF65-F5344CB8AC3E}">
        <p14:creationId xmlns:p14="http://schemas.microsoft.com/office/powerpoint/2010/main" val="251780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5179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4.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g"/><Relationship Id="rId10" Type="http://schemas.openxmlformats.org/officeDocument/2006/relationships/slide" Target="slide4.xml"/><Relationship Id="rId4" Type="http://schemas.openxmlformats.org/officeDocument/2006/relationships/image" Target="../media/image5.jpg"/><Relationship Id="rId9"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 Id="rId6" Type="http://schemas.openxmlformats.org/officeDocument/2006/relationships/image" Target="../media/image9.jpg"/><Relationship Id="rId5" Type="http://schemas.openxmlformats.org/officeDocument/2006/relationships/slide" Target="slide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 Id="rId6" Type="http://schemas.openxmlformats.org/officeDocument/2006/relationships/image" Target="../media/image9.jpg"/><Relationship Id="rId5" Type="http://schemas.openxmlformats.org/officeDocument/2006/relationships/slide" Target="slide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8" name="Picture 6" descr="Happy woman teacher in government uniform holding colorful pom poms character cartoon art illustration">
            <a:extLst>
              <a:ext uri="{FF2B5EF4-FFF2-40B4-BE49-F238E27FC236}">
                <a16:creationId xmlns:a16="http://schemas.microsoft.com/office/drawing/2014/main" id="{D038F404-0D12-4C1E-A214-A74106023CD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80" b="96208" l="9904" r="89936">
                        <a14:foregroundMark x1="44409" y1="44311" x2="44409" y2="44311"/>
                      </a14:backgroundRemoval>
                    </a14:imgEffect>
                  </a14:imgLayer>
                </a14:imgProps>
              </a:ext>
              <a:ext uri="{28A0092B-C50C-407E-A947-70E740481C1C}">
                <a14:useLocalDpi xmlns:a14="http://schemas.microsoft.com/office/drawing/2010/main" val="0"/>
              </a:ext>
            </a:extLst>
          </a:blip>
          <a:srcRect/>
          <a:stretch>
            <a:fillRect/>
          </a:stretch>
        </p:blipFill>
        <p:spPr bwMode="auto">
          <a:xfrm>
            <a:off x="6522807" y="1430841"/>
            <a:ext cx="4947490" cy="39595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982C17E-CC33-4F3D-9E84-73D638023E79}"/>
              </a:ext>
            </a:extLst>
          </p:cNvPr>
          <p:cNvPicPr>
            <a:picLocks noChangeAspect="1"/>
          </p:cNvPicPr>
          <p:nvPr/>
        </p:nvPicPr>
        <p:blipFill>
          <a:blip r:embed="rId6"/>
          <a:stretch>
            <a:fillRect/>
          </a:stretch>
        </p:blipFill>
        <p:spPr>
          <a:xfrm>
            <a:off x="1638300" y="742102"/>
            <a:ext cx="6746766" cy="3754723"/>
          </a:xfrm>
          <a:prstGeom prst="rect">
            <a:avLst/>
          </a:prstGeom>
        </p:spPr>
      </p:pic>
    </p:spTree>
    <p:extLst>
      <p:ext uri="{BB962C8B-B14F-4D97-AF65-F5344CB8AC3E}">
        <p14:creationId xmlns:p14="http://schemas.microsoft.com/office/powerpoint/2010/main" val="335273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BDE838D-DCE8-41A3-B845-19EE4DE6C76F}"/>
              </a:ext>
            </a:extLst>
          </p:cNvPr>
          <p:cNvPicPr>
            <a:picLocks noChangeAspect="1"/>
          </p:cNvPicPr>
          <p:nvPr/>
        </p:nvPicPr>
        <p:blipFill>
          <a:blip r:embed="rId2"/>
          <a:stretch>
            <a:fillRect/>
          </a:stretch>
        </p:blipFill>
        <p:spPr>
          <a:xfrm>
            <a:off x="3301829" y="304800"/>
            <a:ext cx="6864691" cy="1609483"/>
          </a:xfrm>
          <a:prstGeom prst="rect">
            <a:avLst/>
          </a:prstGeom>
        </p:spPr>
      </p:pic>
      <p:sp>
        <p:nvSpPr>
          <p:cNvPr id="32" name="TextBox 31">
            <a:extLst>
              <a:ext uri="{FF2B5EF4-FFF2-40B4-BE49-F238E27FC236}">
                <a16:creationId xmlns:a16="http://schemas.microsoft.com/office/drawing/2014/main" id="{E3FA7EF8-E653-4C01-B755-58A8FA67B5FB}"/>
              </a:ext>
            </a:extLst>
          </p:cNvPr>
          <p:cNvSpPr txBox="1"/>
          <p:nvPr/>
        </p:nvSpPr>
        <p:spPr>
          <a:xfrm>
            <a:off x="923925" y="1652270"/>
            <a:ext cx="10831830" cy="2946191"/>
          </a:xfrm>
          <a:prstGeom prst="rect">
            <a:avLst/>
          </a:prstGeom>
          <a:noFill/>
        </p:spPr>
        <p:txBody>
          <a:bodyPr wrap="square" rtlCol="0">
            <a:spAutoFit/>
          </a:bodyPr>
          <a:lstStyle/>
          <a:p>
            <a:pPr algn="just">
              <a:lnSpc>
                <a:spcPct val="150000"/>
              </a:lnSpc>
            </a:pP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Từ</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đường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đất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đỏ</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chạy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tôi</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trông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bóng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núi</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quê</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tôi</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xanh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thẫm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nền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trời</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mây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trắng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Lá</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bạch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đàn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lá</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tre</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xanh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tươi</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che</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rợp</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đường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mòn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quanh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co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lên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đỉnh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núi</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48178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arn(inVertical)">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barn(inVertical)">
                                      <p:cBhvr>
                                        <p:cTn id="1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1" name="TextBox 50">
            <a:extLst>
              <a:ext uri="{FF2B5EF4-FFF2-40B4-BE49-F238E27FC236}">
                <a16:creationId xmlns:a16="http://schemas.microsoft.com/office/drawing/2014/main" id="{D1E47644-719E-4E3A-AD10-40DB5C2B33D3}"/>
              </a:ext>
            </a:extLst>
          </p:cNvPr>
          <p:cNvSpPr txBox="1"/>
          <p:nvPr/>
        </p:nvSpPr>
        <p:spPr>
          <a:xfrm>
            <a:off x="4442791" y="264215"/>
            <a:ext cx="32600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Núi</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quê</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tôi</a:t>
            </a:r>
            <a:endPar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endParaRPr>
          </a:p>
        </p:txBody>
      </p:sp>
      <p:sp>
        <p:nvSpPr>
          <p:cNvPr id="52" name="TextBox 51">
            <a:extLst>
              <a:ext uri="{FF2B5EF4-FFF2-40B4-BE49-F238E27FC236}">
                <a16:creationId xmlns:a16="http://schemas.microsoft.com/office/drawing/2014/main" id="{5BADAFD4-B6D3-4730-99A4-BA3A2E36F789}"/>
              </a:ext>
            </a:extLst>
          </p:cNvPr>
          <p:cNvSpPr txBox="1"/>
          <p:nvPr/>
        </p:nvSpPr>
        <p:spPr>
          <a:xfrm>
            <a:off x="561975" y="952500"/>
            <a:ext cx="112395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xa xa, trên con đường đất đỏ chạy về làng, tôi đã trông thấy bóng núi quê tôi xanh thẫm trên nền trời mây trắng.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Ở lưng chừng núi có một khe nhỏ, nướ chảy ra trong vắt, đọng xuống một giếng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xa xa, tôi nghe thấy tiếng lá bạch đàn và lá tre reo. Từ xa xa, tôi đã cảm thấy hương thơm của chè xanh, của bếp nhà ai tỏa khói.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Lê Phương Liên)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7A4BC0A3-096C-42F9-AB4A-A06A4A644D8D}"/>
              </a:ext>
            </a:extLst>
          </p:cNvPr>
          <p:cNvSpPr/>
          <p:nvPr/>
        </p:nvSpPr>
        <p:spPr>
          <a:xfrm>
            <a:off x="106610" y="85725"/>
            <a:ext cx="3827215" cy="733425"/>
          </a:xfrm>
          <a:custGeom>
            <a:avLst/>
            <a:gdLst>
              <a:gd name="connsiteX0" fmla="*/ 0 w 3827215"/>
              <a:gd name="connsiteY0" fmla="*/ 366713 h 733425"/>
              <a:gd name="connsiteX1" fmla="*/ 366713 w 3827215"/>
              <a:gd name="connsiteY1" fmla="*/ 0 h 733425"/>
              <a:gd name="connsiteX2" fmla="*/ 923595 w 3827215"/>
              <a:gd name="connsiteY2" fmla="*/ 0 h 733425"/>
              <a:gd name="connsiteX3" fmla="*/ 1511415 w 3827215"/>
              <a:gd name="connsiteY3" fmla="*/ 0 h 733425"/>
              <a:gd name="connsiteX4" fmla="*/ 2068298 w 3827215"/>
              <a:gd name="connsiteY4" fmla="*/ 0 h 733425"/>
              <a:gd name="connsiteX5" fmla="*/ 2748931 w 3827215"/>
              <a:gd name="connsiteY5" fmla="*/ 0 h 733425"/>
              <a:gd name="connsiteX6" fmla="*/ 3460503 w 3827215"/>
              <a:gd name="connsiteY6" fmla="*/ 0 h 733425"/>
              <a:gd name="connsiteX7" fmla="*/ 3827216 w 3827215"/>
              <a:gd name="connsiteY7" fmla="*/ 366713 h 733425"/>
              <a:gd name="connsiteX8" fmla="*/ 3827215 w 3827215"/>
              <a:gd name="connsiteY8" fmla="*/ 366713 h 733425"/>
              <a:gd name="connsiteX9" fmla="*/ 3460502 w 3827215"/>
              <a:gd name="connsiteY9" fmla="*/ 733426 h 733425"/>
              <a:gd name="connsiteX10" fmla="*/ 2903620 w 3827215"/>
              <a:gd name="connsiteY10" fmla="*/ 733426 h 733425"/>
              <a:gd name="connsiteX11" fmla="*/ 2315800 w 3827215"/>
              <a:gd name="connsiteY11" fmla="*/ 733426 h 733425"/>
              <a:gd name="connsiteX12" fmla="*/ 1758918 w 3827215"/>
              <a:gd name="connsiteY12" fmla="*/ 733425 h 733425"/>
              <a:gd name="connsiteX13" fmla="*/ 1232974 w 3827215"/>
              <a:gd name="connsiteY13" fmla="*/ 733425 h 733425"/>
              <a:gd name="connsiteX14" fmla="*/ 366713 w 3827215"/>
              <a:gd name="connsiteY14" fmla="*/ 733425 h 733425"/>
              <a:gd name="connsiteX15" fmla="*/ 0 w 3827215"/>
              <a:gd name="connsiteY15" fmla="*/ 366712 h 733425"/>
              <a:gd name="connsiteX16" fmla="*/ 0 w 3827215"/>
              <a:gd name="connsiteY16" fmla="*/ 366713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27215" h="733425" fill="none" extrusionOk="0">
                <a:moveTo>
                  <a:pt x="0" y="366713"/>
                </a:moveTo>
                <a:cubicBezTo>
                  <a:pt x="8013" y="166725"/>
                  <a:pt x="129744" y="8015"/>
                  <a:pt x="366713" y="0"/>
                </a:cubicBezTo>
                <a:cubicBezTo>
                  <a:pt x="596907" y="-5496"/>
                  <a:pt x="793182" y="-1109"/>
                  <a:pt x="923595" y="0"/>
                </a:cubicBezTo>
                <a:cubicBezTo>
                  <a:pt x="1054008" y="1109"/>
                  <a:pt x="1390064" y="14499"/>
                  <a:pt x="1511415" y="0"/>
                </a:cubicBezTo>
                <a:cubicBezTo>
                  <a:pt x="1632766" y="-14499"/>
                  <a:pt x="1910085" y="19691"/>
                  <a:pt x="2068298" y="0"/>
                </a:cubicBezTo>
                <a:cubicBezTo>
                  <a:pt x="2226511" y="-19691"/>
                  <a:pt x="2493136" y="21321"/>
                  <a:pt x="2748931" y="0"/>
                </a:cubicBezTo>
                <a:cubicBezTo>
                  <a:pt x="3004726" y="-21321"/>
                  <a:pt x="3172857" y="17739"/>
                  <a:pt x="3460503" y="0"/>
                </a:cubicBezTo>
                <a:cubicBezTo>
                  <a:pt x="3627913" y="-10666"/>
                  <a:pt x="3814554" y="172496"/>
                  <a:pt x="3827216" y="366713"/>
                </a:cubicBezTo>
                <a:lnTo>
                  <a:pt x="3827215" y="366713"/>
                </a:lnTo>
                <a:cubicBezTo>
                  <a:pt x="3815431" y="595896"/>
                  <a:pt x="3660245" y="754889"/>
                  <a:pt x="3460502" y="733426"/>
                </a:cubicBezTo>
                <a:cubicBezTo>
                  <a:pt x="3309267" y="739483"/>
                  <a:pt x="3155177" y="733339"/>
                  <a:pt x="2903620" y="733426"/>
                </a:cubicBezTo>
                <a:cubicBezTo>
                  <a:pt x="2652063" y="733513"/>
                  <a:pt x="2563801" y="756040"/>
                  <a:pt x="2315800" y="733426"/>
                </a:cubicBezTo>
                <a:cubicBezTo>
                  <a:pt x="2067799" y="710812"/>
                  <a:pt x="1929125" y="722349"/>
                  <a:pt x="1758918" y="733425"/>
                </a:cubicBezTo>
                <a:cubicBezTo>
                  <a:pt x="1588711" y="744502"/>
                  <a:pt x="1494688" y="711588"/>
                  <a:pt x="1232974" y="733425"/>
                </a:cubicBezTo>
                <a:cubicBezTo>
                  <a:pt x="971260" y="755262"/>
                  <a:pt x="775001" y="714250"/>
                  <a:pt x="366713" y="733425"/>
                </a:cubicBezTo>
                <a:cubicBezTo>
                  <a:pt x="155517" y="744202"/>
                  <a:pt x="3974" y="558645"/>
                  <a:pt x="0" y="366712"/>
                </a:cubicBezTo>
                <a:lnTo>
                  <a:pt x="0" y="366713"/>
                </a:lnTo>
                <a:close/>
              </a:path>
              <a:path w="3827215" h="733425" stroke="0" extrusionOk="0">
                <a:moveTo>
                  <a:pt x="0" y="366713"/>
                </a:moveTo>
                <a:cubicBezTo>
                  <a:pt x="-29528" y="195174"/>
                  <a:pt x="167801" y="15303"/>
                  <a:pt x="366713" y="0"/>
                </a:cubicBezTo>
                <a:cubicBezTo>
                  <a:pt x="609221" y="-18468"/>
                  <a:pt x="682754" y="-16797"/>
                  <a:pt x="923595" y="0"/>
                </a:cubicBezTo>
                <a:cubicBezTo>
                  <a:pt x="1164436" y="16797"/>
                  <a:pt x="1286519" y="-10911"/>
                  <a:pt x="1511415" y="0"/>
                </a:cubicBezTo>
                <a:cubicBezTo>
                  <a:pt x="1736311" y="10911"/>
                  <a:pt x="1826888" y="-21608"/>
                  <a:pt x="2037360" y="0"/>
                </a:cubicBezTo>
                <a:cubicBezTo>
                  <a:pt x="2247832" y="21608"/>
                  <a:pt x="2500060" y="-31407"/>
                  <a:pt x="2687056" y="0"/>
                </a:cubicBezTo>
                <a:cubicBezTo>
                  <a:pt x="2874052" y="31407"/>
                  <a:pt x="3257478" y="30670"/>
                  <a:pt x="3460503" y="0"/>
                </a:cubicBezTo>
                <a:cubicBezTo>
                  <a:pt x="3660999" y="18850"/>
                  <a:pt x="3838135" y="165269"/>
                  <a:pt x="3827216" y="366713"/>
                </a:cubicBezTo>
                <a:lnTo>
                  <a:pt x="3827215" y="366713"/>
                </a:lnTo>
                <a:cubicBezTo>
                  <a:pt x="3851868" y="537676"/>
                  <a:pt x="3643533" y="759966"/>
                  <a:pt x="3460502" y="733426"/>
                </a:cubicBezTo>
                <a:cubicBezTo>
                  <a:pt x="3256192" y="707249"/>
                  <a:pt x="3183137" y="725380"/>
                  <a:pt x="2934558" y="733426"/>
                </a:cubicBezTo>
                <a:cubicBezTo>
                  <a:pt x="2685979" y="741472"/>
                  <a:pt x="2527016" y="718681"/>
                  <a:pt x="2284862" y="733426"/>
                </a:cubicBezTo>
                <a:cubicBezTo>
                  <a:pt x="2042708" y="748170"/>
                  <a:pt x="1880097" y="736945"/>
                  <a:pt x="1758918" y="733425"/>
                </a:cubicBezTo>
                <a:cubicBezTo>
                  <a:pt x="1637739" y="729905"/>
                  <a:pt x="1400615" y="727991"/>
                  <a:pt x="1202036" y="733425"/>
                </a:cubicBezTo>
                <a:cubicBezTo>
                  <a:pt x="1003457" y="738859"/>
                  <a:pt x="536182" y="762158"/>
                  <a:pt x="366713" y="733425"/>
                </a:cubicBezTo>
                <a:cubicBezTo>
                  <a:pt x="190279" y="724298"/>
                  <a:pt x="6093" y="565248"/>
                  <a:pt x="0" y="366712"/>
                </a:cubicBezTo>
                <a:lnTo>
                  <a:pt x="0" y="366713"/>
                </a:lnTo>
                <a:close/>
              </a:path>
            </a:pathLst>
          </a:custGeom>
          <a:solidFill>
            <a:srgbClr val="FFFF00"/>
          </a:solidFill>
          <a:ln w="57150">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Oval 5">
            <a:extLst>
              <a:ext uri="{FF2B5EF4-FFF2-40B4-BE49-F238E27FC236}">
                <a16:creationId xmlns:a16="http://schemas.microsoft.com/office/drawing/2014/main" id="{844F4512-3D4E-43E8-B4D0-9D8145A91AB3}"/>
              </a:ext>
            </a:extLst>
          </p:cNvPr>
          <p:cNvSpPr/>
          <p:nvPr/>
        </p:nvSpPr>
        <p:spPr>
          <a:xfrm>
            <a:off x="219075" y="9715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7" name="Oval 6">
            <a:extLst>
              <a:ext uri="{FF2B5EF4-FFF2-40B4-BE49-F238E27FC236}">
                <a16:creationId xmlns:a16="http://schemas.microsoft.com/office/drawing/2014/main" id="{0CE75C2F-D167-4330-BBDF-2A8231142CF3}"/>
              </a:ext>
            </a:extLst>
          </p:cNvPr>
          <p:cNvSpPr/>
          <p:nvPr/>
        </p:nvSpPr>
        <p:spPr>
          <a:xfrm>
            <a:off x="228600" y="1724025"/>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p>
        </p:txBody>
      </p:sp>
      <p:sp>
        <p:nvSpPr>
          <p:cNvPr id="8" name="Oval 7">
            <a:extLst>
              <a:ext uri="{FF2B5EF4-FFF2-40B4-BE49-F238E27FC236}">
                <a16:creationId xmlns:a16="http://schemas.microsoft.com/office/drawing/2014/main" id="{B6F19019-9F5B-44E7-91E1-1D368FA3ECED}"/>
              </a:ext>
            </a:extLst>
          </p:cNvPr>
          <p:cNvSpPr/>
          <p:nvPr/>
        </p:nvSpPr>
        <p:spPr>
          <a:xfrm>
            <a:off x="276225" y="31432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Oval 8">
            <a:extLst>
              <a:ext uri="{FF2B5EF4-FFF2-40B4-BE49-F238E27FC236}">
                <a16:creationId xmlns:a16="http://schemas.microsoft.com/office/drawing/2014/main" id="{DFA8DBBC-AF79-4E36-816D-BE7C4937FD1A}"/>
              </a:ext>
            </a:extLst>
          </p:cNvPr>
          <p:cNvSpPr/>
          <p:nvPr/>
        </p:nvSpPr>
        <p:spPr>
          <a:xfrm>
            <a:off x="285750" y="45910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1476963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8" name="Picture 7">
            <a:extLst>
              <a:ext uri="{FF2B5EF4-FFF2-40B4-BE49-F238E27FC236}">
                <a16:creationId xmlns:a16="http://schemas.microsoft.com/office/drawing/2014/main" id="{773E791C-D12F-49E9-96F4-D84358B172D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94" b="100000" l="6270" r="96865">
                        <a14:foregroundMark x1="59518" y1="86069" x2="64607" y2="86069"/>
                        <a14:foregroundMark x1="36620" y1="71896" x2="39028" y2="81708"/>
                        <a14:foregroundMark x1="36892" y1="85766" x2="38664" y2="86735"/>
                        <a14:backgroundMark x1="27260" y1="64325" x2="28532" y2="93337"/>
                        <a14:backgroundMark x1="50795" y1="78316" x2="50432" y2="97577"/>
                        <a14:backgroundMark x1="75102" y1="82556" x2="73467" y2="97396"/>
                        <a14:backgroundMark x1="64743" y1="84070" x2="65379" y2="84918"/>
                        <a14:backgroundMark x1="59791" y1="84070" x2="59791" y2="84070"/>
                      </a14:backgroundRemoval>
                    </a14:imgEffect>
                    <a14:imgEffect>
                      <a14:brightnessContrast contrast="20000"/>
                    </a14:imgEffect>
                  </a14:imgLayer>
                </a14:imgProps>
              </a:ext>
              <a:ext uri="{28A0092B-C50C-407E-A947-70E740481C1C}">
                <a14:useLocalDpi xmlns:a14="http://schemas.microsoft.com/office/drawing/2010/main" val="0"/>
              </a:ext>
            </a:extLst>
          </a:blip>
          <a:srcRect t="60331"/>
          <a:stretch/>
        </p:blipFill>
        <p:spPr>
          <a:xfrm>
            <a:off x="2962274" y="3346791"/>
            <a:ext cx="6217299" cy="1849606"/>
          </a:xfrm>
          <a:prstGeom prst="rect">
            <a:avLst/>
          </a:prstGeom>
        </p:spPr>
      </p:pic>
      <p:pic>
        <p:nvPicPr>
          <p:cNvPr id="9" name="Picture 8">
            <a:extLst>
              <a:ext uri="{FF2B5EF4-FFF2-40B4-BE49-F238E27FC236}">
                <a16:creationId xmlns:a16="http://schemas.microsoft.com/office/drawing/2014/main" id="{F35EA713-A321-4381-A11E-C80EC60558D9}"/>
              </a:ext>
            </a:extLst>
          </p:cNvPr>
          <p:cNvPicPr>
            <a:picLocks noChangeAspect="1"/>
          </p:cNvPicPr>
          <p:nvPr/>
        </p:nvPicPr>
        <p:blipFill>
          <a:blip r:embed="rId6"/>
          <a:stretch>
            <a:fillRect/>
          </a:stretch>
        </p:blipFill>
        <p:spPr>
          <a:xfrm>
            <a:off x="2695575" y="1752600"/>
            <a:ext cx="6705600" cy="2076450"/>
          </a:xfrm>
          <a:prstGeom prst="rect">
            <a:avLst/>
          </a:prstGeom>
        </p:spPr>
      </p:pic>
    </p:spTree>
    <p:extLst>
      <p:ext uri="{BB962C8B-B14F-4D97-AF65-F5344CB8AC3E}">
        <p14:creationId xmlns:p14="http://schemas.microsoft.com/office/powerpoint/2010/main" val="2532524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3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7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5000" b="-15000"/>
          </a:stretch>
        </a:blipFill>
        <a:effectLst/>
      </p:bgPr>
    </p:bg>
    <p:spTree>
      <p:nvGrpSpPr>
        <p:cNvPr id="1" name=""/>
        <p:cNvGrpSpPr/>
        <p:nvPr/>
      </p:nvGrpSpPr>
      <p:grpSpPr>
        <a:xfrm>
          <a:off x="0" y="0"/>
          <a:ext cx="0" cy="0"/>
          <a:chOff x="0" y="0"/>
          <a:chExt cx="0" cy="0"/>
        </a:xfrm>
      </p:grpSpPr>
      <p:grpSp>
        <p:nvGrpSpPr>
          <p:cNvPr id="74" name="组合 6">
            <a:extLst>
              <a:ext uri="{FF2B5EF4-FFF2-40B4-BE49-F238E27FC236}">
                <a16:creationId xmlns:a16="http://schemas.microsoft.com/office/drawing/2014/main" id="{7841BAEE-C38E-49A8-AD1A-770D130ABA7F}"/>
              </a:ext>
            </a:extLst>
          </p:cNvPr>
          <p:cNvGrpSpPr/>
          <p:nvPr/>
        </p:nvGrpSpPr>
        <p:grpSpPr>
          <a:xfrm>
            <a:off x="1" y="0"/>
            <a:ext cx="12192000" cy="6858000"/>
            <a:chOff x="0" y="0"/>
            <a:chExt cx="12192000" cy="6858000"/>
          </a:xfrm>
        </p:grpSpPr>
        <p:pic>
          <p:nvPicPr>
            <p:cNvPr id="78" name="图片 7" descr="山上的风景&#10;&#10;描述已自动生成">
              <a:extLst>
                <a:ext uri="{FF2B5EF4-FFF2-40B4-BE49-F238E27FC236}">
                  <a16:creationId xmlns:a16="http://schemas.microsoft.com/office/drawing/2014/main" id="{103FF70B-D5D0-496A-9B00-1FA229A4AF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 name="图片 11" descr="图片包含 笔记本, 游戏机, 电脑, 花&#10;&#10;描述已自动生成">
              <a:extLst>
                <a:ext uri="{FF2B5EF4-FFF2-40B4-BE49-F238E27FC236}">
                  <a16:creationId xmlns:a16="http://schemas.microsoft.com/office/drawing/2014/main" id="{A93FC84E-EDF5-4D63-A3D1-3847CA66630B}"/>
                </a:ext>
              </a:extLst>
            </p:cNvPr>
            <p:cNvPicPr>
              <a:picLocks noChangeAspect="1"/>
            </p:cNvPicPr>
            <p:nvPr/>
          </p:nvPicPr>
          <p:blipFill rotWithShape="1">
            <a:blip r:embed="rId6">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grpSp>
      <p:grpSp>
        <p:nvGrpSpPr>
          <p:cNvPr id="1029" name="Group 1028"/>
          <p:cNvGrpSpPr/>
          <p:nvPr/>
        </p:nvGrpSpPr>
        <p:grpSpPr>
          <a:xfrm>
            <a:off x="3143063" y="818068"/>
            <a:ext cx="5699678" cy="5568237"/>
            <a:chOff x="2475700" y="1677716"/>
            <a:chExt cx="3881038" cy="3791537"/>
          </a:xfrm>
          <a:effectLst>
            <a:glow rad="101600">
              <a:schemeClr val="accent6">
                <a:satMod val="175000"/>
                <a:alpha val="40000"/>
              </a:schemeClr>
            </a:glow>
          </a:effectLst>
          <a:scene3d>
            <a:camera prst="orthographicFront">
              <a:rot lat="0" lon="0" rev="0"/>
            </a:camera>
            <a:lightRig rig="balanced" dir="t">
              <a:rot lat="0" lon="0" rev="8700000"/>
            </a:lightRig>
          </a:scene3d>
        </p:grpSpPr>
        <p:grpSp>
          <p:nvGrpSpPr>
            <p:cNvPr id="1027" name="Group 1026"/>
            <p:cNvGrpSpPr/>
            <p:nvPr/>
          </p:nvGrpSpPr>
          <p:grpSpPr>
            <a:xfrm>
              <a:off x="2535238" y="1679890"/>
              <a:ext cx="3794126" cy="3789363"/>
              <a:chOff x="2674938" y="1647826"/>
              <a:chExt cx="3794126" cy="3789363"/>
            </a:xfrm>
          </p:grpSpPr>
          <p:sp>
            <p:nvSpPr>
              <p:cNvPr id="5" name="Freeform 6"/>
              <p:cNvSpPr>
                <a:spLocks/>
              </p:cNvSpPr>
              <p:nvPr/>
            </p:nvSpPr>
            <p:spPr bwMode="auto">
              <a:xfrm>
                <a:off x="4572001" y="1647826"/>
                <a:ext cx="407988" cy="1892300"/>
              </a:xfrm>
              <a:custGeom>
                <a:avLst/>
                <a:gdLst>
                  <a:gd name="T0" fmla="*/ 0 w 684"/>
                  <a:gd name="T1" fmla="*/ 3179 h 3179"/>
                  <a:gd name="T2" fmla="*/ 684 w 684"/>
                  <a:gd name="T3" fmla="*/ 74 h 3179"/>
                  <a:gd name="T4" fmla="*/ 0 w 684"/>
                  <a:gd name="T5" fmla="*/ 0 h 3179"/>
                  <a:gd name="T6" fmla="*/ 0 w 684"/>
                  <a:gd name="T7" fmla="*/ 3179 h 3179"/>
                </a:gdLst>
                <a:ahLst/>
                <a:cxnLst>
                  <a:cxn ang="0">
                    <a:pos x="T0" y="T1"/>
                  </a:cxn>
                  <a:cxn ang="0">
                    <a:pos x="T2" y="T3"/>
                  </a:cxn>
                  <a:cxn ang="0">
                    <a:pos x="T4" y="T5"/>
                  </a:cxn>
                  <a:cxn ang="0">
                    <a:pos x="T6" y="T7"/>
                  </a:cxn>
                </a:cxnLst>
                <a:rect l="0" t="0" r="r" b="b"/>
                <a:pathLst>
                  <a:path w="684" h="3179">
                    <a:moveTo>
                      <a:pt x="0" y="3179"/>
                    </a:moveTo>
                    <a:lnTo>
                      <a:pt x="684" y="74"/>
                    </a:lnTo>
                    <a:cubicBezTo>
                      <a:pt x="459" y="25"/>
                      <a:pt x="230" y="0"/>
                      <a:pt x="0" y="0"/>
                    </a:cubicBezTo>
                    <a:lnTo>
                      <a:pt x="0" y="3179"/>
                    </a:lnTo>
                    <a:close/>
                  </a:path>
                </a:pathLst>
              </a:custGeom>
              <a:solidFill>
                <a:srgbClr val="39608E"/>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
              <p:cNvSpPr>
                <a:spLocks/>
              </p:cNvSpPr>
              <p:nvPr/>
            </p:nvSpPr>
            <p:spPr bwMode="auto">
              <a:xfrm>
                <a:off x="4572001" y="1692276"/>
                <a:ext cx="795338" cy="1847850"/>
              </a:xfrm>
              <a:custGeom>
                <a:avLst/>
                <a:gdLst>
                  <a:gd name="T0" fmla="*/ 0 w 1335"/>
                  <a:gd name="T1" fmla="*/ 3105 h 3105"/>
                  <a:gd name="T2" fmla="*/ 1335 w 1335"/>
                  <a:gd name="T3" fmla="*/ 220 h 3105"/>
                  <a:gd name="T4" fmla="*/ 684 w 1335"/>
                  <a:gd name="T5" fmla="*/ 0 h 3105"/>
                  <a:gd name="T6" fmla="*/ 0 w 1335"/>
                  <a:gd name="T7" fmla="*/ 3105 h 3105"/>
                </a:gdLst>
                <a:ahLst/>
                <a:cxnLst>
                  <a:cxn ang="0">
                    <a:pos x="T0" y="T1"/>
                  </a:cxn>
                  <a:cxn ang="0">
                    <a:pos x="T2" y="T3"/>
                  </a:cxn>
                  <a:cxn ang="0">
                    <a:pos x="T4" y="T5"/>
                  </a:cxn>
                  <a:cxn ang="0">
                    <a:pos x="T6" y="T7"/>
                  </a:cxn>
                </a:cxnLst>
                <a:rect l="0" t="0" r="r" b="b"/>
                <a:pathLst>
                  <a:path w="1335" h="3105">
                    <a:moveTo>
                      <a:pt x="0" y="3105"/>
                    </a:moveTo>
                    <a:lnTo>
                      <a:pt x="1335" y="220"/>
                    </a:lnTo>
                    <a:cubicBezTo>
                      <a:pt x="1127" y="123"/>
                      <a:pt x="908" y="50"/>
                      <a:pt x="684" y="0"/>
                    </a:cubicBezTo>
                    <a:lnTo>
                      <a:pt x="0" y="3105"/>
                    </a:lnTo>
                    <a:close/>
                  </a:path>
                </a:pathLst>
              </a:custGeom>
              <a:solidFill>
                <a:srgbClr val="92D05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8"/>
              <p:cNvSpPr>
                <a:spLocks/>
              </p:cNvSpPr>
              <p:nvPr/>
            </p:nvSpPr>
            <p:spPr bwMode="auto">
              <a:xfrm>
                <a:off x="4572001" y="1822451"/>
                <a:ext cx="1146175" cy="1717675"/>
              </a:xfrm>
              <a:custGeom>
                <a:avLst/>
                <a:gdLst>
                  <a:gd name="T0" fmla="*/ 0 w 1924"/>
                  <a:gd name="T1" fmla="*/ 2885 h 2885"/>
                  <a:gd name="T2" fmla="*/ 1924 w 1924"/>
                  <a:gd name="T3" fmla="*/ 354 h 2885"/>
                  <a:gd name="T4" fmla="*/ 1335 w 1924"/>
                  <a:gd name="T5" fmla="*/ 0 h 2885"/>
                  <a:gd name="T6" fmla="*/ 0 w 1924"/>
                  <a:gd name="T7" fmla="*/ 2885 h 2885"/>
                </a:gdLst>
                <a:ahLst/>
                <a:cxnLst>
                  <a:cxn ang="0">
                    <a:pos x="T0" y="T1"/>
                  </a:cxn>
                  <a:cxn ang="0">
                    <a:pos x="T2" y="T3"/>
                  </a:cxn>
                  <a:cxn ang="0">
                    <a:pos x="T4" y="T5"/>
                  </a:cxn>
                  <a:cxn ang="0">
                    <a:pos x="T6" y="T7"/>
                  </a:cxn>
                </a:cxnLst>
                <a:rect l="0" t="0" r="r" b="b"/>
                <a:pathLst>
                  <a:path w="1924" h="2885">
                    <a:moveTo>
                      <a:pt x="0" y="2885"/>
                    </a:moveTo>
                    <a:lnTo>
                      <a:pt x="1924" y="354"/>
                    </a:lnTo>
                    <a:cubicBezTo>
                      <a:pt x="1741" y="215"/>
                      <a:pt x="1544" y="96"/>
                      <a:pt x="1335" y="0"/>
                    </a:cubicBezTo>
                    <a:lnTo>
                      <a:pt x="0" y="2885"/>
                    </a:lnTo>
                    <a:close/>
                  </a:path>
                </a:pathLst>
              </a:custGeom>
              <a:solidFill>
                <a:srgbClr val="748C41"/>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9"/>
              <p:cNvSpPr>
                <a:spLocks/>
              </p:cNvSpPr>
              <p:nvPr/>
            </p:nvSpPr>
            <p:spPr bwMode="auto">
              <a:xfrm>
                <a:off x="4572001" y="2033589"/>
                <a:ext cx="1443038" cy="1506538"/>
              </a:xfrm>
              <a:custGeom>
                <a:avLst/>
                <a:gdLst>
                  <a:gd name="T0" fmla="*/ 0 w 2423"/>
                  <a:gd name="T1" fmla="*/ 2531 h 2531"/>
                  <a:gd name="T2" fmla="*/ 2423 w 2423"/>
                  <a:gd name="T3" fmla="*/ 473 h 2531"/>
                  <a:gd name="T4" fmla="*/ 1924 w 2423"/>
                  <a:gd name="T5" fmla="*/ 0 h 2531"/>
                  <a:gd name="T6" fmla="*/ 0 w 2423"/>
                  <a:gd name="T7" fmla="*/ 2531 h 2531"/>
                </a:gdLst>
                <a:ahLst/>
                <a:cxnLst>
                  <a:cxn ang="0">
                    <a:pos x="T0" y="T1"/>
                  </a:cxn>
                  <a:cxn ang="0">
                    <a:pos x="T2" y="T3"/>
                  </a:cxn>
                  <a:cxn ang="0">
                    <a:pos x="T4" y="T5"/>
                  </a:cxn>
                  <a:cxn ang="0">
                    <a:pos x="T6" y="T7"/>
                  </a:cxn>
                </a:cxnLst>
                <a:rect l="0" t="0" r="r" b="b"/>
                <a:pathLst>
                  <a:path w="2423" h="2531">
                    <a:moveTo>
                      <a:pt x="0" y="2531"/>
                    </a:moveTo>
                    <a:lnTo>
                      <a:pt x="2423" y="473"/>
                    </a:lnTo>
                    <a:cubicBezTo>
                      <a:pt x="2274" y="298"/>
                      <a:pt x="2107" y="139"/>
                      <a:pt x="1924" y="0"/>
                    </a:cubicBezTo>
                    <a:lnTo>
                      <a:pt x="0" y="2531"/>
                    </a:lnTo>
                    <a:close/>
                  </a:path>
                </a:pathLst>
              </a:custGeom>
              <a:solidFill>
                <a:srgbClr val="00B0F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0"/>
              <p:cNvSpPr>
                <a:spLocks/>
              </p:cNvSpPr>
              <p:nvPr/>
            </p:nvSpPr>
            <p:spPr bwMode="auto">
              <a:xfrm>
                <a:off x="4572001" y="2316164"/>
                <a:ext cx="1671638" cy="1223963"/>
              </a:xfrm>
              <a:custGeom>
                <a:avLst/>
                <a:gdLst>
                  <a:gd name="T0" fmla="*/ 0 w 2809"/>
                  <a:gd name="T1" fmla="*/ 2058 h 2058"/>
                  <a:gd name="T2" fmla="*/ 2809 w 2809"/>
                  <a:gd name="T3" fmla="*/ 569 h 2058"/>
                  <a:gd name="T4" fmla="*/ 2423 w 2809"/>
                  <a:gd name="T5" fmla="*/ 0 h 2058"/>
                  <a:gd name="T6" fmla="*/ 0 w 2809"/>
                  <a:gd name="T7" fmla="*/ 2058 h 2058"/>
                </a:gdLst>
                <a:ahLst/>
                <a:cxnLst>
                  <a:cxn ang="0">
                    <a:pos x="T0" y="T1"/>
                  </a:cxn>
                  <a:cxn ang="0">
                    <a:pos x="T2" y="T3"/>
                  </a:cxn>
                  <a:cxn ang="0">
                    <a:pos x="T4" y="T5"/>
                  </a:cxn>
                  <a:cxn ang="0">
                    <a:pos x="T6" y="T7"/>
                  </a:cxn>
                </a:cxnLst>
                <a:rect l="0" t="0" r="r" b="b"/>
                <a:pathLst>
                  <a:path w="2809" h="2058">
                    <a:moveTo>
                      <a:pt x="0" y="2058"/>
                    </a:moveTo>
                    <a:lnTo>
                      <a:pt x="2809" y="569"/>
                    </a:lnTo>
                    <a:cubicBezTo>
                      <a:pt x="2701" y="366"/>
                      <a:pt x="2572" y="175"/>
                      <a:pt x="2423" y="0"/>
                    </a:cubicBezTo>
                    <a:lnTo>
                      <a:pt x="0" y="2058"/>
                    </a:lnTo>
                    <a:close/>
                  </a:path>
                </a:pathLst>
              </a:custGeom>
              <a:solidFill>
                <a:srgbClr val="368195"/>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1"/>
              <p:cNvSpPr>
                <a:spLocks/>
              </p:cNvSpPr>
              <p:nvPr/>
            </p:nvSpPr>
            <p:spPr bwMode="auto">
              <a:xfrm>
                <a:off x="4572001" y="2654301"/>
                <a:ext cx="1824038" cy="885825"/>
              </a:xfrm>
              <a:custGeom>
                <a:avLst/>
                <a:gdLst>
                  <a:gd name="T0" fmla="*/ 0 w 3063"/>
                  <a:gd name="T1" fmla="*/ 1489 h 1489"/>
                  <a:gd name="T2" fmla="*/ 3063 w 3063"/>
                  <a:gd name="T3" fmla="*/ 638 h 1489"/>
                  <a:gd name="T4" fmla="*/ 2809 w 3063"/>
                  <a:gd name="T5" fmla="*/ 0 h 1489"/>
                  <a:gd name="T6" fmla="*/ 0 w 3063"/>
                  <a:gd name="T7" fmla="*/ 1489 h 1489"/>
                </a:gdLst>
                <a:ahLst/>
                <a:cxnLst>
                  <a:cxn ang="0">
                    <a:pos x="T0" y="T1"/>
                  </a:cxn>
                  <a:cxn ang="0">
                    <a:pos x="T2" y="T3"/>
                  </a:cxn>
                  <a:cxn ang="0">
                    <a:pos x="T4" y="T5"/>
                  </a:cxn>
                  <a:cxn ang="0">
                    <a:pos x="T6" y="T7"/>
                  </a:cxn>
                </a:cxnLst>
                <a:rect l="0" t="0" r="r" b="b"/>
                <a:pathLst>
                  <a:path w="3063" h="1489">
                    <a:moveTo>
                      <a:pt x="0" y="1489"/>
                    </a:moveTo>
                    <a:lnTo>
                      <a:pt x="3063" y="638"/>
                    </a:lnTo>
                    <a:cubicBezTo>
                      <a:pt x="3002" y="417"/>
                      <a:pt x="2916" y="203"/>
                      <a:pt x="2809" y="0"/>
                    </a:cubicBezTo>
                    <a:lnTo>
                      <a:pt x="0" y="1489"/>
                    </a:lnTo>
                    <a:close/>
                  </a:path>
                </a:pathLst>
              </a:custGeom>
              <a:solidFill>
                <a:srgbClr val="BA7032"/>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2"/>
              <p:cNvSpPr>
                <a:spLocks/>
              </p:cNvSpPr>
              <p:nvPr/>
            </p:nvSpPr>
            <p:spPr bwMode="auto">
              <a:xfrm>
                <a:off x="4572001" y="3033714"/>
                <a:ext cx="1889125" cy="506413"/>
              </a:xfrm>
              <a:custGeom>
                <a:avLst/>
                <a:gdLst>
                  <a:gd name="T0" fmla="*/ 0 w 3174"/>
                  <a:gd name="T1" fmla="*/ 851 h 851"/>
                  <a:gd name="T2" fmla="*/ 3174 w 3174"/>
                  <a:gd name="T3" fmla="*/ 679 h 851"/>
                  <a:gd name="T4" fmla="*/ 3063 w 3174"/>
                  <a:gd name="T5" fmla="*/ 0 h 851"/>
                  <a:gd name="T6" fmla="*/ 0 w 3174"/>
                  <a:gd name="T7" fmla="*/ 851 h 851"/>
                </a:gdLst>
                <a:ahLst/>
                <a:cxnLst>
                  <a:cxn ang="0">
                    <a:pos x="T0" y="T1"/>
                  </a:cxn>
                  <a:cxn ang="0">
                    <a:pos x="T2" y="T3"/>
                  </a:cxn>
                  <a:cxn ang="0">
                    <a:pos x="T4" y="T5"/>
                  </a:cxn>
                  <a:cxn ang="0">
                    <a:pos x="T6" y="T7"/>
                  </a:cxn>
                </a:cxnLst>
                <a:rect l="0" t="0" r="r" b="b"/>
                <a:pathLst>
                  <a:path w="3174" h="851">
                    <a:moveTo>
                      <a:pt x="0" y="851"/>
                    </a:moveTo>
                    <a:lnTo>
                      <a:pt x="3174" y="679"/>
                    </a:lnTo>
                    <a:cubicBezTo>
                      <a:pt x="3162" y="449"/>
                      <a:pt x="3125" y="222"/>
                      <a:pt x="3063" y="0"/>
                    </a:cubicBezTo>
                    <a:lnTo>
                      <a:pt x="0" y="851"/>
                    </a:lnTo>
                    <a:close/>
                  </a:path>
                </a:pathLst>
              </a:custGeom>
              <a:solidFill>
                <a:srgbClr val="4572A7"/>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3"/>
              <p:cNvSpPr>
                <a:spLocks/>
              </p:cNvSpPr>
              <p:nvPr/>
            </p:nvSpPr>
            <p:spPr bwMode="auto">
              <a:xfrm>
                <a:off x="4572001" y="3438526"/>
                <a:ext cx="1897063" cy="407988"/>
              </a:xfrm>
              <a:custGeom>
                <a:avLst/>
                <a:gdLst>
                  <a:gd name="T0" fmla="*/ 0 w 3187"/>
                  <a:gd name="T1" fmla="*/ 172 h 686"/>
                  <a:gd name="T2" fmla="*/ 3137 w 3187"/>
                  <a:gd name="T3" fmla="*/ 686 h 686"/>
                  <a:gd name="T4" fmla="*/ 3174 w 3187"/>
                  <a:gd name="T5" fmla="*/ 0 h 686"/>
                  <a:gd name="T6" fmla="*/ 0 w 3187"/>
                  <a:gd name="T7" fmla="*/ 172 h 686"/>
                </a:gdLst>
                <a:ahLst/>
                <a:cxnLst>
                  <a:cxn ang="0">
                    <a:pos x="T0" y="T1"/>
                  </a:cxn>
                  <a:cxn ang="0">
                    <a:pos x="T2" y="T3"/>
                  </a:cxn>
                  <a:cxn ang="0">
                    <a:pos x="T4" y="T5"/>
                  </a:cxn>
                  <a:cxn ang="0">
                    <a:pos x="T6" y="T7"/>
                  </a:cxn>
                </a:cxnLst>
                <a:rect l="0" t="0" r="r" b="b"/>
                <a:pathLst>
                  <a:path w="3187" h="686">
                    <a:moveTo>
                      <a:pt x="0" y="172"/>
                    </a:moveTo>
                    <a:lnTo>
                      <a:pt x="3137" y="686"/>
                    </a:lnTo>
                    <a:cubicBezTo>
                      <a:pt x="3174" y="459"/>
                      <a:pt x="3187" y="229"/>
                      <a:pt x="3174" y="0"/>
                    </a:cubicBezTo>
                    <a:lnTo>
                      <a:pt x="0" y="172"/>
                    </a:lnTo>
                    <a:close/>
                  </a:path>
                </a:pathLst>
              </a:custGeom>
              <a:solidFill>
                <a:srgbClr val="AA4643"/>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4"/>
              <p:cNvSpPr>
                <a:spLocks/>
              </p:cNvSpPr>
              <p:nvPr/>
            </p:nvSpPr>
            <p:spPr bwMode="auto">
              <a:xfrm>
                <a:off x="4572001" y="3540126"/>
                <a:ext cx="1866900" cy="700088"/>
              </a:xfrm>
              <a:custGeom>
                <a:avLst/>
                <a:gdLst>
                  <a:gd name="T0" fmla="*/ 0 w 3137"/>
                  <a:gd name="T1" fmla="*/ 0 h 1176"/>
                  <a:gd name="T2" fmla="*/ 2953 w 3137"/>
                  <a:gd name="T3" fmla="*/ 1176 h 1176"/>
                  <a:gd name="T4" fmla="*/ 3137 w 3137"/>
                  <a:gd name="T5" fmla="*/ 514 h 1176"/>
                  <a:gd name="T6" fmla="*/ 0 w 3137"/>
                  <a:gd name="T7" fmla="*/ 0 h 1176"/>
                </a:gdLst>
                <a:ahLst/>
                <a:cxnLst>
                  <a:cxn ang="0">
                    <a:pos x="T0" y="T1"/>
                  </a:cxn>
                  <a:cxn ang="0">
                    <a:pos x="T2" y="T3"/>
                  </a:cxn>
                  <a:cxn ang="0">
                    <a:pos x="T4" y="T5"/>
                  </a:cxn>
                  <a:cxn ang="0">
                    <a:pos x="T6" y="T7"/>
                  </a:cxn>
                </a:cxnLst>
                <a:rect l="0" t="0" r="r" b="b"/>
                <a:pathLst>
                  <a:path w="3137" h="1176">
                    <a:moveTo>
                      <a:pt x="0" y="0"/>
                    </a:moveTo>
                    <a:lnTo>
                      <a:pt x="2953" y="1176"/>
                    </a:lnTo>
                    <a:cubicBezTo>
                      <a:pt x="3038" y="963"/>
                      <a:pt x="3100" y="741"/>
                      <a:pt x="3137" y="514"/>
                    </a:cubicBezTo>
                    <a:lnTo>
                      <a:pt x="0" y="0"/>
                    </a:lnTo>
                    <a:close/>
                  </a:path>
                </a:pathLst>
              </a:custGeom>
              <a:solidFill>
                <a:srgbClr val="89A54E"/>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5"/>
              <p:cNvSpPr>
                <a:spLocks/>
              </p:cNvSpPr>
              <p:nvPr/>
            </p:nvSpPr>
            <p:spPr bwMode="auto">
              <a:xfrm>
                <a:off x="4572001" y="3540126"/>
                <a:ext cx="1757363" cy="1062038"/>
              </a:xfrm>
              <a:custGeom>
                <a:avLst/>
                <a:gdLst>
                  <a:gd name="T0" fmla="*/ 0 w 2953"/>
                  <a:gd name="T1" fmla="*/ 0 h 1784"/>
                  <a:gd name="T2" fmla="*/ 2631 w 2953"/>
                  <a:gd name="T3" fmla="*/ 1784 h 1784"/>
                  <a:gd name="T4" fmla="*/ 2953 w 2953"/>
                  <a:gd name="T5" fmla="*/ 1176 h 1784"/>
                  <a:gd name="T6" fmla="*/ 0 w 2953"/>
                  <a:gd name="T7" fmla="*/ 0 h 1784"/>
                </a:gdLst>
                <a:ahLst/>
                <a:cxnLst>
                  <a:cxn ang="0">
                    <a:pos x="T0" y="T1"/>
                  </a:cxn>
                  <a:cxn ang="0">
                    <a:pos x="T2" y="T3"/>
                  </a:cxn>
                  <a:cxn ang="0">
                    <a:pos x="T4" y="T5"/>
                  </a:cxn>
                  <a:cxn ang="0">
                    <a:pos x="T6" y="T7"/>
                  </a:cxn>
                </a:cxnLst>
                <a:rect l="0" t="0" r="r" b="b"/>
                <a:pathLst>
                  <a:path w="2953" h="1784">
                    <a:moveTo>
                      <a:pt x="0" y="0"/>
                    </a:moveTo>
                    <a:lnTo>
                      <a:pt x="2631" y="1784"/>
                    </a:lnTo>
                    <a:cubicBezTo>
                      <a:pt x="2760" y="1593"/>
                      <a:pt x="2868" y="1390"/>
                      <a:pt x="2953" y="1176"/>
                    </a:cubicBezTo>
                    <a:lnTo>
                      <a:pt x="0" y="0"/>
                    </a:lnTo>
                    <a:close/>
                  </a:path>
                </a:pathLst>
              </a:custGeom>
              <a:solidFill>
                <a:srgbClr val="71588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6"/>
              <p:cNvSpPr>
                <a:spLocks/>
              </p:cNvSpPr>
              <p:nvPr/>
            </p:nvSpPr>
            <p:spPr bwMode="auto">
              <a:xfrm>
                <a:off x="4572001" y="3540126"/>
                <a:ext cx="1566863" cy="1373188"/>
              </a:xfrm>
              <a:custGeom>
                <a:avLst/>
                <a:gdLst>
                  <a:gd name="T0" fmla="*/ 0 w 2631"/>
                  <a:gd name="T1" fmla="*/ 0 h 2307"/>
                  <a:gd name="T2" fmla="*/ 2186 w 2631"/>
                  <a:gd name="T3" fmla="*/ 2307 h 2307"/>
                  <a:gd name="T4" fmla="*/ 2631 w 2631"/>
                  <a:gd name="T5" fmla="*/ 1784 h 2307"/>
                  <a:gd name="T6" fmla="*/ 0 w 2631"/>
                  <a:gd name="T7" fmla="*/ 0 h 2307"/>
                </a:gdLst>
                <a:ahLst/>
                <a:cxnLst>
                  <a:cxn ang="0">
                    <a:pos x="T0" y="T1"/>
                  </a:cxn>
                  <a:cxn ang="0">
                    <a:pos x="T2" y="T3"/>
                  </a:cxn>
                  <a:cxn ang="0">
                    <a:pos x="T4" y="T5"/>
                  </a:cxn>
                  <a:cxn ang="0">
                    <a:pos x="T6" y="T7"/>
                  </a:cxn>
                </a:cxnLst>
                <a:rect l="0" t="0" r="r" b="b"/>
                <a:pathLst>
                  <a:path w="2631" h="2307">
                    <a:moveTo>
                      <a:pt x="0" y="0"/>
                    </a:moveTo>
                    <a:lnTo>
                      <a:pt x="2186" y="2307"/>
                    </a:lnTo>
                    <a:cubicBezTo>
                      <a:pt x="2353" y="2149"/>
                      <a:pt x="2502" y="1974"/>
                      <a:pt x="2631" y="1784"/>
                    </a:cubicBezTo>
                    <a:lnTo>
                      <a:pt x="0" y="0"/>
                    </a:lnTo>
                    <a:close/>
                  </a:path>
                </a:pathLst>
              </a:custGeom>
              <a:solidFill>
                <a:srgbClr val="4198A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7"/>
              <p:cNvSpPr>
                <a:spLocks/>
              </p:cNvSpPr>
              <p:nvPr/>
            </p:nvSpPr>
            <p:spPr bwMode="auto">
              <a:xfrm>
                <a:off x="4572001" y="3540126"/>
                <a:ext cx="1301750" cy="1620838"/>
              </a:xfrm>
              <a:custGeom>
                <a:avLst/>
                <a:gdLst>
                  <a:gd name="T0" fmla="*/ 0 w 2186"/>
                  <a:gd name="T1" fmla="*/ 0 h 2723"/>
                  <a:gd name="T2" fmla="*/ 1639 w 2186"/>
                  <a:gd name="T3" fmla="*/ 2723 h 2723"/>
                  <a:gd name="T4" fmla="*/ 2186 w 2186"/>
                  <a:gd name="T5" fmla="*/ 2307 h 2723"/>
                  <a:gd name="T6" fmla="*/ 0 w 2186"/>
                  <a:gd name="T7" fmla="*/ 0 h 2723"/>
                </a:gdLst>
                <a:ahLst/>
                <a:cxnLst>
                  <a:cxn ang="0">
                    <a:pos x="T0" y="T1"/>
                  </a:cxn>
                  <a:cxn ang="0">
                    <a:pos x="T2" y="T3"/>
                  </a:cxn>
                  <a:cxn ang="0">
                    <a:pos x="T4" y="T5"/>
                  </a:cxn>
                  <a:cxn ang="0">
                    <a:pos x="T6" y="T7"/>
                  </a:cxn>
                </a:cxnLst>
                <a:rect l="0" t="0" r="r" b="b"/>
                <a:pathLst>
                  <a:path w="2186" h="2723">
                    <a:moveTo>
                      <a:pt x="0" y="0"/>
                    </a:moveTo>
                    <a:lnTo>
                      <a:pt x="1639" y="2723"/>
                    </a:lnTo>
                    <a:cubicBezTo>
                      <a:pt x="1836" y="2605"/>
                      <a:pt x="2020" y="2466"/>
                      <a:pt x="2186" y="2307"/>
                    </a:cubicBezTo>
                    <a:lnTo>
                      <a:pt x="0" y="0"/>
                    </a:lnTo>
                    <a:close/>
                  </a:path>
                </a:pathLst>
              </a:custGeom>
              <a:solidFill>
                <a:srgbClr val="DB843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8"/>
              <p:cNvSpPr>
                <a:spLocks/>
              </p:cNvSpPr>
              <p:nvPr/>
            </p:nvSpPr>
            <p:spPr bwMode="auto">
              <a:xfrm>
                <a:off x="4572001" y="3540126"/>
                <a:ext cx="976313" cy="1793875"/>
              </a:xfrm>
              <a:custGeom>
                <a:avLst/>
                <a:gdLst>
                  <a:gd name="T0" fmla="*/ 0 w 1639"/>
                  <a:gd name="T1" fmla="*/ 0 h 3012"/>
                  <a:gd name="T2" fmla="*/ 1015 w 1639"/>
                  <a:gd name="T3" fmla="*/ 3012 h 3012"/>
                  <a:gd name="T4" fmla="*/ 1639 w 1639"/>
                  <a:gd name="T5" fmla="*/ 2723 h 3012"/>
                  <a:gd name="T6" fmla="*/ 0 w 1639"/>
                  <a:gd name="T7" fmla="*/ 0 h 3012"/>
                </a:gdLst>
                <a:ahLst/>
                <a:cxnLst>
                  <a:cxn ang="0">
                    <a:pos x="T0" y="T1"/>
                  </a:cxn>
                  <a:cxn ang="0">
                    <a:pos x="T2" y="T3"/>
                  </a:cxn>
                  <a:cxn ang="0">
                    <a:pos x="T4" y="T5"/>
                  </a:cxn>
                  <a:cxn ang="0">
                    <a:pos x="T6" y="T7"/>
                  </a:cxn>
                </a:cxnLst>
                <a:rect l="0" t="0" r="r" b="b"/>
                <a:pathLst>
                  <a:path w="1639" h="3012">
                    <a:moveTo>
                      <a:pt x="0" y="0"/>
                    </a:moveTo>
                    <a:lnTo>
                      <a:pt x="1015" y="3012"/>
                    </a:lnTo>
                    <a:cubicBezTo>
                      <a:pt x="1233" y="2939"/>
                      <a:pt x="1442" y="2842"/>
                      <a:pt x="1639" y="2723"/>
                    </a:cubicBezTo>
                    <a:lnTo>
                      <a:pt x="0" y="0"/>
                    </a:lnTo>
                    <a:close/>
                  </a:path>
                </a:pathLst>
              </a:custGeom>
              <a:solidFill>
                <a:srgbClr val="4F81B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9"/>
              <p:cNvSpPr>
                <a:spLocks/>
              </p:cNvSpPr>
              <p:nvPr/>
            </p:nvSpPr>
            <p:spPr bwMode="auto">
              <a:xfrm>
                <a:off x="4572001" y="3540126"/>
                <a:ext cx="604838" cy="1881188"/>
              </a:xfrm>
              <a:custGeom>
                <a:avLst/>
                <a:gdLst>
                  <a:gd name="T0" fmla="*/ 0 w 1015"/>
                  <a:gd name="T1" fmla="*/ 0 h 3160"/>
                  <a:gd name="T2" fmla="*/ 344 w 1015"/>
                  <a:gd name="T3" fmla="*/ 3160 h 3160"/>
                  <a:gd name="T4" fmla="*/ 1015 w 1015"/>
                  <a:gd name="T5" fmla="*/ 3012 h 3160"/>
                  <a:gd name="T6" fmla="*/ 0 w 1015"/>
                  <a:gd name="T7" fmla="*/ 0 h 3160"/>
                </a:gdLst>
                <a:ahLst/>
                <a:cxnLst>
                  <a:cxn ang="0">
                    <a:pos x="T0" y="T1"/>
                  </a:cxn>
                  <a:cxn ang="0">
                    <a:pos x="T2" y="T3"/>
                  </a:cxn>
                  <a:cxn ang="0">
                    <a:pos x="T4" y="T5"/>
                  </a:cxn>
                  <a:cxn ang="0">
                    <a:pos x="T6" y="T7"/>
                  </a:cxn>
                </a:cxnLst>
                <a:rect l="0" t="0" r="r" b="b"/>
                <a:pathLst>
                  <a:path w="1015" h="3160">
                    <a:moveTo>
                      <a:pt x="0" y="0"/>
                    </a:moveTo>
                    <a:lnTo>
                      <a:pt x="344" y="3160"/>
                    </a:lnTo>
                    <a:cubicBezTo>
                      <a:pt x="573" y="3135"/>
                      <a:pt x="798" y="3085"/>
                      <a:pt x="1015" y="3012"/>
                    </a:cubicBezTo>
                    <a:lnTo>
                      <a:pt x="0" y="0"/>
                    </a:lnTo>
                    <a:close/>
                  </a:path>
                </a:pathLst>
              </a:custGeom>
              <a:solidFill>
                <a:srgbClr val="C0504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20"/>
              <p:cNvSpPr>
                <a:spLocks/>
              </p:cNvSpPr>
              <p:nvPr/>
            </p:nvSpPr>
            <p:spPr bwMode="auto">
              <a:xfrm>
                <a:off x="4367213" y="3540126"/>
                <a:ext cx="409575" cy="1897063"/>
              </a:xfrm>
              <a:custGeom>
                <a:avLst/>
                <a:gdLst>
                  <a:gd name="T0" fmla="*/ 343 w 687"/>
                  <a:gd name="T1" fmla="*/ 0 h 3185"/>
                  <a:gd name="T2" fmla="*/ 0 w 687"/>
                  <a:gd name="T3" fmla="*/ 3160 h 3185"/>
                  <a:gd name="T4" fmla="*/ 687 w 687"/>
                  <a:gd name="T5" fmla="*/ 3160 h 3185"/>
                  <a:gd name="T6" fmla="*/ 343 w 687"/>
                  <a:gd name="T7" fmla="*/ 0 h 3185"/>
                </a:gdLst>
                <a:ahLst/>
                <a:cxnLst>
                  <a:cxn ang="0">
                    <a:pos x="T0" y="T1"/>
                  </a:cxn>
                  <a:cxn ang="0">
                    <a:pos x="T2" y="T3"/>
                  </a:cxn>
                  <a:cxn ang="0">
                    <a:pos x="T4" y="T5"/>
                  </a:cxn>
                  <a:cxn ang="0">
                    <a:pos x="T6" y="T7"/>
                  </a:cxn>
                </a:cxnLst>
                <a:rect l="0" t="0" r="r" b="b"/>
                <a:pathLst>
                  <a:path w="687" h="3185">
                    <a:moveTo>
                      <a:pt x="343" y="0"/>
                    </a:moveTo>
                    <a:lnTo>
                      <a:pt x="0" y="3160"/>
                    </a:lnTo>
                    <a:cubicBezTo>
                      <a:pt x="228" y="3185"/>
                      <a:pt x="459" y="3185"/>
                      <a:pt x="687" y="3160"/>
                    </a:cubicBezTo>
                    <a:lnTo>
                      <a:pt x="343" y="0"/>
                    </a:lnTo>
                    <a:close/>
                  </a:path>
                </a:pathLst>
              </a:custGeom>
              <a:solidFill>
                <a:srgbClr val="9BBB59"/>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1"/>
              <p:cNvSpPr>
                <a:spLocks/>
              </p:cNvSpPr>
              <p:nvPr/>
            </p:nvSpPr>
            <p:spPr bwMode="auto">
              <a:xfrm>
                <a:off x="3968751" y="3540126"/>
                <a:ext cx="603250" cy="1881188"/>
              </a:xfrm>
              <a:custGeom>
                <a:avLst/>
                <a:gdLst>
                  <a:gd name="T0" fmla="*/ 1014 w 1014"/>
                  <a:gd name="T1" fmla="*/ 0 h 3160"/>
                  <a:gd name="T2" fmla="*/ 0 w 1014"/>
                  <a:gd name="T3" fmla="*/ 3012 h 3160"/>
                  <a:gd name="T4" fmla="*/ 671 w 1014"/>
                  <a:gd name="T5" fmla="*/ 3160 h 3160"/>
                  <a:gd name="T6" fmla="*/ 1014 w 1014"/>
                  <a:gd name="T7" fmla="*/ 0 h 3160"/>
                </a:gdLst>
                <a:ahLst/>
                <a:cxnLst>
                  <a:cxn ang="0">
                    <a:pos x="T0" y="T1"/>
                  </a:cxn>
                  <a:cxn ang="0">
                    <a:pos x="T2" y="T3"/>
                  </a:cxn>
                  <a:cxn ang="0">
                    <a:pos x="T4" y="T5"/>
                  </a:cxn>
                  <a:cxn ang="0">
                    <a:pos x="T6" y="T7"/>
                  </a:cxn>
                </a:cxnLst>
                <a:rect l="0" t="0" r="r" b="b"/>
                <a:pathLst>
                  <a:path w="1014" h="3160">
                    <a:moveTo>
                      <a:pt x="1014" y="0"/>
                    </a:moveTo>
                    <a:lnTo>
                      <a:pt x="0" y="3012"/>
                    </a:lnTo>
                    <a:cubicBezTo>
                      <a:pt x="217" y="3085"/>
                      <a:pt x="442" y="3135"/>
                      <a:pt x="671" y="3160"/>
                    </a:cubicBezTo>
                    <a:lnTo>
                      <a:pt x="1014" y="0"/>
                    </a:lnTo>
                    <a:close/>
                  </a:path>
                </a:pathLst>
              </a:custGeom>
              <a:solidFill>
                <a:srgbClr val="8064A2"/>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2"/>
              <p:cNvSpPr>
                <a:spLocks/>
              </p:cNvSpPr>
              <p:nvPr/>
            </p:nvSpPr>
            <p:spPr bwMode="auto">
              <a:xfrm>
                <a:off x="3597276" y="3540126"/>
                <a:ext cx="974725" cy="1793875"/>
              </a:xfrm>
              <a:custGeom>
                <a:avLst/>
                <a:gdLst>
                  <a:gd name="T0" fmla="*/ 1638 w 1638"/>
                  <a:gd name="T1" fmla="*/ 0 h 3012"/>
                  <a:gd name="T2" fmla="*/ 0 w 1638"/>
                  <a:gd name="T3" fmla="*/ 2723 h 3012"/>
                  <a:gd name="T4" fmla="*/ 624 w 1638"/>
                  <a:gd name="T5" fmla="*/ 3012 h 3012"/>
                  <a:gd name="T6" fmla="*/ 1638 w 1638"/>
                  <a:gd name="T7" fmla="*/ 0 h 3012"/>
                </a:gdLst>
                <a:ahLst/>
                <a:cxnLst>
                  <a:cxn ang="0">
                    <a:pos x="T0" y="T1"/>
                  </a:cxn>
                  <a:cxn ang="0">
                    <a:pos x="T2" y="T3"/>
                  </a:cxn>
                  <a:cxn ang="0">
                    <a:pos x="T4" y="T5"/>
                  </a:cxn>
                  <a:cxn ang="0">
                    <a:pos x="T6" y="T7"/>
                  </a:cxn>
                </a:cxnLst>
                <a:rect l="0" t="0" r="r" b="b"/>
                <a:pathLst>
                  <a:path w="1638" h="3012">
                    <a:moveTo>
                      <a:pt x="1638" y="0"/>
                    </a:moveTo>
                    <a:lnTo>
                      <a:pt x="0" y="2723"/>
                    </a:lnTo>
                    <a:cubicBezTo>
                      <a:pt x="197" y="2842"/>
                      <a:pt x="406" y="2939"/>
                      <a:pt x="624" y="3012"/>
                    </a:cubicBezTo>
                    <a:lnTo>
                      <a:pt x="1638" y="0"/>
                    </a:lnTo>
                    <a:close/>
                  </a:path>
                </a:pathLst>
              </a:custGeom>
              <a:solidFill>
                <a:srgbClr val="4BACC6"/>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3"/>
              <p:cNvSpPr>
                <a:spLocks/>
              </p:cNvSpPr>
              <p:nvPr/>
            </p:nvSpPr>
            <p:spPr bwMode="auto">
              <a:xfrm>
                <a:off x="3271838" y="3540126"/>
                <a:ext cx="1300163" cy="1620838"/>
              </a:xfrm>
              <a:custGeom>
                <a:avLst/>
                <a:gdLst>
                  <a:gd name="T0" fmla="*/ 2185 w 2185"/>
                  <a:gd name="T1" fmla="*/ 0 h 2723"/>
                  <a:gd name="T2" fmla="*/ 0 w 2185"/>
                  <a:gd name="T3" fmla="*/ 2308 h 2723"/>
                  <a:gd name="T4" fmla="*/ 547 w 2185"/>
                  <a:gd name="T5" fmla="*/ 2723 h 2723"/>
                  <a:gd name="T6" fmla="*/ 2185 w 2185"/>
                  <a:gd name="T7" fmla="*/ 0 h 2723"/>
                </a:gdLst>
                <a:ahLst/>
                <a:cxnLst>
                  <a:cxn ang="0">
                    <a:pos x="T0" y="T1"/>
                  </a:cxn>
                  <a:cxn ang="0">
                    <a:pos x="T2" y="T3"/>
                  </a:cxn>
                  <a:cxn ang="0">
                    <a:pos x="T4" y="T5"/>
                  </a:cxn>
                  <a:cxn ang="0">
                    <a:pos x="T6" y="T7"/>
                  </a:cxn>
                </a:cxnLst>
                <a:rect l="0" t="0" r="r" b="b"/>
                <a:pathLst>
                  <a:path w="2185" h="2723">
                    <a:moveTo>
                      <a:pt x="2185" y="0"/>
                    </a:moveTo>
                    <a:lnTo>
                      <a:pt x="0" y="2308"/>
                    </a:lnTo>
                    <a:cubicBezTo>
                      <a:pt x="166" y="2466"/>
                      <a:pt x="350" y="2605"/>
                      <a:pt x="547" y="2723"/>
                    </a:cubicBezTo>
                    <a:lnTo>
                      <a:pt x="2185" y="0"/>
                    </a:lnTo>
                    <a:close/>
                  </a:path>
                </a:pathLst>
              </a:custGeom>
              <a:solidFill>
                <a:srgbClr val="F79646"/>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4"/>
              <p:cNvSpPr>
                <a:spLocks/>
              </p:cNvSpPr>
              <p:nvPr/>
            </p:nvSpPr>
            <p:spPr bwMode="auto">
              <a:xfrm>
                <a:off x="3006726" y="3540126"/>
                <a:ext cx="1565275" cy="1374775"/>
              </a:xfrm>
              <a:custGeom>
                <a:avLst/>
                <a:gdLst>
                  <a:gd name="T0" fmla="*/ 2630 w 2630"/>
                  <a:gd name="T1" fmla="*/ 0 h 2308"/>
                  <a:gd name="T2" fmla="*/ 0 w 2630"/>
                  <a:gd name="T3" fmla="*/ 1784 h 2308"/>
                  <a:gd name="T4" fmla="*/ 445 w 2630"/>
                  <a:gd name="T5" fmla="*/ 2308 h 2308"/>
                  <a:gd name="T6" fmla="*/ 2630 w 2630"/>
                  <a:gd name="T7" fmla="*/ 0 h 2308"/>
                </a:gdLst>
                <a:ahLst/>
                <a:cxnLst>
                  <a:cxn ang="0">
                    <a:pos x="T0" y="T1"/>
                  </a:cxn>
                  <a:cxn ang="0">
                    <a:pos x="T2" y="T3"/>
                  </a:cxn>
                  <a:cxn ang="0">
                    <a:pos x="T4" y="T5"/>
                  </a:cxn>
                  <a:cxn ang="0">
                    <a:pos x="T6" y="T7"/>
                  </a:cxn>
                </a:cxnLst>
                <a:rect l="0" t="0" r="r" b="b"/>
                <a:pathLst>
                  <a:path w="2630" h="2308">
                    <a:moveTo>
                      <a:pt x="2630" y="0"/>
                    </a:moveTo>
                    <a:lnTo>
                      <a:pt x="0" y="1784"/>
                    </a:lnTo>
                    <a:cubicBezTo>
                      <a:pt x="128" y="1974"/>
                      <a:pt x="278" y="2149"/>
                      <a:pt x="445" y="2308"/>
                    </a:cubicBezTo>
                    <a:lnTo>
                      <a:pt x="2630" y="0"/>
                    </a:lnTo>
                    <a:close/>
                  </a:path>
                </a:pathLst>
              </a:custGeom>
              <a:solidFill>
                <a:srgbClr val="93A9C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5"/>
              <p:cNvSpPr>
                <a:spLocks/>
              </p:cNvSpPr>
              <p:nvPr/>
            </p:nvSpPr>
            <p:spPr bwMode="auto">
              <a:xfrm>
                <a:off x="2814638" y="3540126"/>
                <a:ext cx="1757363" cy="1062038"/>
              </a:xfrm>
              <a:custGeom>
                <a:avLst/>
                <a:gdLst>
                  <a:gd name="T0" fmla="*/ 2952 w 2952"/>
                  <a:gd name="T1" fmla="*/ 0 h 1784"/>
                  <a:gd name="T2" fmla="*/ 0 w 2952"/>
                  <a:gd name="T3" fmla="*/ 1176 h 1784"/>
                  <a:gd name="T4" fmla="*/ 322 w 2952"/>
                  <a:gd name="T5" fmla="*/ 1784 h 1784"/>
                  <a:gd name="T6" fmla="*/ 2952 w 2952"/>
                  <a:gd name="T7" fmla="*/ 0 h 1784"/>
                </a:gdLst>
                <a:ahLst/>
                <a:cxnLst>
                  <a:cxn ang="0">
                    <a:pos x="T0" y="T1"/>
                  </a:cxn>
                  <a:cxn ang="0">
                    <a:pos x="T2" y="T3"/>
                  </a:cxn>
                  <a:cxn ang="0">
                    <a:pos x="T4" y="T5"/>
                  </a:cxn>
                  <a:cxn ang="0">
                    <a:pos x="T6" y="T7"/>
                  </a:cxn>
                </a:cxnLst>
                <a:rect l="0" t="0" r="r" b="b"/>
                <a:pathLst>
                  <a:path w="2952" h="1784">
                    <a:moveTo>
                      <a:pt x="2952" y="0"/>
                    </a:moveTo>
                    <a:lnTo>
                      <a:pt x="0" y="1176"/>
                    </a:lnTo>
                    <a:cubicBezTo>
                      <a:pt x="85" y="1390"/>
                      <a:pt x="193" y="1593"/>
                      <a:pt x="322" y="1784"/>
                    </a:cubicBezTo>
                    <a:lnTo>
                      <a:pt x="2952" y="0"/>
                    </a:lnTo>
                    <a:close/>
                  </a:path>
                </a:pathLst>
              </a:custGeom>
              <a:solidFill>
                <a:srgbClr val="D19392"/>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6"/>
              <p:cNvSpPr>
                <a:spLocks/>
              </p:cNvSpPr>
              <p:nvPr/>
            </p:nvSpPr>
            <p:spPr bwMode="auto">
              <a:xfrm>
                <a:off x="2705101" y="3540126"/>
                <a:ext cx="1866900" cy="700088"/>
              </a:xfrm>
              <a:custGeom>
                <a:avLst/>
                <a:gdLst>
                  <a:gd name="T0" fmla="*/ 3136 w 3136"/>
                  <a:gd name="T1" fmla="*/ 0 h 1176"/>
                  <a:gd name="T2" fmla="*/ 0 w 3136"/>
                  <a:gd name="T3" fmla="*/ 514 h 1176"/>
                  <a:gd name="T4" fmla="*/ 184 w 3136"/>
                  <a:gd name="T5" fmla="*/ 1176 h 1176"/>
                  <a:gd name="T6" fmla="*/ 3136 w 3136"/>
                  <a:gd name="T7" fmla="*/ 0 h 1176"/>
                </a:gdLst>
                <a:ahLst/>
                <a:cxnLst>
                  <a:cxn ang="0">
                    <a:pos x="T0" y="T1"/>
                  </a:cxn>
                  <a:cxn ang="0">
                    <a:pos x="T2" y="T3"/>
                  </a:cxn>
                  <a:cxn ang="0">
                    <a:pos x="T4" y="T5"/>
                  </a:cxn>
                  <a:cxn ang="0">
                    <a:pos x="T6" y="T7"/>
                  </a:cxn>
                </a:cxnLst>
                <a:rect l="0" t="0" r="r" b="b"/>
                <a:pathLst>
                  <a:path w="3136" h="1176">
                    <a:moveTo>
                      <a:pt x="3136" y="0"/>
                    </a:moveTo>
                    <a:lnTo>
                      <a:pt x="0" y="514"/>
                    </a:lnTo>
                    <a:cubicBezTo>
                      <a:pt x="37" y="741"/>
                      <a:pt x="99" y="963"/>
                      <a:pt x="184" y="1176"/>
                    </a:cubicBezTo>
                    <a:lnTo>
                      <a:pt x="3136" y="0"/>
                    </a:lnTo>
                    <a:close/>
                  </a:path>
                </a:pathLst>
              </a:custGeom>
              <a:solidFill>
                <a:srgbClr val="B9CD96"/>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7"/>
              <p:cNvSpPr>
                <a:spLocks/>
              </p:cNvSpPr>
              <p:nvPr/>
            </p:nvSpPr>
            <p:spPr bwMode="auto">
              <a:xfrm>
                <a:off x="2674938" y="3438526"/>
                <a:ext cx="1897063" cy="407988"/>
              </a:xfrm>
              <a:custGeom>
                <a:avLst/>
                <a:gdLst>
                  <a:gd name="T0" fmla="*/ 3186 w 3186"/>
                  <a:gd name="T1" fmla="*/ 172 h 686"/>
                  <a:gd name="T2" fmla="*/ 12 w 3186"/>
                  <a:gd name="T3" fmla="*/ 0 h 686"/>
                  <a:gd name="T4" fmla="*/ 50 w 3186"/>
                  <a:gd name="T5" fmla="*/ 686 h 686"/>
                  <a:gd name="T6" fmla="*/ 3186 w 3186"/>
                  <a:gd name="T7" fmla="*/ 172 h 686"/>
                </a:gdLst>
                <a:ahLst/>
                <a:cxnLst>
                  <a:cxn ang="0">
                    <a:pos x="T0" y="T1"/>
                  </a:cxn>
                  <a:cxn ang="0">
                    <a:pos x="T2" y="T3"/>
                  </a:cxn>
                  <a:cxn ang="0">
                    <a:pos x="T4" y="T5"/>
                  </a:cxn>
                  <a:cxn ang="0">
                    <a:pos x="T6" y="T7"/>
                  </a:cxn>
                </a:cxnLst>
                <a:rect l="0" t="0" r="r" b="b"/>
                <a:pathLst>
                  <a:path w="3186" h="686">
                    <a:moveTo>
                      <a:pt x="3186" y="172"/>
                    </a:moveTo>
                    <a:lnTo>
                      <a:pt x="12" y="0"/>
                    </a:lnTo>
                    <a:cubicBezTo>
                      <a:pt x="0" y="229"/>
                      <a:pt x="13" y="459"/>
                      <a:pt x="50" y="686"/>
                    </a:cubicBezTo>
                    <a:lnTo>
                      <a:pt x="3186" y="172"/>
                    </a:lnTo>
                    <a:close/>
                  </a:path>
                </a:pathLst>
              </a:custGeom>
              <a:solidFill>
                <a:srgbClr val="A99BB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8"/>
              <p:cNvSpPr>
                <a:spLocks/>
              </p:cNvSpPr>
              <p:nvPr/>
            </p:nvSpPr>
            <p:spPr bwMode="auto">
              <a:xfrm>
                <a:off x="2682876" y="3033714"/>
                <a:ext cx="1889125" cy="506413"/>
              </a:xfrm>
              <a:custGeom>
                <a:avLst/>
                <a:gdLst>
                  <a:gd name="T0" fmla="*/ 3174 w 3174"/>
                  <a:gd name="T1" fmla="*/ 851 h 851"/>
                  <a:gd name="T2" fmla="*/ 112 w 3174"/>
                  <a:gd name="T3" fmla="*/ 0 h 851"/>
                  <a:gd name="T4" fmla="*/ 0 w 3174"/>
                  <a:gd name="T5" fmla="*/ 679 h 851"/>
                  <a:gd name="T6" fmla="*/ 3174 w 3174"/>
                  <a:gd name="T7" fmla="*/ 851 h 851"/>
                </a:gdLst>
                <a:ahLst/>
                <a:cxnLst>
                  <a:cxn ang="0">
                    <a:pos x="T0" y="T1"/>
                  </a:cxn>
                  <a:cxn ang="0">
                    <a:pos x="T2" y="T3"/>
                  </a:cxn>
                  <a:cxn ang="0">
                    <a:pos x="T4" y="T5"/>
                  </a:cxn>
                  <a:cxn ang="0">
                    <a:pos x="T6" y="T7"/>
                  </a:cxn>
                </a:cxnLst>
                <a:rect l="0" t="0" r="r" b="b"/>
                <a:pathLst>
                  <a:path w="3174" h="851">
                    <a:moveTo>
                      <a:pt x="3174" y="851"/>
                    </a:moveTo>
                    <a:lnTo>
                      <a:pt x="112" y="0"/>
                    </a:lnTo>
                    <a:cubicBezTo>
                      <a:pt x="50" y="222"/>
                      <a:pt x="13" y="449"/>
                      <a:pt x="0" y="679"/>
                    </a:cubicBezTo>
                    <a:lnTo>
                      <a:pt x="3174" y="851"/>
                    </a:lnTo>
                    <a:close/>
                  </a:path>
                </a:pathLst>
              </a:custGeom>
              <a:solidFill>
                <a:srgbClr val="91C3D5"/>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9"/>
              <p:cNvSpPr>
                <a:spLocks/>
              </p:cNvSpPr>
              <p:nvPr/>
            </p:nvSpPr>
            <p:spPr bwMode="auto">
              <a:xfrm>
                <a:off x="2749551" y="2654301"/>
                <a:ext cx="1822450" cy="885825"/>
              </a:xfrm>
              <a:custGeom>
                <a:avLst/>
                <a:gdLst>
                  <a:gd name="T0" fmla="*/ 3062 w 3062"/>
                  <a:gd name="T1" fmla="*/ 1489 h 1489"/>
                  <a:gd name="T2" fmla="*/ 254 w 3062"/>
                  <a:gd name="T3" fmla="*/ 0 h 1489"/>
                  <a:gd name="T4" fmla="*/ 0 w 3062"/>
                  <a:gd name="T5" fmla="*/ 638 h 1489"/>
                  <a:gd name="T6" fmla="*/ 3062 w 3062"/>
                  <a:gd name="T7" fmla="*/ 1489 h 1489"/>
                </a:gdLst>
                <a:ahLst/>
                <a:cxnLst>
                  <a:cxn ang="0">
                    <a:pos x="T0" y="T1"/>
                  </a:cxn>
                  <a:cxn ang="0">
                    <a:pos x="T2" y="T3"/>
                  </a:cxn>
                  <a:cxn ang="0">
                    <a:pos x="T4" y="T5"/>
                  </a:cxn>
                  <a:cxn ang="0">
                    <a:pos x="T6" y="T7"/>
                  </a:cxn>
                </a:cxnLst>
                <a:rect l="0" t="0" r="r" b="b"/>
                <a:pathLst>
                  <a:path w="3062" h="1489">
                    <a:moveTo>
                      <a:pt x="3062" y="1489"/>
                    </a:moveTo>
                    <a:lnTo>
                      <a:pt x="254" y="0"/>
                    </a:lnTo>
                    <a:cubicBezTo>
                      <a:pt x="146" y="203"/>
                      <a:pt x="61" y="417"/>
                      <a:pt x="0" y="638"/>
                    </a:cubicBezTo>
                    <a:lnTo>
                      <a:pt x="3062" y="1489"/>
                    </a:lnTo>
                    <a:close/>
                  </a:path>
                </a:pathLst>
              </a:custGeom>
              <a:solidFill>
                <a:srgbClr val="F9B59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30"/>
              <p:cNvSpPr>
                <a:spLocks/>
              </p:cNvSpPr>
              <p:nvPr/>
            </p:nvSpPr>
            <p:spPr bwMode="auto">
              <a:xfrm>
                <a:off x="2900363" y="2316164"/>
                <a:ext cx="1671638" cy="1223963"/>
              </a:xfrm>
              <a:custGeom>
                <a:avLst/>
                <a:gdLst>
                  <a:gd name="T0" fmla="*/ 2808 w 2808"/>
                  <a:gd name="T1" fmla="*/ 2058 h 2058"/>
                  <a:gd name="T2" fmla="*/ 386 w 2808"/>
                  <a:gd name="T3" fmla="*/ 0 h 2058"/>
                  <a:gd name="T4" fmla="*/ 0 w 2808"/>
                  <a:gd name="T5" fmla="*/ 569 h 2058"/>
                  <a:gd name="T6" fmla="*/ 2808 w 2808"/>
                  <a:gd name="T7" fmla="*/ 2058 h 2058"/>
                </a:gdLst>
                <a:ahLst/>
                <a:cxnLst>
                  <a:cxn ang="0">
                    <a:pos x="T0" y="T1"/>
                  </a:cxn>
                  <a:cxn ang="0">
                    <a:pos x="T2" y="T3"/>
                  </a:cxn>
                  <a:cxn ang="0">
                    <a:pos x="T4" y="T5"/>
                  </a:cxn>
                  <a:cxn ang="0">
                    <a:pos x="T6" y="T7"/>
                  </a:cxn>
                </a:cxnLst>
                <a:rect l="0" t="0" r="r" b="b"/>
                <a:pathLst>
                  <a:path w="2808" h="2058">
                    <a:moveTo>
                      <a:pt x="2808" y="2058"/>
                    </a:moveTo>
                    <a:lnTo>
                      <a:pt x="386" y="0"/>
                    </a:lnTo>
                    <a:cubicBezTo>
                      <a:pt x="237" y="175"/>
                      <a:pt x="108" y="366"/>
                      <a:pt x="0" y="569"/>
                    </a:cubicBezTo>
                    <a:lnTo>
                      <a:pt x="2808" y="2058"/>
                    </a:lnTo>
                    <a:close/>
                  </a:path>
                </a:pathLst>
              </a:custGeom>
              <a:solidFill>
                <a:srgbClr val="BCC8D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31"/>
              <p:cNvSpPr>
                <a:spLocks/>
              </p:cNvSpPr>
              <p:nvPr/>
            </p:nvSpPr>
            <p:spPr bwMode="auto">
              <a:xfrm>
                <a:off x="3130551" y="2033589"/>
                <a:ext cx="1441450" cy="1506538"/>
              </a:xfrm>
              <a:custGeom>
                <a:avLst/>
                <a:gdLst>
                  <a:gd name="T0" fmla="*/ 2422 w 2422"/>
                  <a:gd name="T1" fmla="*/ 2531 h 2531"/>
                  <a:gd name="T2" fmla="*/ 499 w 2422"/>
                  <a:gd name="T3" fmla="*/ 0 h 2531"/>
                  <a:gd name="T4" fmla="*/ 0 w 2422"/>
                  <a:gd name="T5" fmla="*/ 473 h 2531"/>
                  <a:gd name="T6" fmla="*/ 2422 w 2422"/>
                  <a:gd name="T7" fmla="*/ 2531 h 2531"/>
                </a:gdLst>
                <a:ahLst/>
                <a:cxnLst>
                  <a:cxn ang="0">
                    <a:pos x="T0" y="T1"/>
                  </a:cxn>
                  <a:cxn ang="0">
                    <a:pos x="T2" y="T3"/>
                  </a:cxn>
                  <a:cxn ang="0">
                    <a:pos x="T4" y="T5"/>
                  </a:cxn>
                  <a:cxn ang="0">
                    <a:pos x="T6" y="T7"/>
                  </a:cxn>
                </a:cxnLst>
                <a:rect l="0" t="0" r="r" b="b"/>
                <a:pathLst>
                  <a:path w="2422" h="2531">
                    <a:moveTo>
                      <a:pt x="2422" y="2531"/>
                    </a:moveTo>
                    <a:lnTo>
                      <a:pt x="499" y="0"/>
                    </a:lnTo>
                    <a:cubicBezTo>
                      <a:pt x="316" y="139"/>
                      <a:pt x="149" y="298"/>
                      <a:pt x="0" y="473"/>
                    </a:cubicBezTo>
                    <a:lnTo>
                      <a:pt x="2422" y="2531"/>
                    </a:lnTo>
                    <a:close/>
                  </a:path>
                </a:pathLst>
              </a:custGeom>
              <a:solidFill>
                <a:srgbClr val="E0BCBC"/>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32"/>
              <p:cNvSpPr>
                <a:spLocks/>
              </p:cNvSpPr>
              <p:nvPr/>
            </p:nvSpPr>
            <p:spPr bwMode="auto">
              <a:xfrm>
                <a:off x="3427413" y="1822451"/>
                <a:ext cx="1144588" cy="1717675"/>
              </a:xfrm>
              <a:custGeom>
                <a:avLst/>
                <a:gdLst>
                  <a:gd name="T0" fmla="*/ 1923 w 1923"/>
                  <a:gd name="T1" fmla="*/ 2885 h 2885"/>
                  <a:gd name="T2" fmla="*/ 589 w 1923"/>
                  <a:gd name="T3" fmla="*/ 0 h 2885"/>
                  <a:gd name="T4" fmla="*/ 0 w 1923"/>
                  <a:gd name="T5" fmla="*/ 354 h 2885"/>
                  <a:gd name="T6" fmla="*/ 1923 w 1923"/>
                  <a:gd name="T7" fmla="*/ 2885 h 2885"/>
                </a:gdLst>
                <a:ahLst/>
                <a:cxnLst>
                  <a:cxn ang="0">
                    <a:pos x="T0" y="T1"/>
                  </a:cxn>
                  <a:cxn ang="0">
                    <a:pos x="T2" y="T3"/>
                  </a:cxn>
                  <a:cxn ang="0">
                    <a:pos x="T4" y="T5"/>
                  </a:cxn>
                  <a:cxn ang="0">
                    <a:pos x="T6" y="T7"/>
                  </a:cxn>
                </a:cxnLst>
                <a:rect l="0" t="0" r="r" b="b"/>
                <a:pathLst>
                  <a:path w="1923" h="2885">
                    <a:moveTo>
                      <a:pt x="1923" y="2885"/>
                    </a:moveTo>
                    <a:lnTo>
                      <a:pt x="589" y="0"/>
                    </a:lnTo>
                    <a:cubicBezTo>
                      <a:pt x="380" y="96"/>
                      <a:pt x="183" y="215"/>
                      <a:pt x="0" y="354"/>
                    </a:cubicBezTo>
                    <a:lnTo>
                      <a:pt x="1923" y="2885"/>
                    </a:lnTo>
                    <a:close/>
                  </a:path>
                </a:pathLst>
              </a:custGeom>
              <a:solidFill>
                <a:srgbClr val="FFC0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Freeform 33"/>
              <p:cNvSpPr>
                <a:spLocks/>
              </p:cNvSpPr>
              <p:nvPr/>
            </p:nvSpPr>
            <p:spPr bwMode="auto">
              <a:xfrm>
                <a:off x="3778251" y="1692276"/>
                <a:ext cx="793750" cy="1847850"/>
              </a:xfrm>
              <a:custGeom>
                <a:avLst/>
                <a:gdLst>
                  <a:gd name="T0" fmla="*/ 1334 w 1334"/>
                  <a:gd name="T1" fmla="*/ 3105 h 3105"/>
                  <a:gd name="T2" fmla="*/ 651 w 1334"/>
                  <a:gd name="T3" fmla="*/ 0 h 3105"/>
                  <a:gd name="T4" fmla="*/ 0 w 1334"/>
                  <a:gd name="T5" fmla="*/ 220 h 3105"/>
                  <a:gd name="T6" fmla="*/ 1334 w 1334"/>
                  <a:gd name="T7" fmla="*/ 3105 h 3105"/>
                </a:gdLst>
                <a:ahLst/>
                <a:cxnLst>
                  <a:cxn ang="0">
                    <a:pos x="T0" y="T1"/>
                  </a:cxn>
                  <a:cxn ang="0">
                    <a:pos x="T2" y="T3"/>
                  </a:cxn>
                  <a:cxn ang="0">
                    <a:pos x="T4" y="T5"/>
                  </a:cxn>
                  <a:cxn ang="0">
                    <a:pos x="T6" y="T7"/>
                  </a:cxn>
                </a:cxnLst>
                <a:rect l="0" t="0" r="r" b="b"/>
                <a:pathLst>
                  <a:path w="1334" h="3105">
                    <a:moveTo>
                      <a:pt x="1334" y="3105"/>
                    </a:moveTo>
                    <a:lnTo>
                      <a:pt x="651" y="0"/>
                    </a:lnTo>
                    <a:cubicBezTo>
                      <a:pt x="427" y="50"/>
                      <a:pt x="208" y="123"/>
                      <a:pt x="0" y="220"/>
                    </a:cubicBezTo>
                    <a:lnTo>
                      <a:pt x="1334" y="3105"/>
                    </a:lnTo>
                    <a:close/>
                  </a:path>
                </a:pathLst>
              </a:custGeom>
              <a:solidFill>
                <a:srgbClr val="C8C0D4"/>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5" name="Freeform 34"/>
              <p:cNvSpPr>
                <a:spLocks/>
              </p:cNvSpPr>
              <p:nvPr/>
            </p:nvSpPr>
            <p:spPr bwMode="auto">
              <a:xfrm>
                <a:off x="4165601" y="1647826"/>
                <a:ext cx="406400" cy="1892300"/>
              </a:xfrm>
              <a:custGeom>
                <a:avLst/>
                <a:gdLst>
                  <a:gd name="T0" fmla="*/ 683 w 683"/>
                  <a:gd name="T1" fmla="*/ 3179 h 3179"/>
                  <a:gd name="T2" fmla="*/ 683 w 683"/>
                  <a:gd name="T3" fmla="*/ 0 h 3179"/>
                  <a:gd name="T4" fmla="*/ 0 w 683"/>
                  <a:gd name="T5" fmla="*/ 74 h 3179"/>
                  <a:gd name="T6" fmla="*/ 683 w 683"/>
                  <a:gd name="T7" fmla="*/ 3179 h 3179"/>
                </a:gdLst>
                <a:ahLst/>
                <a:cxnLst>
                  <a:cxn ang="0">
                    <a:pos x="T0" y="T1"/>
                  </a:cxn>
                  <a:cxn ang="0">
                    <a:pos x="T2" y="T3"/>
                  </a:cxn>
                  <a:cxn ang="0">
                    <a:pos x="T4" y="T5"/>
                  </a:cxn>
                  <a:cxn ang="0">
                    <a:pos x="T6" y="T7"/>
                  </a:cxn>
                </a:cxnLst>
                <a:rect l="0" t="0" r="r" b="b"/>
                <a:pathLst>
                  <a:path w="683" h="3179">
                    <a:moveTo>
                      <a:pt x="683" y="3179"/>
                    </a:moveTo>
                    <a:lnTo>
                      <a:pt x="683" y="0"/>
                    </a:lnTo>
                    <a:cubicBezTo>
                      <a:pt x="454" y="0"/>
                      <a:pt x="225" y="25"/>
                      <a:pt x="0" y="74"/>
                    </a:cubicBezTo>
                    <a:lnTo>
                      <a:pt x="683" y="3179"/>
                    </a:lnTo>
                    <a:close/>
                  </a:path>
                </a:pathLst>
              </a:custGeom>
              <a:solidFill>
                <a:srgbClr val="BBD7E3"/>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28" name="TextBox 1027"/>
            <p:cNvSpPr txBox="1"/>
            <p:nvPr/>
          </p:nvSpPr>
          <p:spPr>
            <a:xfrm rot="18410248">
              <a:off x="4890418" y="245171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37" name="TextBox 36"/>
            <p:cNvSpPr txBox="1"/>
            <p:nvPr/>
          </p:nvSpPr>
          <p:spPr>
            <a:xfrm rot="19552894">
              <a:off x="5125099" y="265723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38" name="TextBox 37"/>
            <p:cNvSpPr txBox="1"/>
            <p:nvPr/>
          </p:nvSpPr>
          <p:spPr>
            <a:xfrm rot="20091146">
              <a:off x="5311969" y="2928928"/>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39" name="TextBox 38"/>
            <p:cNvSpPr txBox="1"/>
            <p:nvPr/>
          </p:nvSpPr>
          <p:spPr>
            <a:xfrm>
              <a:off x="5366138" y="3509250"/>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0" name="TextBox 39"/>
            <p:cNvSpPr txBox="1"/>
            <p:nvPr/>
          </p:nvSpPr>
          <p:spPr>
            <a:xfrm rot="20845902">
              <a:off x="5364347" y="326609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1" name="TextBox 40"/>
            <p:cNvSpPr txBox="1"/>
            <p:nvPr/>
          </p:nvSpPr>
          <p:spPr>
            <a:xfrm rot="1287321">
              <a:off x="5308861" y="3892083"/>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2" name="TextBox 41"/>
            <p:cNvSpPr txBox="1"/>
            <p:nvPr/>
          </p:nvSpPr>
          <p:spPr>
            <a:xfrm rot="2223586">
              <a:off x="4991469" y="4364340"/>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3" name="TextBox 42"/>
            <p:cNvSpPr txBox="1"/>
            <p:nvPr/>
          </p:nvSpPr>
          <p:spPr>
            <a:xfrm rot="3764361">
              <a:off x="4541839" y="4775175"/>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4" name="TextBox 43"/>
            <p:cNvSpPr txBox="1"/>
            <p:nvPr/>
          </p:nvSpPr>
          <p:spPr>
            <a:xfrm rot="1664434">
              <a:off x="5186190" y="4167492"/>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5" name="TextBox 44"/>
            <p:cNvSpPr txBox="1"/>
            <p:nvPr/>
          </p:nvSpPr>
          <p:spPr>
            <a:xfrm rot="3135074">
              <a:off x="4744270" y="4601520"/>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6" name="TextBox 45"/>
            <p:cNvSpPr txBox="1"/>
            <p:nvPr/>
          </p:nvSpPr>
          <p:spPr>
            <a:xfrm rot="5055293">
              <a:off x="4222461" y="484037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7" name="TextBox 46"/>
            <p:cNvSpPr txBox="1"/>
            <p:nvPr/>
          </p:nvSpPr>
          <p:spPr>
            <a:xfrm rot="5400000">
              <a:off x="3945269" y="485964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8" name="TextBox 47"/>
            <p:cNvSpPr txBox="1"/>
            <p:nvPr/>
          </p:nvSpPr>
          <p:spPr>
            <a:xfrm rot="6462750">
              <a:off x="3593898" y="4793755"/>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9" name="TextBox 48"/>
            <p:cNvSpPr txBox="1"/>
            <p:nvPr/>
          </p:nvSpPr>
          <p:spPr>
            <a:xfrm rot="7002405">
              <a:off x="3286918" y="4776022"/>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0" name="TextBox 49"/>
            <p:cNvSpPr txBox="1"/>
            <p:nvPr/>
          </p:nvSpPr>
          <p:spPr>
            <a:xfrm rot="7563710">
              <a:off x="3081479" y="456723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1" name="TextBox 50"/>
            <p:cNvSpPr txBox="1"/>
            <p:nvPr/>
          </p:nvSpPr>
          <p:spPr>
            <a:xfrm rot="8648676">
              <a:off x="2842173" y="438286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2" name="TextBox 51"/>
            <p:cNvSpPr txBox="1"/>
            <p:nvPr/>
          </p:nvSpPr>
          <p:spPr>
            <a:xfrm rot="9520400">
              <a:off x="2665516" y="408451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3" name="TextBox 52"/>
            <p:cNvSpPr txBox="1"/>
            <p:nvPr/>
          </p:nvSpPr>
          <p:spPr>
            <a:xfrm rot="9806271">
              <a:off x="2588718" y="384033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4" name="TextBox 53"/>
            <p:cNvSpPr txBox="1"/>
            <p:nvPr/>
          </p:nvSpPr>
          <p:spPr>
            <a:xfrm rot="10800000">
              <a:off x="2486120" y="3524073"/>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5" name="TextBox 54"/>
            <p:cNvSpPr txBox="1"/>
            <p:nvPr/>
          </p:nvSpPr>
          <p:spPr>
            <a:xfrm rot="11539924">
              <a:off x="2475700" y="322598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6" name="TextBox 55"/>
            <p:cNvSpPr txBox="1"/>
            <p:nvPr/>
          </p:nvSpPr>
          <p:spPr>
            <a:xfrm rot="12217304">
              <a:off x="2555400" y="2910983"/>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7" name="TextBox 56"/>
            <p:cNvSpPr txBox="1"/>
            <p:nvPr/>
          </p:nvSpPr>
          <p:spPr>
            <a:xfrm rot="12878863">
              <a:off x="2754244" y="265831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8" name="TextBox 57"/>
            <p:cNvSpPr txBox="1"/>
            <p:nvPr/>
          </p:nvSpPr>
          <p:spPr>
            <a:xfrm rot="13423944">
              <a:off x="2950394" y="243035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9" name="TextBox 58"/>
            <p:cNvSpPr txBox="1"/>
            <p:nvPr/>
          </p:nvSpPr>
          <p:spPr>
            <a:xfrm rot="14455027">
              <a:off x="3218659" y="225738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0" name="TextBox 59"/>
            <p:cNvSpPr txBox="1"/>
            <p:nvPr/>
          </p:nvSpPr>
          <p:spPr>
            <a:xfrm rot="14830393">
              <a:off x="3497442" y="2139885"/>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1" name="TextBox 60"/>
            <p:cNvSpPr txBox="1"/>
            <p:nvPr/>
          </p:nvSpPr>
          <p:spPr>
            <a:xfrm rot="15693974">
              <a:off x="3783112" y="2083846"/>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2" name="TextBox 61"/>
            <p:cNvSpPr txBox="1"/>
            <p:nvPr/>
          </p:nvSpPr>
          <p:spPr>
            <a:xfrm rot="16743352">
              <a:off x="4088139" y="2068230"/>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3" name="TextBox 62"/>
            <p:cNvSpPr txBox="1"/>
            <p:nvPr/>
          </p:nvSpPr>
          <p:spPr>
            <a:xfrm rot="17422641">
              <a:off x="4391756" y="2139345"/>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4" name="TextBox 63"/>
            <p:cNvSpPr txBox="1"/>
            <p:nvPr/>
          </p:nvSpPr>
          <p:spPr>
            <a:xfrm rot="17972616">
              <a:off x="4666586" y="2298669"/>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grpSp>
      <p:sp>
        <p:nvSpPr>
          <p:cNvPr id="66" name="AutoShape 5"/>
          <p:cNvSpPr>
            <a:spLocks noChangeArrowheads="1"/>
          </p:cNvSpPr>
          <p:nvPr/>
        </p:nvSpPr>
        <p:spPr bwMode="auto">
          <a:xfrm rot="11289578">
            <a:off x="6108341" y="481105"/>
            <a:ext cx="457200" cy="965200"/>
          </a:xfrm>
          <a:prstGeom prst="flowChartExtract">
            <a:avLst/>
          </a:prstGeom>
          <a:gradFill rotWithShape="1">
            <a:gsLst>
              <a:gs pos="0">
                <a:srgbClr val="6A570A"/>
              </a:gs>
              <a:gs pos="50000">
                <a:srgbClr val="E4BD16"/>
              </a:gs>
              <a:gs pos="100000">
                <a:srgbClr val="6A570A"/>
              </a:gs>
            </a:gsLst>
            <a:lin ang="0" scaled="1"/>
          </a:gradFill>
          <a:ln w="25400">
            <a:solidFill>
              <a:schemeClr val="bg1"/>
            </a:solidFill>
            <a:miter lim="800000"/>
            <a:headEnd/>
            <a:tailEnd/>
          </a:ln>
        </p:spPr>
        <p:txBody>
          <a:bodyPr vert="eaVert"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 name="Flowchart: Connector 1029"/>
          <p:cNvSpPr/>
          <p:nvPr/>
        </p:nvSpPr>
        <p:spPr>
          <a:xfrm>
            <a:off x="5483005" y="2946668"/>
            <a:ext cx="1091316" cy="1122369"/>
          </a:xfrm>
          <a:prstGeom prst="flowChartConnector">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31" name="PartOfYourWorld-V.A-35654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47074" y="1274285"/>
            <a:ext cx="609600" cy="609600"/>
          </a:xfrm>
          <a:prstGeom prst="rect">
            <a:avLst/>
          </a:prstGeom>
        </p:spPr>
      </p:pic>
      <p:sp>
        <p:nvSpPr>
          <p:cNvPr id="1033" name="Pentagon 1032">
            <a:hlinkClick r:id="rId8" action="ppaction://hlinksldjump"/>
          </p:cNvPr>
          <p:cNvSpPr/>
          <p:nvPr/>
        </p:nvSpPr>
        <p:spPr>
          <a:xfrm>
            <a:off x="1550871" y="1762937"/>
            <a:ext cx="838200" cy="572983"/>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Pentagon 71">
            <a:hlinkClick r:id="rId9" action="ppaction://hlinksldjump"/>
          </p:cNvPr>
          <p:cNvSpPr/>
          <p:nvPr/>
        </p:nvSpPr>
        <p:spPr>
          <a:xfrm>
            <a:off x="1576271" y="4008393"/>
            <a:ext cx="838200" cy="572983"/>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Pentagon 72">
            <a:hlinkClick r:id="rId10" action="ppaction://hlinksldjump"/>
          </p:cNvPr>
          <p:cNvSpPr/>
          <p:nvPr/>
        </p:nvSpPr>
        <p:spPr>
          <a:xfrm>
            <a:off x="1576271" y="2878093"/>
            <a:ext cx="838200" cy="572983"/>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4" name="TextBox 1033"/>
          <p:cNvSpPr txBox="1"/>
          <p:nvPr/>
        </p:nvSpPr>
        <p:spPr>
          <a:xfrm>
            <a:off x="1652471" y="1783817"/>
            <a:ext cx="381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10" action="ppaction://hlinksldjump"/>
              </a:rPr>
              <a:t>1</a:t>
            </a:r>
            <a:endPar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76" name="TextBox 75"/>
          <p:cNvSpPr txBox="1"/>
          <p:nvPr/>
        </p:nvSpPr>
        <p:spPr>
          <a:xfrm>
            <a:off x="1652471" y="4007817"/>
            <a:ext cx="381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3</a:t>
            </a:r>
          </a:p>
        </p:txBody>
      </p:sp>
      <p:sp>
        <p:nvSpPr>
          <p:cNvPr id="77" name="TextBox 76">
            <a:hlinkClick r:id="rId9" action="ppaction://hlinksldjump"/>
          </p:cNvPr>
          <p:cNvSpPr txBox="1"/>
          <p:nvPr/>
        </p:nvSpPr>
        <p:spPr>
          <a:xfrm>
            <a:off x="1652471" y="2886874"/>
            <a:ext cx="381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2</a:t>
            </a:r>
          </a:p>
        </p:txBody>
      </p:sp>
      <p:sp>
        <p:nvSpPr>
          <p:cNvPr id="1035" name="TextBox 1034">
            <a:hlinkClick r:id="rId9" action="ppaction://hlinksldjump"/>
          </p:cNvPr>
          <p:cNvSpPr txBox="1"/>
          <p:nvPr/>
        </p:nvSpPr>
        <p:spPr>
          <a:xfrm>
            <a:off x="9636210" y="2197377"/>
            <a:ext cx="1349828" cy="2062103"/>
          </a:xfrm>
          <a:prstGeom prst="rect">
            <a:avLst/>
          </a:prstGeom>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KIỂM TRA BÀI CŨ</a:t>
            </a:r>
          </a:p>
        </p:txBody>
      </p:sp>
      <p:sp>
        <p:nvSpPr>
          <p:cNvPr id="2" name="Arrow: Right 1">
            <a:hlinkClick r:id="rId9" action="ppaction://hlinksldjump"/>
            <a:extLst>
              <a:ext uri="{FF2B5EF4-FFF2-40B4-BE49-F238E27FC236}">
                <a16:creationId xmlns:a16="http://schemas.microsoft.com/office/drawing/2014/main" id="{DBB033B9-3A79-4FFF-838F-6135C6FB6405}"/>
              </a:ext>
            </a:extLst>
          </p:cNvPr>
          <p:cNvSpPr/>
          <p:nvPr/>
        </p:nvSpPr>
        <p:spPr>
          <a:xfrm>
            <a:off x="11147107" y="6234764"/>
            <a:ext cx="885930" cy="485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09664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31"/>
                                        </p:tgtEl>
                                      </p:cBhvr>
                                    </p:cmd>
                                  </p:childTnLst>
                                </p:cTn>
                              </p:par>
                              <p:par>
                                <p:cTn id="7" presetID="27" presetClass="emph" presetSubtype="0" repeatCount="indefinite" fill="remove" grpId="0" nodeType="withEffect">
                                  <p:stCondLst>
                                    <p:cond delay="0"/>
                                  </p:stCondLst>
                                  <p:childTnLst>
                                    <p:animClr clrSpc="rgb" dir="cw">
                                      <p:cBhvr override="childStyle">
                                        <p:cTn id="8" dur="250" autoRev="1" fill="remove"/>
                                        <p:tgtEl>
                                          <p:spTgt spid="1035"/>
                                        </p:tgtEl>
                                        <p:attrNameLst>
                                          <p:attrName>style.color</p:attrName>
                                        </p:attrNameLst>
                                      </p:cBhvr>
                                      <p:to>
                                        <a:schemeClr val="bg1"/>
                                      </p:to>
                                    </p:animClr>
                                    <p:animClr clrSpc="rgb" dir="cw">
                                      <p:cBhvr>
                                        <p:cTn id="9" dur="250" autoRev="1" fill="remove"/>
                                        <p:tgtEl>
                                          <p:spTgt spid="1035"/>
                                        </p:tgtEl>
                                        <p:attrNameLst>
                                          <p:attrName>fillcolor</p:attrName>
                                        </p:attrNameLst>
                                      </p:cBhvr>
                                      <p:to>
                                        <a:schemeClr val="bg1"/>
                                      </p:to>
                                    </p:animClr>
                                    <p:set>
                                      <p:cBhvr>
                                        <p:cTn id="10" dur="250" autoRev="1" fill="remove"/>
                                        <p:tgtEl>
                                          <p:spTgt spid="1035"/>
                                        </p:tgtEl>
                                        <p:attrNameLst>
                                          <p:attrName>fill.type</p:attrName>
                                        </p:attrNameLst>
                                      </p:cBhvr>
                                      <p:to>
                                        <p:strVal val="solid"/>
                                      </p:to>
                                    </p:set>
                                    <p:set>
                                      <p:cBhvr>
                                        <p:cTn id="11" dur="250" autoRev="1" fill="remove"/>
                                        <p:tgtEl>
                                          <p:spTgt spid="10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29"/>
                    </p:tgtEl>
                  </p:cond>
                </p:stCondLst>
                <p:endSync evt="end" delay="0">
                  <p:rtn val="all"/>
                </p:endSync>
                <p:childTnLst>
                  <p:par>
                    <p:cTn id="13" fill="hold">
                      <p:stCondLst>
                        <p:cond delay="0"/>
                      </p:stCondLst>
                      <p:childTnLst>
                        <p:par>
                          <p:cTn id="14" fill="hold">
                            <p:stCondLst>
                              <p:cond delay="0"/>
                            </p:stCondLst>
                            <p:childTnLst>
                              <p:par>
                                <p:cTn id="15" presetID="8" presetClass="emph" presetSubtype="0" repeatCount="indefinite" fill="hold" nodeType="clickEffect">
                                  <p:stCondLst>
                                    <p:cond delay="0"/>
                                  </p:stCondLst>
                                  <p:endCondLst>
                                    <p:cond evt="onNext" delay="0">
                                      <p:tgtEl>
                                        <p:sldTgt/>
                                      </p:tgtEl>
                                    </p:cond>
                                  </p:endCondLst>
                                  <p:childTnLst>
                                    <p:animRot by="21600000">
                                      <p:cBhvr>
                                        <p:cTn id="16" dur="1000" fill="hold"/>
                                        <p:tgtEl>
                                          <p:spTgt spid="102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childTnLst>
                          </p:cTn>
                        </p:par>
                      </p:childTnLst>
                    </p:cTn>
                  </p:par>
                </p:childTnLst>
              </p:cTn>
              <p:nextCondLst>
                <p:cond evt="onClick" delay="0">
                  <p:tgtEl>
                    <p:spTgt spid="1029"/>
                  </p:tgtEl>
                </p:cond>
              </p:nextCondLst>
            </p:seq>
            <p:audio>
              <p:cMediaNode vol="80000" numSld="4">
                <p:cTn id="21" fill="hold" display="0">
                  <p:stCondLst>
                    <p:cond delay="indefinite"/>
                  </p:stCondLst>
                  <p:endCondLst>
                    <p:cond evt="onStopAudio" delay="0">
                      <p:tgtEl>
                        <p:sldTgt/>
                      </p:tgtEl>
                    </p:cond>
                  </p:endCondLst>
                </p:cTn>
                <p:tgtEl>
                  <p:spTgt spid="1031"/>
                </p:tgtEl>
              </p:cMediaNode>
            </p:audio>
          </p:childTnLst>
        </p:cTn>
      </p:par>
    </p:tnLst>
    <p:bldLst>
      <p:bldP spid="10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4" name="组合 6">
            <a:extLst>
              <a:ext uri="{FF2B5EF4-FFF2-40B4-BE49-F238E27FC236}">
                <a16:creationId xmlns:a16="http://schemas.microsoft.com/office/drawing/2014/main" id="{7841BAEE-C38E-49A8-AD1A-770D130ABA7F}"/>
              </a:ext>
            </a:extLst>
          </p:cNvPr>
          <p:cNvGrpSpPr/>
          <p:nvPr/>
        </p:nvGrpSpPr>
        <p:grpSpPr>
          <a:xfrm>
            <a:off x="1" y="0"/>
            <a:ext cx="12192000" cy="6858000"/>
            <a:chOff x="0" y="0"/>
            <a:chExt cx="12192000" cy="6858000"/>
          </a:xfrm>
        </p:grpSpPr>
        <p:pic>
          <p:nvPicPr>
            <p:cNvPr id="78" name="图片 7" descr="山上的风景&#10;&#10;描述已自动生成">
              <a:extLst>
                <a:ext uri="{FF2B5EF4-FFF2-40B4-BE49-F238E27FC236}">
                  <a16:creationId xmlns:a16="http://schemas.microsoft.com/office/drawing/2014/main" id="{103FF70B-D5D0-496A-9B00-1FA229A4A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 name="图片 11" descr="图片包含 笔记本, 游戏机, 电脑, 花&#10;&#10;描述已自动生成">
              <a:extLst>
                <a:ext uri="{FF2B5EF4-FFF2-40B4-BE49-F238E27FC236}">
                  <a16:creationId xmlns:a16="http://schemas.microsoft.com/office/drawing/2014/main" id="{A93FC84E-EDF5-4D63-A3D1-3847CA66630B}"/>
                </a:ext>
              </a:extLst>
            </p:cNvPr>
            <p:cNvPicPr>
              <a:picLocks noChangeAspect="1"/>
            </p:cNvPicPr>
            <p:nvPr/>
          </p:nvPicPr>
          <p:blipFill rotWithShape="1">
            <a:blip r:embed="rId4">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grpSp>
      <p:sp>
        <p:nvSpPr>
          <p:cNvPr id="79" name="Cloud 78">
            <a:extLst>
              <a:ext uri="{FF2B5EF4-FFF2-40B4-BE49-F238E27FC236}">
                <a16:creationId xmlns:a16="http://schemas.microsoft.com/office/drawing/2014/main" id="{084CBB6B-2352-4A06-87FA-AB76C9DDE38D}"/>
              </a:ext>
            </a:extLst>
          </p:cNvPr>
          <p:cNvSpPr/>
          <p:nvPr/>
        </p:nvSpPr>
        <p:spPr>
          <a:xfrm>
            <a:off x="2779486" y="2110468"/>
            <a:ext cx="5943600" cy="28194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mj-lt"/>
              <a:ea typeface="+mn-ea"/>
              <a:cs typeface="+mn-cs"/>
            </a:endParaRPr>
          </a:p>
        </p:txBody>
      </p:sp>
      <p:sp>
        <p:nvSpPr>
          <p:cNvPr id="80" name="TextBox 79">
            <a:extLst>
              <a:ext uri="{FF2B5EF4-FFF2-40B4-BE49-F238E27FC236}">
                <a16:creationId xmlns:a16="http://schemas.microsoft.com/office/drawing/2014/main" id="{858EDA83-5D9B-49DB-B493-E93B42150E98}"/>
              </a:ext>
            </a:extLst>
          </p:cNvPr>
          <p:cNvSpPr txBox="1"/>
          <p:nvPr/>
        </p:nvSpPr>
        <p:spPr>
          <a:xfrm>
            <a:off x="3592286" y="2781534"/>
            <a:ext cx="44196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Em</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đọc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khổ</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đầu</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lang="en-US" sz="4000" dirty="0" err="1">
                <a:solidFill>
                  <a:prstClr val="black"/>
                </a:solidFill>
                <a:latin typeface="Cambria" panose="02040503050406030204" pitchFamily="18" charset="0"/>
                <a:ea typeface="Cambria" panose="02040503050406030204" pitchFamily="18" charset="0"/>
                <a:cs typeface="Times New Roman" pitchFamily="18" charset="0"/>
              </a:rPr>
              <a:t>Đất</a:t>
            </a:r>
            <a:r>
              <a:rPr lang="en-US" sz="4000" dirty="0">
                <a:solidFill>
                  <a:prstClr val="black"/>
                </a:solidFill>
                <a:latin typeface="Cambria" panose="02040503050406030204" pitchFamily="18" charset="0"/>
                <a:ea typeface="Cambria" panose="02040503050406030204" pitchFamily="18" charset="0"/>
                <a:cs typeface="Times New Roman" pitchFamily="18" charset="0"/>
              </a:rPr>
              <a:t> </a:t>
            </a:r>
            <a:r>
              <a:rPr lang="en-US" sz="4000" dirty="0" err="1">
                <a:solidFill>
                  <a:prstClr val="black"/>
                </a:solidFill>
                <a:latin typeface="Cambria" panose="02040503050406030204" pitchFamily="18" charset="0"/>
                <a:ea typeface="Cambria" panose="02040503050406030204" pitchFamily="18" charset="0"/>
                <a:cs typeface="Times New Roman" pitchFamily="18" charset="0"/>
              </a:rPr>
              <a:t>nước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84" name="Picture 83">
            <a:hlinkClick r:id="rId5" action="ppaction://hlinksldjump"/>
            <a:extLst>
              <a:ext uri="{FF2B5EF4-FFF2-40B4-BE49-F238E27FC236}">
                <a16:creationId xmlns:a16="http://schemas.microsoft.com/office/drawing/2014/main" id="{AA2A40D4-3C82-40EA-92E9-540FC070A870}"/>
              </a:ext>
            </a:extLst>
          </p:cNvPr>
          <p:cNvPicPr>
            <a:picLocks noChangeAspect="1"/>
          </p:cNvPicPr>
          <p:nvPr/>
        </p:nvPicPr>
        <p:blipFill>
          <a:blip r:embed="rId6">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42875" y="4886325"/>
            <a:ext cx="2314575" cy="1971675"/>
          </a:xfrm>
          <a:prstGeom prst="rect">
            <a:avLst/>
          </a:prstGeom>
        </p:spPr>
      </p:pic>
    </p:spTree>
    <p:extLst>
      <p:ext uri="{BB962C8B-B14F-4D97-AF65-F5344CB8AC3E}">
        <p14:creationId xmlns:p14="http://schemas.microsoft.com/office/powerpoint/2010/main" val="2985631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4" name="组合 6">
            <a:extLst>
              <a:ext uri="{FF2B5EF4-FFF2-40B4-BE49-F238E27FC236}">
                <a16:creationId xmlns:a16="http://schemas.microsoft.com/office/drawing/2014/main" id="{7841BAEE-C38E-49A8-AD1A-770D130ABA7F}"/>
              </a:ext>
            </a:extLst>
          </p:cNvPr>
          <p:cNvGrpSpPr/>
          <p:nvPr/>
        </p:nvGrpSpPr>
        <p:grpSpPr>
          <a:xfrm>
            <a:off x="1" y="0"/>
            <a:ext cx="12192000" cy="6858000"/>
            <a:chOff x="0" y="0"/>
            <a:chExt cx="12192000" cy="6858000"/>
          </a:xfrm>
        </p:grpSpPr>
        <p:pic>
          <p:nvPicPr>
            <p:cNvPr id="78" name="图片 7" descr="山上的风景&#10;&#10;描述已自动生成">
              <a:extLst>
                <a:ext uri="{FF2B5EF4-FFF2-40B4-BE49-F238E27FC236}">
                  <a16:creationId xmlns:a16="http://schemas.microsoft.com/office/drawing/2014/main" id="{103FF70B-D5D0-496A-9B00-1FA229A4A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 name="图片 11" descr="图片包含 笔记本, 游戏机, 电脑, 花&#10;&#10;描述已自动生成">
              <a:extLst>
                <a:ext uri="{FF2B5EF4-FFF2-40B4-BE49-F238E27FC236}">
                  <a16:creationId xmlns:a16="http://schemas.microsoft.com/office/drawing/2014/main" id="{A93FC84E-EDF5-4D63-A3D1-3847CA66630B}"/>
                </a:ext>
              </a:extLst>
            </p:cNvPr>
            <p:cNvPicPr>
              <a:picLocks noChangeAspect="1"/>
            </p:cNvPicPr>
            <p:nvPr/>
          </p:nvPicPr>
          <p:blipFill rotWithShape="1">
            <a:blip r:embed="rId4">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grpSp>
      <p:sp>
        <p:nvSpPr>
          <p:cNvPr id="79" name="Cloud 78">
            <a:extLst>
              <a:ext uri="{FF2B5EF4-FFF2-40B4-BE49-F238E27FC236}">
                <a16:creationId xmlns:a16="http://schemas.microsoft.com/office/drawing/2014/main" id="{084CBB6B-2352-4A06-87FA-AB76C9DDE38D}"/>
              </a:ext>
            </a:extLst>
          </p:cNvPr>
          <p:cNvSpPr/>
          <p:nvPr/>
        </p:nvSpPr>
        <p:spPr>
          <a:xfrm>
            <a:off x="2351315" y="451077"/>
            <a:ext cx="6497410" cy="2234973"/>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 name="TextBox 79">
            <a:extLst>
              <a:ext uri="{FF2B5EF4-FFF2-40B4-BE49-F238E27FC236}">
                <a16:creationId xmlns:a16="http://schemas.microsoft.com/office/drawing/2014/main" id="{858EDA83-5D9B-49DB-B493-E93B42150E98}"/>
              </a:ext>
            </a:extLst>
          </p:cNvPr>
          <p:cNvSpPr txBox="1"/>
          <p:nvPr/>
        </p:nvSpPr>
        <p:spPr>
          <a:xfrm>
            <a:off x="2737304" y="803089"/>
            <a:ext cx="537663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Nêu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đọc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Đất</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nước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84" name="Picture 83">
            <a:hlinkClick r:id="rId5" action="ppaction://hlinksldjump"/>
            <a:extLst>
              <a:ext uri="{FF2B5EF4-FFF2-40B4-BE49-F238E27FC236}">
                <a16:creationId xmlns:a16="http://schemas.microsoft.com/office/drawing/2014/main" id="{AA2A40D4-3C82-40EA-92E9-540FC070A870}"/>
              </a:ext>
            </a:extLst>
          </p:cNvPr>
          <p:cNvPicPr>
            <a:picLocks noChangeAspect="1"/>
          </p:cNvPicPr>
          <p:nvPr/>
        </p:nvPicPr>
        <p:blipFill>
          <a:blip r:embed="rId6">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42875" y="4886325"/>
            <a:ext cx="2314575" cy="1971675"/>
          </a:xfrm>
          <a:prstGeom prst="rect">
            <a:avLst/>
          </a:prstGeom>
        </p:spPr>
      </p:pic>
      <p:sp>
        <p:nvSpPr>
          <p:cNvPr id="8" name="Cloud 7">
            <a:extLst>
              <a:ext uri="{FF2B5EF4-FFF2-40B4-BE49-F238E27FC236}">
                <a16:creationId xmlns:a16="http://schemas.microsoft.com/office/drawing/2014/main" id="{0BE2D9AF-9A7A-4AD0-9A38-E81AD9DC7097}"/>
              </a:ext>
            </a:extLst>
          </p:cNvPr>
          <p:cNvSpPr/>
          <p:nvPr/>
        </p:nvSpPr>
        <p:spPr>
          <a:xfrm>
            <a:off x="2590801" y="2628900"/>
            <a:ext cx="9281886" cy="394335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E82D310D-6419-44D4-9EAC-6EB1DB3C6552}"/>
              </a:ext>
            </a:extLst>
          </p:cNvPr>
          <p:cNvSpPr txBox="1"/>
          <p:nvPr/>
        </p:nvSpPr>
        <p:spPr>
          <a:xfrm>
            <a:off x="3371851" y="3050989"/>
            <a:ext cx="7865834" cy="3046988"/>
          </a:xfrm>
          <a:prstGeom prst="rect">
            <a:avLst/>
          </a:prstGeom>
          <a:noFill/>
        </p:spPr>
        <p:txBody>
          <a:bodyPr wrap="square" rtlCol="0">
            <a:spAutoFit/>
          </a:bodyPr>
          <a:lstStyle/>
          <a:p>
            <a:pPr lvl="0" algn="ctr">
              <a:defRPr/>
            </a:pPr>
            <a:r>
              <a:rPr lang="en-US" sz="3200" b="1" dirty="0" err="1">
                <a:solidFill>
                  <a:srgbClr val="753E21"/>
                </a:solidFill>
                <a:latin typeface="Cambria" panose="02040503050406030204" pitchFamily="18" charset="0"/>
                <a:ea typeface="Cambria" panose="02040503050406030204" pitchFamily="18" charset="0"/>
              </a:rPr>
              <a:t>Bài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thơ</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thể</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hiện</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dòng</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suy</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nghĩ</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nhận</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thức</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của</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một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bạn</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nhỏ</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về</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câu</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hỏi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Đất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nước</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là</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gì</a:t>
            </a:r>
            <a:r>
              <a:rPr lang="en-US" sz="3200" b="1" dirty="0">
                <a:solidFill>
                  <a:srgbClr val="753E21"/>
                </a:solidFill>
                <a:latin typeface="Cambria" panose="02040503050406030204" pitchFamily="18" charset="0"/>
                <a:ea typeface="Cambria" panose="02040503050406030204" pitchFamily="18" charset="0"/>
              </a:rPr>
              <a:t>”. Qua </a:t>
            </a:r>
            <a:r>
              <a:rPr lang="en-US" sz="3200" b="1" dirty="0" err="1">
                <a:solidFill>
                  <a:srgbClr val="753E21"/>
                </a:solidFill>
                <a:latin typeface="Cambria" panose="02040503050406030204" pitchFamily="18" charset="0"/>
                <a:ea typeface="Cambria" panose="02040503050406030204" pitchFamily="18" charset="0"/>
              </a:rPr>
              <a:t>câu</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trả</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lời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của</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bạn</a:t>
            </a:r>
            <a:r>
              <a:rPr lang="en-US" sz="3200" b="1" dirty="0">
                <a:solidFill>
                  <a:srgbClr val="753E21"/>
                </a:solidFill>
                <a:latin typeface="Cambria" panose="02040503050406030204" pitchFamily="18" charset="0"/>
                <a:ea typeface="Cambria" panose="02040503050406030204" pitchFamily="18" charset="0"/>
              </a:rPr>
              <a:t>, ta </a:t>
            </a:r>
            <a:r>
              <a:rPr lang="en-US" sz="3200" b="1" dirty="0" err="1">
                <a:solidFill>
                  <a:srgbClr val="753E21"/>
                </a:solidFill>
                <a:latin typeface="Cambria" panose="02040503050406030204" pitchFamily="18" charset="0"/>
                <a:ea typeface="Cambria" panose="02040503050406030204" pitchFamily="18" charset="0"/>
              </a:rPr>
              <a:t>hiểu</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thêm</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rằng</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đất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nước</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có</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trong</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tất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cả</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mọi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thứ</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mọi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người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mọi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vật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sống</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trên</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đất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nước</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có</a:t>
            </a:r>
            <a:r>
              <a:rPr lang="en-US" sz="3200" b="1" dirty="0">
                <a:solidFill>
                  <a:srgbClr val="753E21"/>
                </a:solidFill>
                <a:latin typeface="Cambria" panose="02040503050406030204" pitchFamily="18" charset="0"/>
                <a:ea typeface="Cambria" panose="02040503050406030204" pitchFamily="18" charset="0"/>
              </a:rPr>
              <a:t> ở </a:t>
            </a:r>
            <a:r>
              <a:rPr lang="en-US" sz="3200" b="1" dirty="0" err="1">
                <a:solidFill>
                  <a:srgbClr val="753E21"/>
                </a:solidFill>
                <a:latin typeface="Cambria" panose="02040503050406030204" pitchFamily="18" charset="0"/>
                <a:ea typeface="Cambria" panose="02040503050406030204" pitchFamily="18" charset="0"/>
              </a:rPr>
              <a:t>đất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nước</a:t>
            </a:r>
            <a:r>
              <a:rPr lang="en-US" sz="3200" b="1" dirty="0">
                <a:solidFill>
                  <a:srgbClr val="753E21"/>
                </a:solidFill>
                <a:latin typeface="Cambria" panose="02040503050406030204" pitchFamily="18" charset="0"/>
                <a:ea typeface="Cambria" panose="02040503050406030204" pitchFamily="18" charset="0"/>
              </a:rPr>
              <a:t>.</a:t>
            </a:r>
            <a:endParaRPr lang="vi-VN" sz="3200" b="1" dirty="0">
              <a:solidFill>
                <a:srgbClr val="753E2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5515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352549"/>
            <a:ext cx="8801224" cy="427672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4" name="Picture 3">
            <a:extLst>
              <a:ext uri="{FF2B5EF4-FFF2-40B4-BE49-F238E27FC236}">
                <a16:creationId xmlns:a16="http://schemas.microsoft.com/office/drawing/2014/main" id="{27255B6C-1364-402F-AA4E-512B4C9A1FF0}"/>
              </a:ext>
            </a:extLst>
          </p:cNvPr>
          <p:cNvPicPr>
            <a:picLocks noChangeAspect="1"/>
          </p:cNvPicPr>
          <p:nvPr/>
        </p:nvPicPr>
        <p:blipFill>
          <a:blip r:embed="rId4"/>
          <a:stretch>
            <a:fillRect/>
          </a:stretch>
        </p:blipFill>
        <p:spPr>
          <a:xfrm>
            <a:off x="4285344" y="1989551"/>
            <a:ext cx="3316511" cy="707197"/>
          </a:xfrm>
          <a:prstGeom prst="rect">
            <a:avLst/>
          </a:prstGeom>
        </p:spPr>
      </p:pic>
      <p:sp>
        <p:nvSpPr>
          <p:cNvPr id="6" name="TextBox 5">
            <a:extLst>
              <a:ext uri="{FF2B5EF4-FFF2-40B4-BE49-F238E27FC236}">
                <a16:creationId xmlns:a16="http://schemas.microsoft.com/office/drawing/2014/main" id="{95091820-B5C0-4371-8F66-21D51B1389E3}"/>
              </a:ext>
            </a:extLst>
          </p:cNvPr>
          <p:cNvSpPr txBox="1"/>
          <p:nvPr/>
        </p:nvSpPr>
        <p:spPr>
          <a:xfrm>
            <a:off x="3981449" y="1343025"/>
            <a:ext cx="637222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Thứ</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ngày</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tháng</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năm</a:t>
            </a:r>
            <a:r>
              <a:rPr lang="en-US" sz="2800" dirty="0">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58D11F20-1352-499B-AD0D-76CF21A120D0}"/>
              </a:ext>
            </a:extLst>
          </p:cNvPr>
          <p:cNvPicPr>
            <a:picLocks noChangeAspect="1"/>
          </p:cNvPicPr>
          <p:nvPr/>
        </p:nvPicPr>
        <p:blipFill>
          <a:blip r:embed="rId5"/>
          <a:stretch>
            <a:fillRect/>
          </a:stretch>
        </p:blipFill>
        <p:spPr>
          <a:xfrm>
            <a:off x="1950734" y="2970206"/>
            <a:ext cx="8461981" cy="1603387"/>
          </a:xfrm>
          <a:prstGeom prst="rect">
            <a:avLst/>
          </a:prstGeom>
        </p:spPr>
      </p:pic>
      <p:pic>
        <p:nvPicPr>
          <p:cNvPr id="10" name="Picture 9">
            <a:extLst>
              <a:ext uri="{FF2B5EF4-FFF2-40B4-BE49-F238E27FC236}">
                <a16:creationId xmlns:a16="http://schemas.microsoft.com/office/drawing/2014/main" id="{16A1900F-9D1E-4697-B3E5-9AFE02B3524A}"/>
              </a:ext>
            </a:extLst>
          </p:cNvPr>
          <p:cNvPicPr>
            <a:picLocks noChangeAspect="1"/>
          </p:cNvPicPr>
          <p:nvPr/>
        </p:nvPicPr>
        <p:blipFill>
          <a:blip r:embed="rId6"/>
          <a:stretch>
            <a:fillRect/>
          </a:stretch>
        </p:blipFill>
        <p:spPr>
          <a:xfrm>
            <a:off x="1151219" y="580479"/>
            <a:ext cx="3755461" cy="3792041"/>
          </a:xfrm>
          <a:prstGeom prst="rect">
            <a:avLst/>
          </a:prstGeom>
        </p:spPr>
      </p:pic>
    </p:spTree>
    <p:extLst>
      <p:ext uri="{BB962C8B-B14F-4D97-AF65-F5344CB8AC3E}">
        <p14:creationId xmlns:p14="http://schemas.microsoft.com/office/powerpoint/2010/main" val="246567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9"/>
          <p:cNvSpPr>
            <a:spLocks/>
          </p:cNvSpPr>
          <p:nvPr/>
        </p:nvSpPr>
        <p:spPr bwMode="auto">
          <a:xfrm>
            <a:off x="1647825" y="1341440"/>
            <a:ext cx="3779167" cy="4544655"/>
          </a:xfrm>
          <a:custGeom>
            <a:avLst/>
            <a:gdLst>
              <a:gd name="T0" fmla="*/ 363 w 4716"/>
              <a:gd name="T1" fmla="*/ 193 h 9007"/>
              <a:gd name="T2" fmla="*/ 3621 w 4716"/>
              <a:gd name="T3" fmla="*/ 193 h 9007"/>
              <a:gd name="T4" fmla="*/ 4716 w 4716"/>
              <a:gd name="T5" fmla="*/ 1288 h 9007"/>
              <a:gd name="T6" fmla="*/ 4716 w 4716"/>
              <a:gd name="T7" fmla="*/ 7718 h 9007"/>
              <a:gd name="T8" fmla="*/ 3621 w 4716"/>
              <a:gd name="T9" fmla="*/ 8813 h 9007"/>
              <a:gd name="T10" fmla="*/ 363 w 4716"/>
              <a:gd name="T11" fmla="*/ 8813 h 9007"/>
              <a:gd name="T12" fmla="*/ 0 w 4716"/>
              <a:gd name="T13" fmla="*/ 9007 h 9007"/>
              <a:gd name="T14" fmla="*/ 0 w 4716"/>
              <a:gd name="T15" fmla="*/ 0 h 9007"/>
              <a:gd name="T16" fmla="*/ 363 w 4716"/>
              <a:gd name="T17" fmla="*/ 193 h 9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9007">
                <a:moveTo>
                  <a:pt x="363" y="193"/>
                </a:moveTo>
                <a:lnTo>
                  <a:pt x="3621" y="193"/>
                </a:lnTo>
                <a:cubicBezTo>
                  <a:pt x="4223" y="193"/>
                  <a:pt x="4716" y="686"/>
                  <a:pt x="4716" y="1288"/>
                </a:cubicBezTo>
                <a:lnTo>
                  <a:pt x="4716" y="7718"/>
                </a:lnTo>
                <a:cubicBezTo>
                  <a:pt x="4716" y="8320"/>
                  <a:pt x="4223" y="8813"/>
                  <a:pt x="3621" y="8813"/>
                </a:cubicBezTo>
                <a:lnTo>
                  <a:pt x="363" y="8813"/>
                </a:lnTo>
                <a:cubicBezTo>
                  <a:pt x="212" y="8813"/>
                  <a:pt x="78" y="8890"/>
                  <a:pt x="0" y="9007"/>
                </a:cubicBezTo>
                <a:lnTo>
                  <a:pt x="0" y="0"/>
                </a:lnTo>
                <a:cubicBezTo>
                  <a:pt x="78" y="117"/>
                  <a:pt x="212" y="193"/>
                  <a:pt x="363" y="193"/>
                </a:cubicBezTo>
                <a:close/>
              </a:path>
            </a:pathLst>
          </a:custGeom>
          <a:solidFill>
            <a:schemeClr val="accent1"/>
          </a:solidFill>
          <a:ln>
            <a:noFill/>
          </a:ln>
        </p:spPr>
        <p:txBody>
          <a:bodyPr vert="horz" wrap="square" lIns="91420" tIns="45710" rIns="91420" bIns="4571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mbria" panose="02040503050406030204" pitchFamily="18" charset="0"/>
              <a:cs typeface="Calibri" panose="020F0502020204030204" pitchFamily="34" charset="0"/>
              <a:sym typeface="+mn-lt"/>
            </a:endParaRPr>
          </a:p>
        </p:txBody>
      </p:sp>
      <p:grpSp>
        <p:nvGrpSpPr>
          <p:cNvPr id="2" name="组合 28"/>
          <p:cNvGrpSpPr/>
          <p:nvPr/>
        </p:nvGrpSpPr>
        <p:grpSpPr>
          <a:xfrm>
            <a:off x="3050280" y="1773960"/>
            <a:ext cx="1296737" cy="648071"/>
            <a:chOff x="982664" y="1916834"/>
            <a:chExt cx="1296912" cy="648070"/>
          </a:xfrm>
        </p:grpSpPr>
        <p:sp>
          <p:nvSpPr>
            <p:cNvPr id="7" name="同侧圆角矩形 6"/>
            <p:cNvSpPr/>
            <p:nvPr/>
          </p:nvSpPr>
          <p:spPr>
            <a:xfrm rot="5400000">
              <a:off x="1307085" y="1592413"/>
              <a:ext cx="648070" cy="12969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pitchFamily="34" charset="0"/>
                <a:sym typeface="+mn-lt"/>
              </a:endParaRPr>
            </a:p>
          </p:txBody>
        </p:sp>
        <p:sp>
          <p:nvSpPr>
            <p:cNvPr id="11" name="椭圆 10"/>
            <p:cNvSpPr/>
            <p:nvPr/>
          </p:nvSpPr>
          <p:spPr>
            <a:xfrm>
              <a:off x="1710445" y="1990725"/>
              <a:ext cx="500286" cy="500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199"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rPr>
                <a:t>A</a:t>
              </a:r>
              <a:endParaRPr kumimoji="0" lang="zh-CN" altLang="en-US" sz="3199" b="0" i="0" u="none" strike="noStrike" kern="1200" cap="none" spc="0" normalizeH="0" baseline="0" noProof="0" dirty="0">
                <a:ln>
                  <a:noFill/>
                </a:ln>
                <a:solidFill>
                  <a:prstClr val="white"/>
                </a:solidFill>
                <a:effectLst/>
                <a:uLnTx/>
                <a:uFillTx/>
                <a:latin typeface="Cambria" panose="02040503050406030204" pitchFamily="18" charset="0"/>
                <a:cs typeface="Calibri" panose="020F0502020204030204" pitchFamily="34" charset="0"/>
                <a:sym typeface="+mn-lt"/>
              </a:endParaRPr>
            </a:p>
          </p:txBody>
        </p:sp>
      </p:grpSp>
      <p:sp>
        <p:nvSpPr>
          <p:cNvPr id="13" name="TextBox 29"/>
          <p:cNvSpPr txBox="1"/>
          <p:nvPr/>
        </p:nvSpPr>
        <p:spPr>
          <a:xfrm>
            <a:off x="1724026" y="2436465"/>
            <a:ext cx="3366046" cy="2769989"/>
          </a:xfrm>
          <a:prstGeom prst="rect">
            <a:avLst/>
          </a:prstGeom>
          <a:noFill/>
        </p:spPr>
        <p:txBody>
          <a:bodyPr wrap="square" lIns="0" tIns="0" rIns="0" bIns="0" rtlCol="0">
            <a:spAutoFit/>
          </a:bodyPr>
          <a:lstStyle/>
          <a:p>
            <a:pPr lvl="0" algn="just">
              <a:lnSpc>
                <a:spcPts val="2399"/>
              </a:lnSpc>
            </a:pPr>
            <a:r>
              <a:rPr lang="vi-VN" altLang="zh-CN" sz="2400" dirty="0">
                <a:solidFill>
                  <a:prstClr val="white"/>
                </a:solidFill>
                <a:latin typeface="Cambria" panose="02040503050406030204" pitchFamily="18" charset="0"/>
                <a:ea typeface="Cambria" panose="02040503050406030204" pitchFamily="18" charset="0"/>
                <a:cs typeface="+mn-ea"/>
                <a:sym typeface="+mn-lt"/>
              </a:rPr>
              <a:t>Đọc đúng các âm dễ lẫn do ảnh hưởng của phát âm địa phương, đọc đúng từ ngữ, câu, đoạn và toàn bộ bài Núi quê tôi. Bước đầu biết nhấn giọng các từ ngữ gợi tả, gợi cảm, biết nghỉ hơi ở chỗ có dấu câu.</a:t>
            </a:r>
            <a:endParaRPr kumimoji="0" lang="en-US" altLang="zh-C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endParaRPr>
          </a:p>
        </p:txBody>
      </p:sp>
      <p:sp>
        <p:nvSpPr>
          <p:cNvPr id="30" name="Freeform 9"/>
          <p:cNvSpPr>
            <a:spLocks/>
          </p:cNvSpPr>
          <p:nvPr/>
        </p:nvSpPr>
        <p:spPr bwMode="auto">
          <a:xfrm>
            <a:off x="5695287" y="1341440"/>
            <a:ext cx="2376712" cy="4544655"/>
          </a:xfrm>
          <a:custGeom>
            <a:avLst/>
            <a:gdLst>
              <a:gd name="T0" fmla="*/ 363 w 4716"/>
              <a:gd name="T1" fmla="*/ 193 h 9007"/>
              <a:gd name="T2" fmla="*/ 3621 w 4716"/>
              <a:gd name="T3" fmla="*/ 193 h 9007"/>
              <a:gd name="T4" fmla="*/ 4716 w 4716"/>
              <a:gd name="T5" fmla="*/ 1288 h 9007"/>
              <a:gd name="T6" fmla="*/ 4716 w 4716"/>
              <a:gd name="T7" fmla="*/ 7718 h 9007"/>
              <a:gd name="T8" fmla="*/ 3621 w 4716"/>
              <a:gd name="T9" fmla="*/ 8813 h 9007"/>
              <a:gd name="T10" fmla="*/ 363 w 4716"/>
              <a:gd name="T11" fmla="*/ 8813 h 9007"/>
              <a:gd name="T12" fmla="*/ 0 w 4716"/>
              <a:gd name="T13" fmla="*/ 9007 h 9007"/>
              <a:gd name="T14" fmla="*/ 0 w 4716"/>
              <a:gd name="T15" fmla="*/ 0 h 9007"/>
              <a:gd name="T16" fmla="*/ 363 w 4716"/>
              <a:gd name="T17" fmla="*/ 193 h 9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9007">
                <a:moveTo>
                  <a:pt x="363" y="193"/>
                </a:moveTo>
                <a:lnTo>
                  <a:pt x="3621" y="193"/>
                </a:lnTo>
                <a:cubicBezTo>
                  <a:pt x="4223" y="193"/>
                  <a:pt x="4716" y="686"/>
                  <a:pt x="4716" y="1288"/>
                </a:cubicBezTo>
                <a:lnTo>
                  <a:pt x="4716" y="7718"/>
                </a:lnTo>
                <a:cubicBezTo>
                  <a:pt x="4716" y="8320"/>
                  <a:pt x="4223" y="8813"/>
                  <a:pt x="3621" y="8813"/>
                </a:cubicBezTo>
                <a:lnTo>
                  <a:pt x="363" y="8813"/>
                </a:lnTo>
                <a:cubicBezTo>
                  <a:pt x="212" y="8813"/>
                  <a:pt x="78" y="8890"/>
                  <a:pt x="0" y="9007"/>
                </a:cubicBezTo>
                <a:lnTo>
                  <a:pt x="0" y="0"/>
                </a:lnTo>
                <a:cubicBezTo>
                  <a:pt x="78" y="117"/>
                  <a:pt x="212" y="193"/>
                  <a:pt x="363" y="193"/>
                </a:cubicBezTo>
                <a:close/>
              </a:path>
            </a:pathLst>
          </a:custGeom>
          <a:solidFill>
            <a:schemeClr val="accent2"/>
          </a:solidFill>
          <a:ln>
            <a:noFill/>
          </a:ln>
        </p:spPr>
        <p:txBody>
          <a:bodyPr vert="horz" wrap="square" lIns="91420" tIns="45710" rIns="91420" bIns="4571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mbria" panose="02040503050406030204" pitchFamily="18" charset="0"/>
              <a:cs typeface="Calibri" panose="020F0502020204030204" pitchFamily="34" charset="0"/>
              <a:sym typeface="+mn-lt"/>
            </a:endParaRPr>
          </a:p>
        </p:txBody>
      </p:sp>
      <p:grpSp>
        <p:nvGrpSpPr>
          <p:cNvPr id="3" name="组合 30"/>
          <p:cNvGrpSpPr/>
          <p:nvPr/>
        </p:nvGrpSpPr>
        <p:grpSpPr>
          <a:xfrm>
            <a:off x="5695286" y="1773960"/>
            <a:ext cx="1296737" cy="648071"/>
            <a:chOff x="982664" y="1916834"/>
            <a:chExt cx="1296912" cy="648070"/>
          </a:xfrm>
        </p:grpSpPr>
        <p:sp>
          <p:nvSpPr>
            <p:cNvPr id="32" name="同侧圆角矩形 31"/>
            <p:cNvSpPr/>
            <p:nvPr/>
          </p:nvSpPr>
          <p:spPr>
            <a:xfrm rot="5400000">
              <a:off x="1307085" y="1592413"/>
              <a:ext cx="648070" cy="12969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pitchFamily="34" charset="0"/>
                <a:sym typeface="+mn-lt"/>
              </a:endParaRPr>
            </a:p>
          </p:txBody>
        </p:sp>
        <p:sp>
          <p:nvSpPr>
            <p:cNvPr id="33" name="椭圆 32"/>
            <p:cNvSpPr/>
            <p:nvPr/>
          </p:nvSpPr>
          <p:spPr>
            <a:xfrm>
              <a:off x="1710445" y="1990725"/>
              <a:ext cx="500286" cy="5002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199"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rPr>
                <a:t>B</a:t>
              </a:r>
              <a:endParaRPr kumimoji="0" lang="zh-CN" altLang="en-US" sz="3199" b="0" i="0" u="none" strike="noStrike" kern="1200" cap="none" spc="0" normalizeH="0" baseline="0" noProof="0" dirty="0">
                <a:ln>
                  <a:noFill/>
                </a:ln>
                <a:solidFill>
                  <a:prstClr val="white"/>
                </a:solidFill>
                <a:effectLst/>
                <a:uLnTx/>
                <a:uFillTx/>
                <a:latin typeface="Cambria" panose="02040503050406030204" pitchFamily="18" charset="0"/>
                <a:cs typeface="Calibri" panose="020F0502020204030204" pitchFamily="34" charset="0"/>
                <a:sym typeface="+mn-lt"/>
              </a:endParaRPr>
            </a:p>
          </p:txBody>
        </p:sp>
      </p:grpSp>
      <p:sp>
        <p:nvSpPr>
          <p:cNvPr id="35" name="TextBox 29"/>
          <p:cNvSpPr txBox="1"/>
          <p:nvPr/>
        </p:nvSpPr>
        <p:spPr>
          <a:xfrm>
            <a:off x="5870280" y="2493615"/>
            <a:ext cx="1968795" cy="2769989"/>
          </a:xfrm>
          <a:prstGeom prst="rect">
            <a:avLst/>
          </a:prstGeom>
          <a:noFill/>
        </p:spPr>
        <p:txBody>
          <a:bodyPr wrap="square" lIns="0" tIns="0" rIns="0" bIns="0" rtlCol="0">
            <a:spAutoFit/>
          </a:bodyPr>
          <a:lstStyle/>
          <a:p>
            <a:pPr lvl="0" algn="just">
              <a:lnSpc>
                <a:spcPts val="2399"/>
              </a:lnSpc>
            </a:pPr>
            <a:r>
              <a:rPr lang="vi-VN" altLang="zh-CN" sz="2400" dirty="0">
                <a:solidFill>
                  <a:prstClr val="white"/>
                </a:solidFill>
                <a:latin typeface="Cambria" panose="02040503050406030204" pitchFamily="18" charset="0"/>
                <a:ea typeface="Cambria" panose="02040503050406030204" pitchFamily="18" charset="0"/>
                <a:cs typeface="Calibri" panose="020F0502020204030204" pitchFamily="34" charset="0"/>
                <a:sym typeface="+mn-lt"/>
              </a:rPr>
              <a:t>Nhận biết về phong cảnh của một vùng quê với vẻ đẹp của ngọn núi được tô điểm bởi nhiều màu xanh của sự vật. </a:t>
            </a:r>
            <a:endParaRPr kumimoji="0" lang="en-US" altLang="zh-C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6" name="Freeform 9"/>
          <p:cNvSpPr>
            <a:spLocks/>
          </p:cNvSpPr>
          <p:nvPr/>
        </p:nvSpPr>
        <p:spPr bwMode="auto">
          <a:xfrm>
            <a:off x="8340291" y="1341440"/>
            <a:ext cx="2376712" cy="4544655"/>
          </a:xfrm>
          <a:custGeom>
            <a:avLst/>
            <a:gdLst>
              <a:gd name="T0" fmla="*/ 363 w 4716"/>
              <a:gd name="T1" fmla="*/ 193 h 9007"/>
              <a:gd name="T2" fmla="*/ 3621 w 4716"/>
              <a:gd name="T3" fmla="*/ 193 h 9007"/>
              <a:gd name="T4" fmla="*/ 4716 w 4716"/>
              <a:gd name="T5" fmla="*/ 1288 h 9007"/>
              <a:gd name="T6" fmla="*/ 4716 w 4716"/>
              <a:gd name="T7" fmla="*/ 7718 h 9007"/>
              <a:gd name="T8" fmla="*/ 3621 w 4716"/>
              <a:gd name="T9" fmla="*/ 8813 h 9007"/>
              <a:gd name="T10" fmla="*/ 363 w 4716"/>
              <a:gd name="T11" fmla="*/ 8813 h 9007"/>
              <a:gd name="T12" fmla="*/ 0 w 4716"/>
              <a:gd name="T13" fmla="*/ 9007 h 9007"/>
              <a:gd name="T14" fmla="*/ 0 w 4716"/>
              <a:gd name="T15" fmla="*/ 0 h 9007"/>
              <a:gd name="T16" fmla="*/ 363 w 4716"/>
              <a:gd name="T17" fmla="*/ 193 h 9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9007">
                <a:moveTo>
                  <a:pt x="363" y="193"/>
                </a:moveTo>
                <a:lnTo>
                  <a:pt x="3621" y="193"/>
                </a:lnTo>
                <a:cubicBezTo>
                  <a:pt x="4223" y="193"/>
                  <a:pt x="4716" y="686"/>
                  <a:pt x="4716" y="1288"/>
                </a:cubicBezTo>
                <a:lnTo>
                  <a:pt x="4716" y="7718"/>
                </a:lnTo>
                <a:cubicBezTo>
                  <a:pt x="4716" y="8320"/>
                  <a:pt x="4223" y="8813"/>
                  <a:pt x="3621" y="8813"/>
                </a:cubicBezTo>
                <a:lnTo>
                  <a:pt x="363" y="8813"/>
                </a:lnTo>
                <a:cubicBezTo>
                  <a:pt x="212" y="8813"/>
                  <a:pt x="78" y="8890"/>
                  <a:pt x="0" y="9007"/>
                </a:cubicBezTo>
                <a:lnTo>
                  <a:pt x="0" y="0"/>
                </a:lnTo>
                <a:cubicBezTo>
                  <a:pt x="78" y="117"/>
                  <a:pt x="212" y="193"/>
                  <a:pt x="363" y="193"/>
                </a:cubicBezTo>
                <a:close/>
              </a:path>
            </a:pathLst>
          </a:custGeom>
          <a:solidFill>
            <a:schemeClr val="accent1"/>
          </a:solidFill>
          <a:ln>
            <a:noFill/>
          </a:ln>
        </p:spPr>
        <p:txBody>
          <a:bodyPr vert="horz" wrap="square" lIns="91420" tIns="45710" rIns="91420" bIns="4571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mbria" panose="02040503050406030204" pitchFamily="18" charset="0"/>
              <a:cs typeface="Calibri" panose="020F0502020204030204" pitchFamily="34" charset="0"/>
              <a:sym typeface="+mn-lt"/>
            </a:endParaRPr>
          </a:p>
        </p:txBody>
      </p:sp>
      <p:grpSp>
        <p:nvGrpSpPr>
          <p:cNvPr id="4" name="组合 36"/>
          <p:cNvGrpSpPr/>
          <p:nvPr/>
        </p:nvGrpSpPr>
        <p:grpSpPr>
          <a:xfrm>
            <a:off x="8340291" y="1773960"/>
            <a:ext cx="1296737" cy="648071"/>
            <a:chOff x="982664" y="1916834"/>
            <a:chExt cx="1296912" cy="648070"/>
          </a:xfrm>
        </p:grpSpPr>
        <p:sp>
          <p:nvSpPr>
            <p:cNvPr id="38" name="同侧圆角矩形 37"/>
            <p:cNvSpPr/>
            <p:nvPr/>
          </p:nvSpPr>
          <p:spPr>
            <a:xfrm rot="5400000">
              <a:off x="1307085" y="1592413"/>
              <a:ext cx="648070" cy="12969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pitchFamily="34" charset="0"/>
                <a:sym typeface="+mn-lt"/>
              </a:endParaRPr>
            </a:p>
          </p:txBody>
        </p:sp>
        <p:sp>
          <p:nvSpPr>
            <p:cNvPr id="39" name="椭圆 38"/>
            <p:cNvSpPr/>
            <p:nvPr/>
          </p:nvSpPr>
          <p:spPr>
            <a:xfrm>
              <a:off x="1710445" y="1990725"/>
              <a:ext cx="500286" cy="500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199"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rPr>
                <a:t>C</a:t>
              </a:r>
              <a:endParaRPr kumimoji="0" lang="zh-CN" altLang="en-US" sz="3199" b="0" i="0" u="none" strike="noStrike" kern="1200" cap="none" spc="0" normalizeH="0" baseline="0" noProof="0" dirty="0">
                <a:ln>
                  <a:noFill/>
                </a:ln>
                <a:solidFill>
                  <a:prstClr val="white"/>
                </a:solidFill>
                <a:effectLst/>
                <a:uLnTx/>
                <a:uFillTx/>
                <a:latin typeface="Cambria" panose="02040503050406030204" pitchFamily="18" charset="0"/>
                <a:cs typeface="Calibri" panose="020F0502020204030204" pitchFamily="34" charset="0"/>
                <a:sym typeface="+mn-lt"/>
              </a:endParaRPr>
            </a:p>
          </p:txBody>
        </p:sp>
      </p:grpSp>
      <p:sp>
        <p:nvSpPr>
          <p:cNvPr id="41" name="TextBox 29"/>
          <p:cNvSpPr txBox="1"/>
          <p:nvPr/>
        </p:nvSpPr>
        <p:spPr>
          <a:xfrm>
            <a:off x="8610535" y="2541240"/>
            <a:ext cx="1721923" cy="2466509"/>
          </a:xfrm>
          <a:prstGeom prst="rect">
            <a:avLst/>
          </a:prstGeom>
          <a:noFill/>
        </p:spPr>
        <p:txBody>
          <a:bodyPr wrap="square" lIns="0" tIns="0" rIns="0" bIns="0" rtlCol="0">
            <a:spAutoFit/>
          </a:bodyPr>
          <a:lstStyle/>
          <a:p>
            <a:pPr lvl="0" algn="just">
              <a:lnSpc>
                <a:spcPts val="2399"/>
              </a:lnSpc>
            </a:pPr>
            <a:r>
              <a:rPr lang="vi-VN" altLang="zh-CN" sz="2400" dirty="0">
                <a:solidFill>
                  <a:prstClr val="white"/>
                </a:solidFill>
                <a:latin typeface="Cambria" panose="02040503050406030204" pitchFamily="18" charset="0"/>
                <a:ea typeface="Cambria" panose="02040503050406030204" pitchFamily="18" charset="0"/>
                <a:cs typeface="Calibri" panose="020F0502020204030204" pitchFamily="34" charset="0"/>
                <a:sym typeface="+mn-lt"/>
              </a:rPr>
              <a:t>Cảm nhận được tình yêu quê hương của tác giả qua cách miêu tả ngọn núi quê hương.</a:t>
            </a:r>
            <a:endParaRPr kumimoji="0" lang="en-US" altLang="zh-C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6" name="TextBox 8">
            <a:extLst>
              <a:ext uri="{FF2B5EF4-FFF2-40B4-BE49-F238E27FC236}">
                <a16:creationId xmlns:a16="http://schemas.microsoft.com/office/drawing/2014/main" id="{4FE6C36C-9EAB-43BF-AA7A-32A2281AF87B}"/>
              </a:ext>
            </a:extLst>
          </p:cNvPr>
          <p:cNvSpPr txBox="1"/>
          <p:nvPr/>
        </p:nvSpPr>
        <p:spPr>
          <a:xfrm>
            <a:off x="4519186" y="475965"/>
            <a:ext cx="3119864" cy="547201"/>
          </a:xfrm>
          <a:prstGeom prst="rect">
            <a:avLst/>
          </a:prstGeom>
          <a:noFill/>
        </p:spPr>
        <p:txBody>
          <a:bodyPr wrap="square" lIns="0" tIns="0" rIns="0" bIns="0" rtlCol="0" anchor="ctr">
            <a:spAutoFit/>
          </a:bodyPr>
          <a:lstStyle/>
          <a:p>
            <a:pPr marL="0" marR="0" lvl="0" indent="0" algn="dist" defTabSz="914400" rtl="0" eaLnBrk="1" fontAlgn="auto" latinLnBrk="0" hangingPunct="1">
              <a:lnSpc>
                <a:spcPct val="14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Yêu</a:t>
            </a:r>
            <a:r>
              <a:rPr kumimoji="0" lang="en-US" altLang="zh-CN" sz="28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 </a:t>
            </a:r>
            <a:r>
              <a:rPr kumimoji="0" lang="en-US" altLang="zh-CN" sz="2800" b="1"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cầu</a:t>
            </a:r>
            <a:r>
              <a:rPr kumimoji="0" lang="en-US" altLang="zh-CN" sz="28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 </a:t>
            </a:r>
            <a:r>
              <a:rPr kumimoji="0" lang="en-US" altLang="zh-CN" sz="2800" b="1"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cần</a:t>
            </a:r>
            <a:r>
              <a:rPr kumimoji="0" lang="en-US" altLang="zh-CN" sz="28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 </a:t>
            </a:r>
            <a:r>
              <a:rPr kumimoji="0" lang="en-US" altLang="zh-CN" sz="2800" b="1"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đạt</a:t>
            </a:r>
            <a:endParaRPr kumimoji="0" lang="zh-CN" altLang="en-US" sz="36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cs typeface="+mn-ea"/>
              <a:sym typeface="+mn-lt"/>
            </a:endParaRPr>
          </a:p>
        </p:txBody>
      </p:sp>
    </p:spTree>
    <p:extLst>
      <p:ext uri="{BB962C8B-B14F-4D97-AF65-F5344CB8AC3E}">
        <p14:creationId xmlns:p14="http://schemas.microsoft.com/office/powerpoint/2010/main" val="152680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Scale>
                                      <p:cBhvr>
                                        <p:cTn id="1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gtEl>
                                        <p:attrNameLst>
                                          <p:attrName>ppt_x</p:attrName>
                                          <p:attrName>ppt_y</p:attrName>
                                        </p:attrNameLst>
                                      </p:cBhvr>
                                    </p:animMotion>
                                    <p:animEffect transition="in" filter="fade">
                                      <p:cBhvr>
                                        <p:cTn id="14" dur="1000"/>
                                        <p:tgtEl>
                                          <p:spTgt spid="13"/>
                                        </p:tgtEl>
                                      </p:cBhvr>
                                    </p:animEffect>
                                  </p:childTnLst>
                                </p:cTn>
                              </p:par>
                              <p:par>
                                <p:cTn id="15" presetID="52" presetClass="entr" presetSubtype="0" fill="hold" grpId="0" nodeType="withEffect">
                                  <p:stCondLst>
                                    <p:cond delay="350"/>
                                  </p:stCondLst>
                                  <p:childTnLst>
                                    <p:set>
                                      <p:cBhvr>
                                        <p:cTn id="16" dur="1" fill="hold">
                                          <p:stCondLst>
                                            <p:cond delay="0"/>
                                          </p:stCondLst>
                                        </p:cTn>
                                        <p:tgtEl>
                                          <p:spTgt spid="30"/>
                                        </p:tgtEl>
                                        <p:attrNameLst>
                                          <p:attrName>style.visibility</p:attrName>
                                        </p:attrNameLst>
                                      </p:cBhvr>
                                      <p:to>
                                        <p:strVal val="visible"/>
                                      </p:to>
                                    </p:set>
                                    <p:animScale>
                                      <p:cBhvr>
                                        <p:cTn id="1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0"/>
                                        </p:tgtEl>
                                        <p:attrNameLst>
                                          <p:attrName>ppt_x</p:attrName>
                                          <p:attrName>ppt_y</p:attrName>
                                        </p:attrNameLst>
                                      </p:cBhvr>
                                    </p:animMotion>
                                    <p:animEffect transition="in" filter="fade">
                                      <p:cBhvr>
                                        <p:cTn id="19" dur="1000"/>
                                        <p:tgtEl>
                                          <p:spTgt spid="30"/>
                                        </p:tgtEl>
                                      </p:cBhvr>
                                    </p:animEffect>
                                  </p:childTnLst>
                                </p:cTn>
                              </p:par>
                              <p:par>
                                <p:cTn id="20" presetID="52" presetClass="entr" presetSubtype="0" fill="hold" grpId="0" nodeType="withEffect">
                                  <p:stCondLst>
                                    <p:cond delay="350"/>
                                  </p:stCondLst>
                                  <p:childTnLst>
                                    <p:set>
                                      <p:cBhvr>
                                        <p:cTn id="21" dur="1" fill="hold">
                                          <p:stCondLst>
                                            <p:cond delay="0"/>
                                          </p:stCondLst>
                                        </p:cTn>
                                        <p:tgtEl>
                                          <p:spTgt spid="35"/>
                                        </p:tgtEl>
                                        <p:attrNameLst>
                                          <p:attrName>style.visibility</p:attrName>
                                        </p:attrNameLst>
                                      </p:cBhvr>
                                      <p:to>
                                        <p:strVal val="visible"/>
                                      </p:to>
                                    </p:set>
                                    <p:animScale>
                                      <p:cBhvr>
                                        <p:cTn id="2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5"/>
                                        </p:tgtEl>
                                        <p:attrNameLst>
                                          <p:attrName>ppt_x</p:attrName>
                                          <p:attrName>ppt_y</p:attrName>
                                        </p:attrNameLst>
                                      </p:cBhvr>
                                    </p:animMotion>
                                    <p:animEffect transition="in" filter="fade">
                                      <p:cBhvr>
                                        <p:cTn id="24" dur="1000"/>
                                        <p:tgtEl>
                                          <p:spTgt spid="35"/>
                                        </p:tgtEl>
                                      </p:cBhvr>
                                    </p:animEffect>
                                  </p:childTnLst>
                                </p:cTn>
                              </p:par>
                              <p:par>
                                <p:cTn id="25" presetID="52" presetClass="entr" presetSubtype="0" fill="hold" grpId="0" nodeType="withEffect">
                                  <p:stCondLst>
                                    <p:cond delay="700"/>
                                  </p:stCondLst>
                                  <p:childTnLst>
                                    <p:set>
                                      <p:cBhvr>
                                        <p:cTn id="26" dur="1" fill="hold">
                                          <p:stCondLst>
                                            <p:cond delay="0"/>
                                          </p:stCondLst>
                                        </p:cTn>
                                        <p:tgtEl>
                                          <p:spTgt spid="36"/>
                                        </p:tgtEl>
                                        <p:attrNameLst>
                                          <p:attrName>style.visibility</p:attrName>
                                        </p:attrNameLst>
                                      </p:cBhvr>
                                      <p:to>
                                        <p:strVal val="visible"/>
                                      </p:to>
                                    </p:set>
                                    <p:animScale>
                                      <p:cBhvr>
                                        <p:cTn id="27"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6"/>
                                        </p:tgtEl>
                                        <p:attrNameLst>
                                          <p:attrName>ppt_x</p:attrName>
                                          <p:attrName>ppt_y</p:attrName>
                                        </p:attrNameLst>
                                      </p:cBhvr>
                                    </p:animMotion>
                                    <p:animEffect transition="in" filter="fade">
                                      <p:cBhvr>
                                        <p:cTn id="29" dur="1000"/>
                                        <p:tgtEl>
                                          <p:spTgt spid="36"/>
                                        </p:tgtEl>
                                      </p:cBhvr>
                                    </p:animEffect>
                                  </p:childTnLst>
                                </p:cTn>
                              </p:par>
                              <p:par>
                                <p:cTn id="30" presetID="52" presetClass="entr" presetSubtype="0" fill="hold" grpId="0" nodeType="withEffect">
                                  <p:stCondLst>
                                    <p:cond delay="700"/>
                                  </p:stCondLst>
                                  <p:childTnLst>
                                    <p:set>
                                      <p:cBhvr>
                                        <p:cTn id="31" dur="1" fill="hold">
                                          <p:stCondLst>
                                            <p:cond delay="0"/>
                                          </p:stCondLst>
                                        </p:cTn>
                                        <p:tgtEl>
                                          <p:spTgt spid="41"/>
                                        </p:tgtEl>
                                        <p:attrNameLst>
                                          <p:attrName>style.visibility</p:attrName>
                                        </p:attrNameLst>
                                      </p:cBhvr>
                                      <p:to>
                                        <p:strVal val="visible"/>
                                      </p:to>
                                    </p:set>
                                    <p:animScale>
                                      <p:cBhvr>
                                        <p:cTn id="32"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1"/>
                                        </p:tgtEl>
                                        <p:attrNameLst>
                                          <p:attrName>ppt_x</p:attrName>
                                          <p:attrName>ppt_y</p:attrName>
                                        </p:attrNameLst>
                                      </p:cBhvr>
                                    </p:animMotion>
                                    <p:animEffect transition="in" filter="fade">
                                      <p:cBhvr>
                                        <p:cTn id="34" dur="1000"/>
                                        <p:tgtEl>
                                          <p:spTgt spid="41"/>
                                        </p:tgtEl>
                                      </p:cBhvr>
                                    </p:animEffect>
                                  </p:childTnLst>
                                </p:cTn>
                              </p:par>
                            </p:childTnLst>
                          </p:cTn>
                        </p:par>
                        <p:par>
                          <p:cTn id="35" fill="hold">
                            <p:stCondLst>
                              <p:cond delay="1700"/>
                            </p:stCondLst>
                            <p:childTnLst>
                              <p:par>
                                <p:cTn id="36" presetID="12" presetClass="entr" presetSubtype="8"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p:tgtEl>
                                          <p:spTgt spid="2"/>
                                        </p:tgtEl>
                                        <p:attrNameLst>
                                          <p:attrName>ppt_x</p:attrName>
                                        </p:attrNameLst>
                                      </p:cBhvr>
                                      <p:tavLst>
                                        <p:tav tm="0">
                                          <p:val>
                                            <p:strVal val="#ppt_x-#ppt_w*1.125000"/>
                                          </p:val>
                                        </p:tav>
                                        <p:tav tm="100000">
                                          <p:val>
                                            <p:strVal val="#ppt_x"/>
                                          </p:val>
                                        </p:tav>
                                      </p:tavLst>
                                    </p:anim>
                                    <p:animEffect transition="in" filter="wipe(right)">
                                      <p:cBhvr>
                                        <p:cTn id="39" dur="500"/>
                                        <p:tgtEl>
                                          <p:spTgt spid="2"/>
                                        </p:tgtEl>
                                      </p:cBhvr>
                                    </p:animEffect>
                                  </p:childTnLst>
                                </p:cTn>
                              </p:par>
                              <p:par>
                                <p:cTn id="40" presetID="12" presetClass="entr" presetSubtype="8" fill="hold" nodeType="withEffect">
                                  <p:stCondLst>
                                    <p:cond delay="20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p:tgtEl>
                                          <p:spTgt spid="3"/>
                                        </p:tgtEl>
                                        <p:attrNameLst>
                                          <p:attrName>ppt_x</p:attrName>
                                        </p:attrNameLst>
                                      </p:cBhvr>
                                      <p:tavLst>
                                        <p:tav tm="0">
                                          <p:val>
                                            <p:strVal val="#ppt_x-#ppt_w*1.125000"/>
                                          </p:val>
                                        </p:tav>
                                        <p:tav tm="100000">
                                          <p:val>
                                            <p:strVal val="#ppt_x"/>
                                          </p:val>
                                        </p:tav>
                                      </p:tavLst>
                                    </p:anim>
                                    <p:animEffect transition="in" filter="wipe(right)">
                                      <p:cBhvr>
                                        <p:cTn id="43" dur="500"/>
                                        <p:tgtEl>
                                          <p:spTgt spid="3"/>
                                        </p:tgtEl>
                                      </p:cBhvr>
                                    </p:animEffect>
                                  </p:childTnLst>
                                </p:cTn>
                              </p:par>
                              <p:par>
                                <p:cTn id="44" presetID="12" presetClass="entr" presetSubtype="8" fill="hold" nodeType="withEffect">
                                  <p:stCondLst>
                                    <p:cond delay="4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p:tgtEl>
                                          <p:spTgt spid="4"/>
                                        </p:tgtEl>
                                        <p:attrNameLst>
                                          <p:attrName>ppt_x</p:attrName>
                                        </p:attrNameLst>
                                      </p:cBhvr>
                                      <p:tavLst>
                                        <p:tav tm="0">
                                          <p:val>
                                            <p:strVal val="#ppt_x-#ppt_w*1.125000"/>
                                          </p:val>
                                        </p:tav>
                                        <p:tav tm="100000">
                                          <p:val>
                                            <p:strVal val="#ppt_x"/>
                                          </p:val>
                                        </p:tav>
                                      </p:tavLst>
                                    </p:anim>
                                    <p:animEffect transition="in" filter="wipe(right)">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P spid="30" grpId="0" animBg="1"/>
      <p:bldP spid="35" grpId="0"/>
      <p:bldP spid="36"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7">
            <a:extLst>
              <a:ext uri="{FF2B5EF4-FFF2-40B4-BE49-F238E27FC236}">
                <a16:creationId xmlns:a16="http://schemas.microsoft.com/office/drawing/2014/main" id="{2C3DE6A9-32B3-4C04-A06F-31B798E273F5}"/>
              </a:ext>
            </a:extLst>
          </p:cNvPr>
          <p:cNvPicPr>
            <a:picLocks noChangeAspect="1"/>
          </p:cNvPicPr>
          <p:nvPr/>
        </p:nvPicPr>
        <p:blipFill>
          <a:blip r:embed="rId2"/>
          <a:srcRect/>
          <a:stretch>
            <a:fillRect/>
          </a:stretch>
        </p:blipFill>
        <p:spPr>
          <a:xfrm>
            <a:off x="746663" y="2458300"/>
            <a:ext cx="1098008" cy="2672638"/>
          </a:xfrm>
          <a:prstGeom prst="rect">
            <a:avLst/>
          </a:prstGeom>
          <a:effectLst>
            <a:glow rad="25400">
              <a:schemeClr val="accent4">
                <a:lumMod val="40000"/>
                <a:lumOff val="60000"/>
              </a:schemeClr>
            </a:glow>
          </a:effectLst>
        </p:spPr>
      </p:pic>
      <p:pic>
        <p:nvPicPr>
          <p:cNvPr id="50" name="Picture 28">
            <a:extLst>
              <a:ext uri="{FF2B5EF4-FFF2-40B4-BE49-F238E27FC236}">
                <a16:creationId xmlns:a16="http://schemas.microsoft.com/office/drawing/2014/main" id="{230F9AAD-B656-4F58-B98B-8867F5BEDC8F}"/>
              </a:ext>
            </a:extLst>
          </p:cNvPr>
          <p:cNvPicPr>
            <a:picLocks noChangeAspect="1"/>
          </p:cNvPicPr>
          <p:nvPr/>
        </p:nvPicPr>
        <p:blipFill>
          <a:blip r:embed="rId3"/>
          <a:srcRect/>
          <a:stretch>
            <a:fillRect/>
          </a:stretch>
        </p:blipFill>
        <p:spPr>
          <a:xfrm>
            <a:off x="1704810" y="2426650"/>
            <a:ext cx="1395922" cy="2822422"/>
          </a:xfrm>
          <a:prstGeom prst="rect">
            <a:avLst/>
          </a:prstGeom>
          <a:effectLst>
            <a:glow rad="25400">
              <a:schemeClr val="accent4">
                <a:lumMod val="40000"/>
                <a:lumOff val="60000"/>
              </a:schemeClr>
            </a:glow>
          </a:effectLst>
        </p:spPr>
      </p:pic>
      <p:sp>
        <p:nvSpPr>
          <p:cNvPr id="51" name="Rectangle: Diagonal Corners Rounded 50">
            <a:extLst>
              <a:ext uri="{FF2B5EF4-FFF2-40B4-BE49-F238E27FC236}">
                <a16:creationId xmlns:a16="http://schemas.microsoft.com/office/drawing/2014/main" id="{83BBB099-8B54-4619-B61E-E9AA2AB8423C}"/>
              </a:ext>
            </a:extLst>
          </p:cNvPr>
          <p:cNvSpPr/>
          <p:nvPr/>
        </p:nvSpPr>
        <p:spPr>
          <a:xfrm>
            <a:off x="2409826" y="212797"/>
            <a:ext cx="6108846" cy="2029265"/>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F1B4960-64BE-423F-B210-C8AF7E9769A8}"/>
              </a:ext>
            </a:extLst>
          </p:cNvPr>
          <p:cNvSpPr txBox="1"/>
          <p:nvPr/>
        </p:nvSpPr>
        <p:spPr>
          <a:xfrm>
            <a:off x="2400301" y="360042"/>
            <a:ext cx="5772150" cy="1754326"/>
          </a:xfrm>
          <a:prstGeom prst="rect">
            <a:avLst/>
          </a:prstGeom>
          <a:noFill/>
        </p:spPr>
        <p:txBody>
          <a:bodyPr wrap="square">
            <a:spAutoFit/>
          </a:bodyPr>
          <a:lstStyle/>
          <a:p>
            <a:pPr marL="457200" indent="-457200" algn="just">
              <a:buFont typeface="Arial" panose="020B0604020202020204" pitchFamily="34" charset="0"/>
              <a:buChar char="•"/>
            </a:pP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Cùng</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hỏi</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đáp</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đặc</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cảnh</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vẽ</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6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tranh</a:t>
            </a:r>
            <a:endParaRPr lang="en-US" sz="3600" b="1"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Picture 31">
            <a:extLst>
              <a:ext uri="{FF2B5EF4-FFF2-40B4-BE49-F238E27FC236}">
                <a16:creationId xmlns:a16="http://schemas.microsoft.com/office/drawing/2014/main" id="{34F7BCE3-5701-43ED-8F68-387213BE177A}"/>
              </a:ext>
            </a:extLst>
          </p:cNvPr>
          <p:cNvPicPr>
            <a:picLocks noChangeAspect="1"/>
          </p:cNvPicPr>
          <p:nvPr/>
        </p:nvPicPr>
        <p:blipFill>
          <a:blip r:embed="rId4"/>
          <a:stretch>
            <a:fillRect/>
          </a:stretch>
        </p:blipFill>
        <p:spPr>
          <a:xfrm>
            <a:off x="3805237" y="2376487"/>
            <a:ext cx="6853238" cy="3624601"/>
          </a:xfrm>
          <a:prstGeom prst="rect">
            <a:avLst/>
          </a:prstGeom>
        </p:spPr>
      </p:pic>
    </p:spTree>
    <p:extLst>
      <p:ext uri="{BB962C8B-B14F-4D97-AF65-F5344CB8AC3E}">
        <p14:creationId xmlns:p14="http://schemas.microsoft.com/office/powerpoint/2010/main" val="1481578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par>
                                <p:cTn id="15" presetID="16" presetClass="entr" presetSubtype="21"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par>
                                <p:cTn id="18" presetID="16" presetClass="entr" presetSubtype="21"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arn(inVertical)">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31" name="Picture 30">
            <a:extLst>
              <a:ext uri="{FF2B5EF4-FFF2-40B4-BE49-F238E27FC236}">
                <a16:creationId xmlns:a16="http://schemas.microsoft.com/office/drawing/2014/main" id="{4047E5B9-CF66-44F3-9508-88948721BD4C}"/>
              </a:ext>
            </a:extLst>
          </p:cNvPr>
          <p:cNvPicPr>
            <a:picLocks noChangeAspect="1"/>
          </p:cNvPicPr>
          <p:nvPr/>
        </p:nvPicPr>
        <p:blipFill rotWithShape="1">
          <a:blip r:embed="rId4"/>
          <a:srcRect l="6094" t="9293" r="8047" b="14811"/>
          <a:stretch/>
        </p:blipFill>
        <p:spPr>
          <a:xfrm>
            <a:off x="4068970" y="2164166"/>
            <a:ext cx="6027924" cy="2487359"/>
          </a:xfrm>
          <a:prstGeom prst="rect">
            <a:avLst/>
          </a:prstGeom>
          <a:effectLst>
            <a:glow rad="228600">
              <a:srgbClr val="5FE0FF">
                <a:satMod val="175000"/>
                <a:alpha val="40000"/>
              </a:srgbClr>
            </a:glow>
          </a:effectLst>
        </p:spPr>
      </p:pic>
      <p:pic>
        <p:nvPicPr>
          <p:cNvPr id="32" name="Picture 31">
            <a:extLst>
              <a:ext uri="{FF2B5EF4-FFF2-40B4-BE49-F238E27FC236}">
                <a16:creationId xmlns:a16="http://schemas.microsoft.com/office/drawing/2014/main" id="{FBAE415F-DE6D-4C2B-A2FA-18B973AC8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8725" y="2671460"/>
            <a:ext cx="3099052" cy="2593349"/>
          </a:xfrm>
          <a:prstGeom prst="rect">
            <a:avLst/>
          </a:prstGeom>
        </p:spPr>
      </p:pic>
    </p:spTree>
    <p:extLst>
      <p:ext uri="{BB962C8B-B14F-4D97-AF65-F5344CB8AC3E}">
        <p14:creationId xmlns:p14="http://schemas.microsoft.com/office/powerpoint/2010/main" val="1537361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47">
            <a:extLst>
              <a:ext uri="{FF2B5EF4-FFF2-40B4-BE49-F238E27FC236}">
                <a16:creationId xmlns:a16="http://schemas.microsoft.com/office/drawing/2014/main" id="{885C111A-D74B-497F-8940-A7D4B583E93D}"/>
              </a:ext>
            </a:extLst>
          </p:cNvPr>
          <p:cNvGrpSpPr/>
          <p:nvPr/>
        </p:nvGrpSpPr>
        <p:grpSpPr>
          <a:xfrm>
            <a:off x="1762126" y="2216790"/>
            <a:ext cx="4146306" cy="1144268"/>
            <a:chOff x="3151567" y="4106353"/>
            <a:chExt cx="4182027" cy="1023787"/>
          </a:xfrm>
        </p:grpSpPr>
        <p:grpSp>
          <p:nvGrpSpPr>
            <p:cNvPr id="37" name="组合 31">
              <a:extLst>
                <a:ext uri="{FF2B5EF4-FFF2-40B4-BE49-F238E27FC236}">
                  <a16:creationId xmlns:a16="http://schemas.microsoft.com/office/drawing/2014/main" id="{668ACB64-A66F-49EB-8812-F6A932DB75A8}"/>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39" name="圆角矩形 32">
                <a:extLst>
                  <a:ext uri="{FF2B5EF4-FFF2-40B4-BE49-F238E27FC236}">
                    <a16:creationId xmlns:a16="http://schemas.microsoft.com/office/drawing/2014/main" id="{C4649BEB-EACF-4A25-9B1A-5D9FB6633BE9}"/>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40" name="圆角矩形 33">
                <a:extLst>
                  <a:ext uri="{FF2B5EF4-FFF2-40B4-BE49-F238E27FC236}">
                    <a16:creationId xmlns:a16="http://schemas.microsoft.com/office/drawing/2014/main" id="{9F04DB0A-E658-4D00-9B6A-C088810EE474}"/>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8" name="文本框 41">
              <a:extLst>
                <a:ext uri="{FF2B5EF4-FFF2-40B4-BE49-F238E27FC236}">
                  <a16:creationId xmlns:a16="http://schemas.microsoft.com/office/drawing/2014/main" id="{408599EF-550C-4537-B715-6CF38EB84517}"/>
                </a:ext>
              </a:extLst>
            </p:cNvPr>
            <p:cNvSpPr txBox="1"/>
            <p:nvPr/>
          </p:nvSpPr>
          <p:spPr>
            <a:xfrm>
              <a:off x="3995052" y="4338604"/>
              <a:ext cx="2495066"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xanh</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thẫm</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1" name="组合 47">
            <a:extLst>
              <a:ext uri="{FF2B5EF4-FFF2-40B4-BE49-F238E27FC236}">
                <a16:creationId xmlns:a16="http://schemas.microsoft.com/office/drawing/2014/main" id="{1B8F4E81-2934-4B53-87F9-934D12FACB06}"/>
              </a:ext>
            </a:extLst>
          </p:cNvPr>
          <p:cNvGrpSpPr/>
          <p:nvPr/>
        </p:nvGrpSpPr>
        <p:grpSpPr>
          <a:xfrm>
            <a:off x="7137990" y="2300699"/>
            <a:ext cx="4158659" cy="997675"/>
            <a:chOff x="3151568" y="4106352"/>
            <a:chExt cx="2774950" cy="892629"/>
          </a:xfrm>
        </p:grpSpPr>
        <p:grpSp>
          <p:nvGrpSpPr>
            <p:cNvPr id="42" name="组合 31">
              <a:extLst>
                <a:ext uri="{FF2B5EF4-FFF2-40B4-BE49-F238E27FC236}">
                  <a16:creationId xmlns:a16="http://schemas.microsoft.com/office/drawing/2014/main" id="{A68A9917-FF6F-4282-84CF-C1BCD57A21BE}"/>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4" name="圆角矩形 32">
                <a:extLst>
                  <a:ext uri="{FF2B5EF4-FFF2-40B4-BE49-F238E27FC236}">
                    <a16:creationId xmlns:a16="http://schemas.microsoft.com/office/drawing/2014/main" id="{EFCA1981-AA8D-4D70-A95C-0D687F6978EF}"/>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5" name="圆角矩形 33">
                <a:extLst>
                  <a:ext uri="{FF2B5EF4-FFF2-40B4-BE49-F238E27FC236}">
                    <a16:creationId xmlns:a16="http://schemas.microsoft.com/office/drawing/2014/main" id="{6EE916A5-4918-4048-9ACA-9BF8DB97EA4E}"/>
                  </a:ext>
                </a:extLst>
              </p:cNvPr>
              <p:cNvSpPr/>
              <p:nvPr/>
            </p:nvSpPr>
            <p:spPr>
              <a:xfrm>
                <a:off x="1402080" y="3378202"/>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3" name="文本框 41">
              <a:extLst>
                <a:ext uri="{FF2B5EF4-FFF2-40B4-BE49-F238E27FC236}">
                  <a16:creationId xmlns:a16="http://schemas.microsoft.com/office/drawing/2014/main" id="{FD61423F-2FA8-4B17-B873-5027595D7A5A}"/>
                </a:ext>
              </a:extLst>
            </p:cNvPr>
            <p:cNvSpPr txBox="1"/>
            <p:nvPr/>
          </p:nvSpPr>
          <p:spPr>
            <a:xfrm>
              <a:off x="3937480" y="4258601"/>
              <a:ext cx="1245056"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che</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rợp</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7">
            <a:extLst>
              <a:ext uri="{FF2B5EF4-FFF2-40B4-BE49-F238E27FC236}">
                <a16:creationId xmlns:a16="http://schemas.microsoft.com/office/drawing/2014/main" id="{AC4204B9-BC55-432C-898F-BDFA42F7549F}"/>
              </a:ext>
            </a:extLst>
          </p:cNvPr>
          <p:cNvGrpSpPr/>
          <p:nvPr/>
        </p:nvGrpSpPr>
        <p:grpSpPr>
          <a:xfrm>
            <a:off x="7065855" y="4262171"/>
            <a:ext cx="4373670" cy="997675"/>
            <a:chOff x="3151568" y="4106352"/>
            <a:chExt cx="2774950" cy="892629"/>
          </a:xfrm>
        </p:grpSpPr>
        <p:grpSp>
          <p:nvGrpSpPr>
            <p:cNvPr id="47" name="组合 31">
              <a:extLst>
                <a:ext uri="{FF2B5EF4-FFF2-40B4-BE49-F238E27FC236}">
                  <a16:creationId xmlns:a16="http://schemas.microsoft.com/office/drawing/2014/main" id="{06D858AE-29A2-49A5-82FA-A1771A24D51F}"/>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9" name="圆角矩形 32">
                <a:extLst>
                  <a:ext uri="{FF2B5EF4-FFF2-40B4-BE49-F238E27FC236}">
                    <a16:creationId xmlns:a16="http://schemas.microsoft.com/office/drawing/2014/main" id="{234084C3-34AC-4CD6-A76C-B8008295E18E}"/>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50" name="圆角矩形 33">
                <a:extLst>
                  <a:ext uri="{FF2B5EF4-FFF2-40B4-BE49-F238E27FC236}">
                    <a16:creationId xmlns:a16="http://schemas.microsoft.com/office/drawing/2014/main" id="{D3BAFF9D-3B65-44E6-9BAC-E0BC1D56E9A6}"/>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8" name="文本框 41">
              <a:extLst>
                <a:ext uri="{FF2B5EF4-FFF2-40B4-BE49-F238E27FC236}">
                  <a16:creationId xmlns:a16="http://schemas.microsoft.com/office/drawing/2014/main" id="{DAF3A826-1B5D-4CA6-99C8-557C2BF4F660}"/>
                </a:ext>
              </a:extLst>
            </p:cNvPr>
            <p:cNvSpPr txBox="1"/>
            <p:nvPr/>
          </p:nvSpPr>
          <p:spPr>
            <a:xfrm>
              <a:off x="3892010" y="4237060"/>
              <a:ext cx="1438723"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rười</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rượi</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7">
            <a:extLst>
              <a:ext uri="{FF2B5EF4-FFF2-40B4-BE49-F238E27FC236}">
                <a16:creationId xmlns:a16="http://schemas.microsoft.com/office/drawing/2014/main" id="{8033DDDA-6CB6-438B-A175-63BFB7E094B3}"/>
              </a:ext>
            </a:extLst>
          </p:cNvPr>
          <p:cNvGrpSpPr/>
          <p:nvPr/>
        </p:nvGrpSpPr>
        <p:grpSpPr>
          <a:xfrm>
            <a:off x="1790700" y="4244129"/>
            <a:ext cx="3911304" cy="997675"/>
            <a:chOff x="3151568" y="4106352"/>
            <a:chExt cx="2774950" cy="892629"/>
          </a:xfrm>
        </p:grpSpPr>
        <p:grpSp>
          <p:nvGrpSpPr>
            <p:cNvPr id="52" name="组合 31">
              <a:extLst>
                <a:ext uri="{FF2B5EF4-FFF2-40B4-BE49-F238E27FC236}">
                  <a16:creationId xmlns:a16="http://schemas.microsoft.com/office/drawing/2014/main" id="{748EDFEC-D604-4443-8983-F9D0AC73665C}"/>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54" name="圆角矩形 32">
                <a:extLst>
                  <a:ext uri="{FF2B5EF4-FFF2-40B4-BE49-F238E27FC236}">
                    <a16:creationId xmlns:a16="http://schemas.microsoft.com/office/drawing/2014/main" id="{390DE6E2-58D1-4F4B-87C8-80EBDD0DD283}"/>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55" name="圆角矩形 33">
                <a:extLst>
                  <a:ext uri="{FF2B5EF4-FFF2-40B4-BE49-F238E27FC236}">
                    <a16:creationId xmlns:a16="http://schemas.microsoft.com/office/drawing/2014/main" id="{429E8F29-E492-4003-8D22-E156D3BDED5F}"/>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53" name="文本框 41">
              <a:extLst>
                <a:ext uri="{FF2B5EF4-FFF2-40B4-BE49-F238E27FC236}">
                  <a16:creationId xmlns:a16="http://schemas.microsoft.com/office/drawing/2014/main" id="{B85817F2-00FF-40B1-BC13-69BFBF721B3B}"/>
                </a:ext>
              </a:extLst>
            </p:cNvPr>
            <p:cNvSpPr txBox="1"/>
            <p:nvPr/>
          </p:nvSpPr>
          <p:spPr>
            <a:xfrm>
              <a:off x="4079382" y="4279671"/>
              <a:ext cx="918923"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lá</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tre</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56" name="Picture 55">
            <a:extLst>
              <a:ext uri="{FF2B5EF4-FFF2-40B4-BE49-F238E27FC236}">
                <a16:creationId xmlns:a16="http://schemas.microsoft.com/office/drawing/2014/main" id="{6E756B9C-FC1E-4362-BB5C-0415A7E4A142}"/>
              </a:ext>
            </a:extLst>
          </p:cNvPr>
          <p:cNvPicPr>
            <a:picLocks noChangeAspect="1"/>
          </p:cNvPicPr>
          <p:nvPr/>
        </p:nvPicPr>
        <p:blipFill>
          <a:blip r:embed="rId3"/>
          <a:stretch>
            <a:fillRect/>
          </a:stretch>
        </p:blipFill>
        <p:spPr>
          <a:xfrm>
            <a:off x="2606531" y="623048"/>
            <a:ext cx="7157324" cy="1694835"/>
          </a:xfrm>
          <a:prstGeom prst="rect">
            <a:avLst/>
          </a:prstGeom>
        </p:spPr>
      </p:pic>
    </p:spTree>
    <p:extLst>
      <p:ext uri="{BB962C8B-B14F-4D97-AF65-F5344CB8AC3E}">
        <p14:creationId xmlns:p14="http://schemas.microsoft.com/office/powerpoint/2010/main" val="922678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80">
                                          <p:stCondLst>
                                            <p:cond delay="0"/>
                                          </p:stCondLst>
                                        </p:cTn>
                                        <p:tgtEl>
                                          <p:spTgt spid="36"/>
                                        </p:tgtEl>
                                      </p:cBhvr>
                                    </p:animEffect>
                                    <p:anim calcmode="lin" valueType="num">
                                      <p:cBhvr>
                                        <p:cTn id="13"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8" dur="26">
                                          <p:stCondLst>
                                            <p:cond delay="650"/>
                                          </p:stCondLst>
                                        </p:cTn>
                                        <p:tgtEl>
                                          <p:spTgt spid="36"/>
                                        </p:tgtEl>
                                      </p:cBhvr>
                                      <p:to x="100000" y="60000"/>
                                    </p:animScale>
                                    <p:animScale>
                                      <p:cBhvr>
                                        <p:cTn id="19" dur="166" decel="50000">
                                          <p:stCondLst>
                                            <p:cond delay="676"/>
                                          </p:stCondLst>
                                        </p:cTn>
                                        <p:tgtEl>
                                          <p:spTgt spid="36"/>
                                        </p:tgtEl>
                                      </p:cBhvr>
                                      <p:to x="100000" y="100000"/>
                                    </p:animScale>
                                    <p:animScale>
                                      <p:cBhvr>
                                        <p:cTn id="20" dur="26">
                                          <p:stCondLst>
                                            <p:cond delay="1312"/>
                                          </p:stCondLst>
                                        </p:cTn>
                                        <p:tgtEl>
                                          <p:spTgt spid="36"/>
                                        </p:tgtEl>
                                      </p:cBhvr>
                                      <p:to x="100000" y="80000"/>
                                    </p:animScale>
                                    <p:animScale>
                                      <p:cBhvr>
                                        <p:cTn id="21" dur="166" decel="50000">
                                          <p:stCondLst>
                                            <p:cond delay="1338"/>
                                          </p:stCondLst>
                                        </p:cTn>
                                        <p:tgtEl>
                                          <p:spTgt spid="36"/>
                                        </p:tgtEl>
                                      </p:cBhvr>
                                      <p:to x="100000" y="100000"/>
                                    </p:animScale>
                                    <p:animScale>
                                      <p:cBhvr>
                                        <p:cTn id="22" dur="26">
                                          <p:stCondLst>
                                            <p:cond delay="1642"/>
                                          </p:stCondLst>
                                        </p:cTn>
                                        <p:tgtEl>
                                          <p:spTgt spid="36"/>
                                        </p:tgtEl>
                                      </p:cBhvr>
                                      <p:to x="100000" y="90000"/>
                                    </p:animScale>
                                    <p:animScale>
                                      <p:cBhvr>
                                        <p:cTn id="23" dur="166" decel="50000">
                                          <p:stCondLst>
                                            <p:cond delay="1668"/>
                                          </p:stCondLst>
                                        </p:cTn>
                                        <p:tgtEl>
                                          <p:spTgt spid="36"/>
                                        </p:tgtEl>
                                      </p:cBhvr>
                                      <p:to x="100000" y="100000"/>
                                    </p:animScale>
                                    <p:animScale>
                                      <p:cBhvr>
                                        <p:cTn id="24" dur="26">
                                          <p:stCondLst>
                                            <p:cond delay="1808"/>
                                          </p:stCondLst>
                                        </p:cTn>
                                        <p:tgtEl>
                                          <p:spTgt spid="36"/>
                                        </p:tgtEl>
                                      </p:cBhvr>
                                      <p:to x="100000" y="95000"/>
                                    </p:animScale>
                                    <p:animScale>
                                      <p:cBhvr>
                                        <p:cTn id="25" dur="166" decel="50000">
                                          <p:stCondLst>
                                            <p:cond delay="1834"/>
                                          </p:stCondLst>
                                        </p:cTn>
                                        <p:tgtEl>
                                          <p:spTgt spid="3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down)">
                                      <p:cBhvr>
                                        <p:cTn id="30" dur="580">
                                          <p:stCondLst>
                                            <p:cond delay="0"/>
                                          </p:stCondLst>
                                        </p:cTn>
                                        <p:tgtEl>
                                          <p:spTgt spid="51"/>
                                        </p:tgtEl>
                                      </p:cBhvr>
                                    </p:animEffect>
                                    <p:anim calcmode="lin" valueType="num">
                                      <p:cBhvr>
                                        <p:cTn id="31"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36" dur="26">
                                          <p:stCondLst>
                                            <p:cond delay="650"/>
                                          </p:stCondLst>
                                        </p:cTn>
                                        <p:tgtEl>
                                          <p:spTgt spid="51"/>
                                        </p:tgtEl>
                                      </p:cBhvr>
                                      <p:to x="100000" y="60000"/>
                                    </p:animScale>
                                    <p:animScale>
                                      <p:cBhvr>
                                        <p:cTn id="37" dur="166" decel="50000">
                                          <p:stCondLst>
                                            <p:cond delay="676"/>
                                          </p:stCondLst>
                                        </p:cTn>
                                        <p:tgtEl>
                                          <p:spTgt spid="51"/>
                                        </p:tgtEl>
                                      </p:cBhvr>
                                      <p:to x="100000" y="100000"/>
                                    </p:animScale>
                                    <p:animScale>
                                      <p:cBhvr>
                                        <p:cTn id="38" dur="26">
                                          <p:stCondLst>
                                            <p:cond delay="1312"/>
                                          </p:stCondLst>
                                        </p:cTn>
                                        <p:tgtEl>
                                          <p:spTgt spid="51"/>
                                        </p:tgtEl>
                                      </p:cBhvr>
                                      <p:to x="100000" y="80000"/>
                                    </p:animScale>
                                    <p:animScale>
                                      <p:cBhvr>
                                        <p:cTn id="39" dur="166" decel="50000">
                                          <p:stCondLst>
                                            <p:cond delay="1338"/>
                                          </p:stCondLst>
                                        </p:cTn>
                                        <p:tgtEl>
                                          <p:spTgt spid="51"/>
                                        </p:tgtEl>
                                      </p:cBhvr>
                                      <p:to x="100000" y="100000"/>
                                    </p:animScale>
                                    <p:animScale>
                                      <p:cBhvr>
                                        <p:cTn id="40" dur="26">
                                          <p:stCondLst>
                                            <p:cond delay="1642"/>
                                          </p:stCondLst>
                                        </p:cTn>
                                        <p:tgtEl>
                                          <p:spTgt spid="51"/>
                                        </p:tgtEl>
                                      </p:cBhvr>
                                      <p:to x="100000" y="90000"/>
                                    </p:animScale>
                                    <p:animScale>
                                      <p:cBhvr>
                                        <p:cTn id="41" dur="166" decel="50000">
                                          <p:stCondLst>
                                            <p:cond delay="1668"/>
                                          </p:stCondLst>
                                        </p:cTn>
                                        <p:tgtEl>
                                          <p:spTgt spid="51"/>
                                        </p:tgtEl>
                                      </p:cBhvr>
                                      <p:to x="100000" y="100000"/>
                                    </p:animScale>
                                    <p:animScale>
                                      <p:cBhvr>
                                        <p:cTn id="42" dur="26">
                                          <p:stCondLst>
                                            <p:cond delay="1808"/>
                                          </p:stCondLst>
                                        </p:cTn>
                                        <p:tgtEl>
                                          <p:spTgt spid="51"/>
                                        </p:tgtEl>
                                      </p:cBhvr>
                                      <p:to x="100000" y="95000"/>
                                    </p:animScale>
                                    <p:animScale>
                                      <p:cBhvr>
                                        <p:cTn id="43" dur="166" decel="50000">
                                          <p:stCondLst>
                                            <p:cond delay="1834"/>
                                          </p:stCondLst>
                                        </p:cTn>
                                        <p:tgtEl>
                                          <p:spTgt spid="5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80">
                                          <p:stCondLst>
                                            <p:cond delay="0"/>
                                          </p:stCondLst>
                                        </p:cTn>
                                        <p:tgtEl>
                                          <p:spTgt spid="41"/>
                                        </p:tgtEl>
                                      </p:cBhvr>
                                    </p:animEffect>
                                    <p:anim calcmode="lin" valueType="num">
                                      <p:cBhvr>
                                        <p:cTn id="49"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54" dur="26">
                                          <p:stCondLst>
                                            <p:cond delay="650"/>
                                          </p:stCondLst>
                                        </p:cTn>
                                        <p:tgtEl>
                                          <p:spTgt spid="41"/>
                                        </p:tgtEl>
                                      </p:cBhvr>
                                      <p:to x="100000" y="60000"/>
                                    </p:animScale>
                                    <p:animScale>
                                      <p:cBhvr>
                                        <p:cTn id="55" dur="166" decel="50000">
                                          <p:stCondLst>
                                            <p:cond delay="676"/>
                                          </p:stCondLst>
                                        </p:cTn>
                                        <p:tgtEl>
                                          <p:spTgt spid="41"/>
                                        </p:tgtEl>
                                      </p:cBhvr>
                                      <p:to x="100000" y="100000"/>
                                    </p:animScale>
                                    <p:animScale>
                                      <p:cBhvr>
                                        <p:cTn id="56" dur="26">
                                          <p:stCondLst>
                                            <p:cond delay="1312"/>
                                          </p:stCondLst>
                                        </p:cTn>
                                        <p:tgtEl>
                                          <p:spTgt spid="41"/>
                                        </p:tgtEl>
                                      </p:cBhvr>
                                      <p:to x="100000" y="80000"/>
                                    </p:animScale>
                                    <p:animScale>
                                      <p:cBhvr>
                                        <p:cTn id="57" dur="166" decel="50000">
                                          <p:stCondLst>
                                            <p:cond delay="1338"/>
                                          </p:stCondLst>
                                        </p:cTn>
                                        <p:tgtEl>
                                          <p:spTgt spid="41"/>
                                        </p:tgtEl>
                                      </p:cBhvr>
                                      <p:to x="100000" y="100000"/>
                                    </p:animScale>
                                    <p:animScale>
                                      <p:cBhvr>
                                        <p:cTn id="58" dur="26">
                                          <p:stCondLst>
                                            <p:cond delay="1642"/>
                                          </p:stCondLst>
                                        </p:cTn>
                                        <p:tgtEl>
                                          <p:spTgt spid="41"/>
                                        </p:tgtEl>
                                      </p:cBhvr>
                                      <p:to x="100000" y="90000"/>
                                    </p:animScale>
                                    <p:animScale>
                                      <p:cBhvr>
                                        <p:cTn id="59" dur="166" decel="50000">
                                          <p:stCondLst>
                                            <p:cond delay="1668"/>
                                          </p:stCondLst>
                                        </p:cTn>
                                        <p:tgtEl>
                                          <p:spTgt spid="41"/>
                                        </p:tgtEl>
                                      </p:cBhvr>
                                      <p:to x="100000" y="100000"/>
                                    </p:animScale>
                                    <p:animScale>
                                      <p:cBhvr>
                                        <p:cTn id="60" dur="26">
                                          <p:stCondLst>
                                            <p:cond delay="1808"/>
                                          </p:stCondLst>
                                        </p:cTn>
                                        <p:tgtEl>
                                          <p:spTgt spid="41"/>
                                        </p:tgtEl>
                                      </p:cBhvr>
                                      <p:to x="100000" y="95000"/>
                                    </p:animScale>
                                    <p:animScale>
                                      <p:cBhvr>
                                        <p:cTn id="61" dur="166" decel="50000">
                                          <p:stCondLst>
                                            <p:cond delay="1834"/>
                                          </p:stCondLst>
                                        </p:cTn>
                                        <p:tgtEl>
                                          <p:spTgt spid="4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down)">
                                      <p:cBhvr>
                                        <p:cTn id="66" dur="580">
                                          <p:stCondLst>
                                            <p:cond delay="0"/>
                                          </p:stCondLst>
                                        </p:cTn>
                                        <p:tgtEl>
                                          <p:spTgt spid="46"/>
                                        </p:tgtEl>
                                      </p:cBhvr>
                                    </p:animEffect>
                                    <p:anim calcmode="lin" valueType="num">
                                      <p:cBhvr>
                                        <p:cTn id="67"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72" dur="26">
                                          <p:stCondLst>
                                            <p:cond delay="650"/>
                                          </p:stCondLst>
                                        </p:cTn>
                                        <p:tgtEl>
                                          <p:spTgt spid="46"/>
                                        </p:tgtEl>
                                      </p:cBhvr>
                                      <p:to x="100000" y="60000"/>
                                    </p:animScale>
                                    <p:animScale>
                                      <p:cBhvr>
                                        <p:cTn id="73" dur="166" decel="50000">
                                          <p:stCondLst>
                                            <p:cond delay="676"/>
                                          </p:stCondLst>
                                        </p:cTn>
                                        <p:tgtEl>
                                          <p:spTgt spid="46"/>
                                        </p:tgtEl>
                                      </p:cBhvr>
                                      <p:to x="100000" y="100000"/>
                                    </p:animScale>
                                    <p:animScale>
                                      <p:cBhvr>
                                        <p:cTn id="74" dur="26">
                                          <p:stCondLst>
                                            <p:cond delay="1312"/>
                                          </p:stCondLst>
                                        </p:cTn>
                                        <p:tgtEl>
                                          <p:spTgt spid="46"/>
                                        </p:tgtEl>
                                      </p:cBhvr>
                                      <p:to x="100000" y="80000"/>
                                    </p:animScale>
                                    <p:animScale>
                                      <p:cBhvr>
                                        <p:cTn id="75" dur="166" decel="50000">
                                          <p:stCondLst>
                                            <p:cond delay="1338"/>
                                          </p:stCondLst>
                                        </p:cTn>
                                        <p:tgtEl>
                                          <p:spTgt spid="46"/>
                                        </p:tgtEl>
                                      </p:cBhvr>
                                      <p:to x="100000" y="100000"/>
                                    </p:animScale>
                                    <p:animScale>
                                      <p:cBhvr>
                                        <p:cTn id="76" dur="26">
                                          <p:stCondLst>
                                            <p:cond delay="1642"/>
                                          </p:stCondLst>
                                        </p:cTn>
                                        <p:tgtEl>
                                          <p:spTgt spid="46"/>
                                        </p:tgtEl>
                                      </p:cBhvr>
                                      <p:to x="100000" y="90000"/>
                                    </p:animScale>
                                    <p:animScale>
                                      <p:cBhvr>
                                        <p:cTn id="77" dur="166" decel="50000">
                                          <p:stCondLst>
                                            <p:cond delay="1668"/>
                                          </p:stCondLst>
                                        </p:cTn>
                                        <p:tgtEl>
                                          <p:spTgt spid="46"/>
                                        </p:tgtEl>
                                      </p:cBhvr>
                                      <p:to x="100000" y="100000"/>
                                    </p:animScale>
                                    <p:animScale>
                                      <p:cBhvr>
                                        <p:cTn id="78" dur="26">
                                          <p:stCondLst>
                                            <p:cond delay="1808"/>
                                          </p:stCondLst>
                                        </p:cTn>
                                        <p:tgtEl>
                                          <p:spTgt spid="46"/>
                                        </p:tgtEl>
                                      </p:cBhvr>
                                      <p:to x="100000" y="95000"/>
                                    </p:animScale>
                                    <p:animScale>
                                      <p:cBhvr>
                                        <p:cTn id="79"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panose="020F0302020204030204"/>
        <a:ea typeface="庞门正道标题体"/>
        <a:cs typeface=""/>
      </a:majorFont>
      <a:minorFont>
        <a:latin typeface="庞门正道标题体"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588</Words>
  <Application>Microsoft Office PowerPoint</Application>
  <PresentationFormat>Widescreen</PresentationFormat>
  <Paragraphs>70</Paragraphs>
  <Slides>12</Slides>
  <Notes>7</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Arial-Rounded</vt:lpstr>
      <vt:lpstr>Calibri</vt:lpstr>
      <vt:lpstr>Cambria</vt:lpstr>
      <vt:lpstr>等线</vt:lpstr>
      <vt:lpstr>Times New Roman</vt:lpstr>
      <vt:lpstr>UTM Edwardian</vt:lpstr>
      <vt:lpstr>字魂131号-酷乐潮玩体</vt:lpstr>
      <vt:lpstr>庞门正道标题体</vt:lpstr>
      <vt:lpstr>思源黑体 CN</vt:lpstr>
      <vt:lpstr>千图网海量PPT模板www.58pic.com​​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cp:lastModifiedBy>
  <cp:revision>27</cp:revision>
  <dcterms:created xsi:type="dcterms:W3CDTF">2023-01-08T03:18:45Z</dcterms:created>
  <dcterms:modified xsi:type="dcterms:W3CDTF">2025-05-08T14:31:46Z</dcterms:modified>
</cp:coreProperties>
</file>