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20" r:id="rId4"/>
  </p:sldMasterIdLst>
  <p:notesMasterIdLst>
    <p:notesMasterId r:id="rId14"/>
  </p:notesMasterIdLst>
  <p:sldIdLst>
    <p:sldId id="257" r:id="rId5"/>
    <p:sldId id="309" r:id="rId6"/>
    <p:sldId id="310" r:id="rId7"/>
    <p:sldId id="311" r:id="rId8"/>
    <p:sldId id="313" r:id="rId9"/>
    <p:sldId id="256" r:id="rId10"/>
    <p:sldId id="317" r:id="rId11"/>
    <p:sldId id="329" r:id="rId12"/>
    <p:sldId id="3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6EB66-4667-4BA7-B77B-A9BE03E962B3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04E7-1303-4CAD-B94A-F19DB2B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65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09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16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47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87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svg"/><Relationship Id="rId5" Type="http://schemas.openxmlformats.org/officeDocument/2006/relationships/image" Target="../media/image7.png"/><Relationship Id="rId4" Type="http://schemas.openxmlformats.org/officeDocument/2006/relationships/image" Target="../media/image15.sv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sv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7.png"/><Relationship Id="rId4" Type="http://schemas.openxmlformats.org/officeDocument/2006/relationships/image" Target="../media/image15.sv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4633925" y="4423298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4799053" y="4615839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964181" y="4819911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4614575" y="4431531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4779704" y="4624073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4944830" y="4828145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5109957" y="5066439"/>
            <a:ext cx="3390724" cy="1315107"/>
          </a:xfrm>
          <a:custGeom>
            <a:avLst/>
            <a:gdLst/>
            <a:ahLst/>
            <a:cxnLst/>
            <a:rect l="l" t="t" r="r" b="b"/>
            <a:pathLst>
              <a:path w="37351" h="14305" extrusionOk="0">
                <a:moveTo>
                  <a:pt x="17314" y="1"/>
                </a:moveTo>
                <a:cubicBezTo>
                  <a:pt x="9021" y="1"/>
                  <a:pt x="4346" y="4789"/>
                  <a:pt x="1862" y="8848"/>
                </a:cubicBezTo>
                <a:cubicBezTo>
                  <a:pt x="1142" y="10053"/>
                  <a:pt x="508" y="11301"/>
                  <a:pt x="0" y="12612"/>
                </a:cubicBezTo>
                <a:lnTo>
                  <a:pt x="487" y="12993"/>
                </a:lnTo>
                <a:cubicBezTo>
                  <a:pt x="1037" y="13437"/>
                  <a:pt x="1608" y="13860"/>
                  <a:pt x="2179" y="14304"/>
                </a:cubicBezTo>
                <a:cubicBezTo>
                  <a:pt x="2665" y="13014"/>
                  <a:pt x="3279" y="11787"/>
                  <a:pt x="3998" y="10603"/>
                </a:cubicBezTo>
                <a:cubicBezTo>
                  <a:pt x="7156" y="5455"/>
                  <a:pt x="11726" y="2834"/>
                  <a:pt x="17592" y="2834"/>
                </a:cubicBezTo>
                <a:cubicBezTo>
                  <a:pt x="17776" y="2834"/>
                  <a:pt x="17961" y="2836"/>
                  <a:pt x="18147" y="2841"/>
                </a:cubicBezTo>
                <a:cubicBezTo>
                  <a:pt x="26818" y="3053"/>
                  <a:pt x="31788" y="7811"/>
                  <a:pt x="35320" y="13289"/>
                </a:cubicBezTo>
                <a:cubicBezTo>
                  <a:pt x="35785" y="13014"/>
                  <a:pt x="36251" y="12739"/>
                  <a:pt x="36673" y="12464"/>
                </a:cubicBezTo>
                <a:cubicBezTo>
                  <a:pt x="36906" y="12316"/>
                  <a:pt x="37139" y="12168"/>
                  <a:pt x="37350" y="12020"/>
                </a:cubicBezTo>
                <a:cubicBezTo>
                  <a:pt x="33480" y="5908"/>
                  <a:pt x="27812" y="282"/>
                  <a:pt x="17851" y="7"/>
                </a:cubicBezTo>
                <a:cubicBezTo>
                  <a:pt x="17670" y="3"/>
                  <a:pt x="17491" y="1"/>
                  <a:pt x="173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-804400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89B98A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-695042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-310723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575657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-446558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-429950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00695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768796" y="5710695"/>
            <a:ext cx="165760" cy="175631"/>
          </a:xfrm>
          <a:custGeom>
            <a:avLst/>
            <a:gdLst/>
            <a:ahLst/>
            <a:cxnLst/>
            <a:rect l="l" t="t" r="r" b="b"/>
            <a:pathLst>
              <a:path w="1058" h="1121" extrusionOk="0">
                <a:moveTo>
                  <a:pt x="762" y="0"/>
                </a:moveTo>
                <a:cubicBezTo>
                  <a:pt x="677" y="42"/>
                  <a:pt x="614" y="85"/>
                  <a:pt x="571" y="169"/>
                </a:cubicBezTo>
                <a:cubicBezTo>
                  <a:pt x="466" y="317"/>
                  <a:pt x="402" y="465"/>
                  <a:pt x="339" y="635"/>
                </a:cubicBezTo>
                <a:lnTo>
                  <a:pt x="254" y="127"/>
                </a:lnTo>
                <a:cubicBezTo>
                  <a:pt x="254" y="106"/>
                  <a:pt x="233" y="63"/>
                  <a:pt x="212" y="42"/>
                </a:cubicBezTo>
                <a:cubicBezTo>
                  <a:pt x="194" y="34"/>
                  <a:pt x="177" y="28"/>
                  <a:pt x="159" y="28"/>
                </a:cubicBezTo>
                <a:cubicBezTo>
                  <a:pt x="135" y="28"/>
                  <a:pt x="110" y="39"/>
                  <a:pt x="85" y="63"/>
                </a:cubicBezTo>
                <a:cubicBezTo>
                  <a:pt x="64" y="106"/>
                  <a:pt x="43" y="148"/>
                  <a:pt x="43" y="190"/>
                </a:cubicBezTo>
                <a:cubicBezTo>
                  <a:pt x="0" y="381"/>
                  <a:pt x="0" y="571"/>
                  <a:pt x="22" y="740"/>
                </a:cubicBezTo>
                <a:cubicBezTo>
                  <a:pt x="43" y="804"/>
                  <a:pt x="64" y="867"/>
                  <a:pt x="106" y="888"/>
                </a:cubicBezTo>
                <a:lnTo>
                  <a:pt x="656" y="1121"/>
                </a:lnTo>
                <a:cubicBezTo>
                  <a:pt x="825" y="952"/>
                  <a:pt x="952" y="740"/>
                  <a:pt x="1016" y="508"/>
                </a:cubicBezTo>
                <a:cubicBezTo>
                  <a:pt x="1058" y="402"/>
                  <a:pt x="1058" y="296"/>
                  <a:pt x="1037" y="190"/>
                </a:cubicBezTo>
                <a:cubicBezTo>
                  <a:pt x="994" y="63"/>
                  <a:pt x="889" y="0"/>
                  <a:pt x="7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4293515" y="5190539"/>
            <a:ext cx="162627" cy="175631"/>
          </a:xfrm>
          <a:custGeom>
            <a:avLst/>
            <a:gdLst/>
            <a:ahLst/>
            <a:cxnLst/>
            <a:rect l="l" t="t" r="r" b="b"/>
            <a:pathLst>
              <a:path w="1038" h="1121" extrusionOk="0">
                <a:moveTo>
                  <a:pt x="770" y="0"/>
                </a:moveTo>
                <a:cubicBezTo>
                  <a:pt x="735" y="0"/>
                  <a:pt x="697" y="7"/>
                  <a:pt x="656" y="21"/>
                </a:cubicBezTo>
                <a:cubicBezTo>
                  <a:pt x="593" y="63"/>
                  <a:pt x="530" y="148"/>
                  <a:pt x="508" y="232"/>
                </a:cubicBezTo>
                <a:cubicBezTo>
                  <a:pt x="466" y="401"/>
                  <a:pt x="445" y="571"/>
                  <a:pt x="424" y="740"/>
                </a:cubicBezTo>
                <a:cubicBezTo>
                  <a:pt x="360" y="592"/>
                  <a:pt x="276" y="444"/>
                  <a:pt x="212" y="296"/>
                </a:cubicBezTo>
                <a:cubicBezTo>
                  <a:pt x="191" y="253"/>
                  <a:pt x="170" y="232"/>
                  <a:pt x="149" y="211"/>
                </a:cubicBezTo>
                <a:cubicBezTo>
                  <a:pt x="138" y="205"/>
                  <a:pt x="126" y="203"/>
                  <a:pt x="115" y="203"/>
                </a:cubicBezTo>
                <a:cubicBezTo>
                  <a:pt x="85" y="203"/>
                  <a:pt x="59" y="222"/>
                  <a:pt x="43" y="253"/>
                </a:cubicBezTo>
                <a:cubicBezTo>
                  <a:pt x="22" y="296"/>
                  <a:pt x="1" y="359"/>
                  <a:pt x="22" y="401"/>
                </a:cubicBezTo>
                <a:cubicBezTo>
                  <a:pt x="22" y="592"/>
                  <a:pt x="85" y="761"/>
                  <a:pt x="170" y="930"/>
                </a:cubicBezTo>
                <a:cubicBezTo>
                  <a:pt x="191" y="994"/>
                  <a:pt x="212" y="1057"/>
                  <a:pt x="276" y="1057"/>
                </a:cubicBezTo>
                <a:lnTo>
                  <a:pt x="847" y="1121"/>
                </a:lnTo>
                <a:cubicBezTo>
                  <a:pt x="953" y="909"/>
                  <a:pt x="1016" y="676"/>
                  <a:pt x="1037" y="444"/>
                </a:cubicBezTo>
                <a:cubicBezTo>
                  <a:pt x="1037" y="317"/>
                  <a:pt x="1016" y="211"/>
                  <a:pt x="953" y="105"/>
                </a:cubicBezTo>
                <a:cubicBezTo>
                  <a:pt x="909" y="33"/>
                  <a:pt x="846" y="0"/>
                  <a:pt x="7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3938963" y="5167195"/>
            <a:ext cx="109515" cy="139283"/>
          </a:xfrm>
          <a:custGeom>
            <a:avLst/>
            <a:gdLst/>
            <a:ahLst/>
            <a:cxnLst/>
            <a:rect l="l" t="t" r="r" b="b"/>
            <a:pathLst>
              <a:path w="699" h="889" extrusionOk="0">
                <a:moveTo>
                  <a:pt x="107" y="1"/>
                </a:moveTo>
                <a:cubicBezTo>
                  <a:pt x="64" y="1"/>
                  <a:pt x="43" y="1"/>
                  <a:pt x="22" y="43"/>
                </a:cubicBezTo>
                <a:cubicBezTo>
                  <a:pt x="22" y="64"/>
                  <a:pt x="1" y="106"/>
                  <a:pt x="22" y="127"/>
                </a:cubicBezTo>
                <a:cubicBezTo>
                  <a:pt x="1" y="360"/>
                  <a:pt x="64" y="572"/>
                  <a:pt x="191" y="741"/>
                </a:cubicBezTo>
                <a:lnTo>
                  <a:pt x="508" y="889"/>
                </a:lnTo>
                <a:lnTo>
                  <a:pt x="593" y="656"/>
                </a:lnTo>
                <a:cubicBezTo>
                  <a:pt x="635" y="572"/>
                  <a:pt x="656" y="466"/>
                  <a:pt x="678" y="360"/>
                </a:cubicBezTo>
                <a:cubicBezTo>
                  <a:pt x="699" y="254"/>
                  <a:pt x="678" y="170"/>
                  <a:pt x="635" y="64"/>
                </a:cubicBezTo>
                <a:cubicBezTo>
                  <a:pt x="614" y="64"/>
                  <a:pt x="614" y="43"/>
                  <a:pt x="593" y="43"/>
                </a:cubicBezTo>
                <a:cubicBezTo>
                  <a:pt x="582" y="37"/>
                  <a:pt x="570" y="35"/>
                  <a:pt x="559" y="35"/>
                </a:cubicBezTo>
                <a:cubicBezTo>
                  <a:pt x="528" y="35"/>
                  <a:pt x="497" y="54"/>
                  <a:pt x="466" y="85"/>
                </a:cubicBezTo>
                <a:cubicBezTo>
                  <a:pt x="381" y="170"/>
                  <a:pt x="339" y="275"/>
                  <a:pt x="318" y="402"/>
                </a:cubicBezTo>
                <a:cubicBezTo>
                  <a:pt x="276" y="297"/>
                  <a:pt x="233" y="191"/>
                  <a:pt x="191" y="85"/>
                </a:cubicBezTo>
                <a:cubicBezTo>
                  <a:pt x="170" y="43"/>
                  <a:pt x="149" y="1"/>
                  <a:pt x="1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-676789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4399582" y="6463353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5002618" y="6276130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-292470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314012" y="6651205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-557403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-428305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512249" y="6843131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636022" y="6767614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-411698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-282442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4386266" y="5618571"/>
            <a:ext cx="102935" cy="161844"/>
          </a:xfrm>
          <a:custGeom>
            <a:avLst/>
            <a:gdLst/>
            <a:ahLst/>
            <a:cxnLst/>
            <a:rect l="l" t="t" r="r" b="b"/>
            <a:pathLst>
              <a:path w="657" h="1033" extrusionOk="0">
                <a:moveTo>
                  <a:pt x="484" y="0"/>
                </a:moveTo>
                <a:cubicBezTo>
                  <a:pt x="425" y="0"/>
                  <a:pt x="376" y="40"/>
                  <a:pt x="361" y="102"/>
                </a:cubicBezTo>
                <a:lnTo>
                  <a:pt x="43" y="821"/>
                </a:lnTo>
                <a:cubicBezTo>
                  <a:pt x="1" y="884"/>
                  <a:pt x="43" y="990"/>
                  <a:pt x="128" y="1011"/>
                </a:cubicBezTo>
                <a:cubicBezTo>
                  <a:pt x="128" y="1032"/>
                  <a:pt x="149" y="1032"/>
                  <a:pt x="170" y="1032"/>
                </a:cubicBezTo>
                <a:cubicBezTo>
                  <a:pt x="234" y="1032"/>
                  <a:pt x="297" y="990"/>
                  <a:pt x="318" y="926"/>
                </a:cubicBezTo>
                <a:lnTo>
                  <a:pt x="635" y="207"/>
                </a:lnTo>
                <a:cubicBezTo>
                  <a:pt x="657" y="144"/>
                  <a:pt x="635" y="59"/>
                  <a:pt x="551" y="17"/>
                </a:cubicBezTo>
                <a:cubicBezTo>
                  <a:pt x="528" y="6"/>
                  <a:pt x="506" y="0"/>
                  <a:pt x="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306832" y="5551984"/>
            <a:ext cx="56403" cy="201795"/>
          </a:xfrm>
          <a:custGeom>
            <a:avLst/>
            <a:gdLst/>
            <a:ahLst/>
            <a:cxnLst/>
            <a:rect l="l" t="t" r="r" b="b"/>
            <a:pathLst>
              <a:path w="360" h="1288" extrusionOk="0">
                <a:moveTo>
                  <a:pt x="155" y="0"/>
                </a:moveTo>
                <a:cubicBezTo>
                  <a:pt x="84" y="0"/>
                  <a:pt x="11" y="48"/>
                  <a:pt x="0" y="146"/>
                </a:cubicBezTo>
                <a:lnTo>
                  <a:pt x="64" y="1140"/>
                </a:lnTo>
                <a:cubicBezTo>
                  <a:pt x="64" y="1225"/>
                  <a:pt x="127" y="1288"/>
                  <a:pt x="212" y="1288"/>
                </a:cubicBezTo>
                <a:cubicBezTo>
                  <a:pt x="296" y="1288"/>
                  <a:pt x="360" y="1225"/>
                  <a:pt x="360" y="1140"/>
                </a:cubicBezTo>
                <a:lnTo>
                  <a:pt x="296" y="125"/>
                </a:lnTo>
                <a:cubicBezTo>
                  <a:pt x="286" y="43"/>
                  <a:pt x="221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12395799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12721390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4999243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79AD78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12264989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12692572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13155311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13072328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10717453" y="6435550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12413377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2738968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691103" y="5543055"/>
            <a:ext cx="574539" cy="318500"/>
          </a:xfrm>
          <a:custGeom>
            <a:avLst/>
            <a:gdLst/>
            <a:ahLst/>
            <a:cxnLst/>
            <a:rect l="l" t="t" r="r" b="b"/>
            <a:pathLst>
              <a:path w="3808" h="2111" extrusionOk="0">
                <a:moveTo>
                  <a:pt x="2242" y="0"/>
                </a:moveTo>
                <a:cubicBezTo>
                  <a:pt x="1840" y="0"/>
                  <a:pt x="1439" y="74"/>
                  <a:pt x="1058" y="222"/>
                </a:cubicBezTo>
                <a:cubicBezTo>
                  <a:pt x="170" y="582"/>
                  <a:pt x="0" y="2020"/>
                  <a:pt x="1100" y="2105"/>
                </a:cubicBezTo>
                <a:cubicBezTo>
                  <a:pt x="1149" y="2109"/>
                  <a:pt x="1199" y="2111"/>
                  <a:pt x="1250" y="2111"/>
                </a:cubicBezTo>
                <a:cubicBezTo>
                  <a:pt x="2007" y="2111"/>
                  <a:pt x="3057" y="1684"/>
                  <a:pt x="3532" y="1090"/>
                </a:cubicBezTo>
                <a:cubicBezTo>
                  <a:pt x="3680" y="878"/>
                  <a:pt x="3807" y="561"/>
                  <a:pt x="3638" y="349"/>
                </a:cubicBezTo>
                <a:cubicBezTo>
                  <a:pt x="3575" y="307"/>
                  <a:pt x="3511" y="244"/>
                  <a:pt x="3427" y="222"/>
                </a:cubicBezTo>
                <a:cubicBezTo>
                  <a:pt x="3046" y="74"/>
                  <a:pt x="2644" y="0"/>
                  <a:pt x="22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2282567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2710149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4388" y="5458327"/>
            <a:ext cx="83133" cy="166869"/>
          </a:xfrm>
          <a:custGeom>
            <a:avLst/>
            <a:gdLst/>
            <a:ahLst/>
            <a:cxnLst/>
            <a:rect l="l" t="t" r="r" b="b"/>
            <a:pathLst>
              <a:path w="551" h="1106" extrusionOk="0">
                <a:moveTo>
                  <a:pt x="402" y="1"/>
                </a:moveTo>
                <a:cubicBezTo>
                  <a:pt x="334" y="1"/>
                  <a:pt x="276" y="42"/>
                  <a:pt x="276" y="112"/>
                </a:cubicBezTo>
                <a:lnTo>
                  <a:pt x="22" y="894"/>
                </a:lnTo>
                <a:cubicBezTo>
                  <a:pt x="1" y="979"/>
                  <a:pt x="22" y="1063"/>
                  <a:pt x="107" y="1106"/>
                </a:cubicBezTo>
                <a:lnTo>
                  <a:pt x="170" y="1106"/>
                </a:lnTo>
                <a:cubicBezTo>
                  <a:pt x="212" y="1106"/>
                  <a:pt x="276" y="1063"/>
                  <a:pt x="276" y="1000"/>
                </a:cubicBezTo>
                <a:lnTo>
                  <a:pt x="530" y="218"/>
                </a:lnTo>
                <a:cubicBezTo>
                  <a:pt x="551" y="133"/>
                  <a:pt x="509" y="48"/>
                  <a:pt x="445" y="6"/>
                </a:cubicBezTo>
                <a:cubicBezTo>
                  <a:pt x="431" y="2"/>
                  <a:pt x="416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8868237" y="5397977"/>
            <a:ext cx="60803" cy="208059"/>
          </a:xfrm>
          <a:custGeom>
            <a:avLst/>
            <a:gdLst/>
            <a:ahLst/>
            <a:cxnLst/>
            <a:rect l="l" t="t" r="r" b="b"/>
            <a:pathLst>
              <a:path w="403" h="1379" extrusionOk="0">
                <a:moveTo>
                  <a:pt x="160" y="0"/>
                </a:moveTo>
                <a:cubicBezTo>
                  <a:pt x="150" y="0"/>
                  <a:pt x="139" y="1"/>
                  <a:pt x="128" y="4"/>
                </a:cubicBezTo>
                <a:cubicBezTo>
                  <a:pt x="43" y="25"/>
                  <a:pt x="1" y="89"/>
                  <a:pt x="1" y="173"/>
                </a:cubicBezTo>
                <a:lnTo>
                  <a:pt x="107" y="1231"/>
                </a:lnTo>
                <a:cubicBezTo>
                  <a:pt x="107" y="1315"/>
                  <a:pt x="191" y="1379"/>
                  <a:pt x="276" y="1379"/>
                </a:cubicBezTo>
                <a:cubicBezTo>
                  <a:pt x="339" y="1358"/>
                  <a:pt x="403" y="1273"/>
                  <a:pt x="382" y="1189"/>
                </a:cubicBezTo>
                <a:lnTo>
                  <a:pt x="276" y="131"/>
                </a:lnTo>
                <a:cubicBezTo>
                  <a:pt x="276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3172887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3089905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6114444" y="6566963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6232580" y="6489865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10931435" y="551589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10928597" y="556365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10997207" y="616515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10983873" y="636159"/>
            <a:ext cx="349679" cy="496524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10931435" y="551567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10928597" y="556343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10997207" y="616492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10997208" y="646639"/>
            <a:ext cx="336353" cy="47760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194484" y="3980614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192734" y="3983560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235060" y="4020664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226834" y="4032781"/>
            <a:ext cx="215705" cy="30628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94484" y="3980601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92734" y="3983547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235060" y="4020650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235059" y="4039248"/>
            <a:ext cx="207504" cy="294601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 rot="-3212109">
            <a:off x="2968437" y="20472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 rot="-3212109">
            <a:off x="2969811" y="208472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 rot="-3212109">
            <a:off x="3022857" y="26631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 rot="-3212109">
            <a:off x="3056755" y="348758"/>
            <a:ext cx="295724" cy="41995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"/>
          <p:cNvSpPr/>
          <p:nvPr/>
        </p:nvSpPr>
        <p:spPr>
          <a:xfrm rot="-3212109">
            <a:off x="2968422" y="20471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"/>
          <p:cNvSpPr/>
          <p:nvPr/>
        </p:nvSpPr>
        <p:spPr>
          <a:xfrm rot="-3212109">
            <a:off x="2969795" y="208461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2"/>
          <p:cNvSpPr/>
          <p:nvPr/>
        </p:nvSpPr>
        <p:spPr>
          <a:xfrm rot="-3212109">
            <a:off x="3022841" y="26630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"/>
          <p:cNvSpPr/>
          <p:nvPr/>
        </p:nvSpPr>
        <p:spPr>
          <a:xfrm rot="-3211758">
            <a:off x="3066438" y="352753"/>
            <a:ext cx="284453" cy="403929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1468300" y="987267"/>
            <a:ext cx="9148400" cy="2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subTitle" idx="1"/>
          </p:nvPr>
        </p:nvSpPr>
        <p:spPr>
          <a:xfrm>
            <a:off x="2805300" y="3459400"/>
            <a:ext cx="64744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26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753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7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4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02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06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38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6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9376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2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96928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14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13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08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85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97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11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52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5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75866-0D33-4A46-B510-B25FEC5E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FFA77F-ABE4-4EF4-940C-C9EAA8CBADCB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94686-F6F2-4415-BEE3-BEB68F11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7CF1-EEEA-46E2-BF24-4AB965B0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B27EA4D-7AE6-492C-85BF-CC80761FC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259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1FCAB-85BA-4677-955F-E0E842C1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57DAAF-B6CB-43AB-89E2-1BBCA18E5777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2B34D-0869-47C8-B83B-B872A4C5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E3BB2-92BE-42A8-A2B4-0C2D84CD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F22016F-DF5F-4763-88F6-F47B8084D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87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title"/>
          </p:nvPr>
        </p:nvSpPr>
        <p:spPr>
          <a:xfrm>
            <a:off x="63142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9" name="Google Shape;519;p14"/>
          <p:cNvSpPr txBox="1">
            <a:spLocks noGrp="1"/>
          </p:cNvSpPr>
          <p:nvPr>
            <p:ph type="subTitle" idx="1"/>
          </p:nvPr>
        </p:nvSpPr>
        <p:spPr>
          <a:xfrm>
            <a:off x="6730367" y="4265600"/>
            <a:ext cx="30340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0" name="Google Shape;520;p14"/>
          <p:cNvSpPr txBox="1">
            <a:spLocks noGrp="1"/>
          </p:cNvSpPr>
          <p:nvPr>
            <p:ph type="title" idx="2" hasCustomPrompt="1"/>
          </p:nvPr>
        </p:nvSpPr>
        <p:spPr>
          <a:xfrm>
            <a:off x="6925400" y="13576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1" name="Google Shape;521;p14"/>
          <p:cNvSpPr/>
          <p:nvPr/>
        </p:nvSpPr>
        <p:spPr>
          <a:xfrm>
            <a:off x="290020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4"/>
          <p:cNvSpPr/>
          <p:nvPr/>
        </p:nvSpPr>
        <p:spPr>
          <a:xfrm>
            <a:off x="25086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4"/>
          <p:cNvSpPr/>
          <p:nvPr/>
        </p:nvSpPr>
        <p:spPr>
          <a:xfrm>
            <a:off x="154185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14"/>
          <p:cNvSpPr/>
          <p:nvPr/>
        </p:nvSpPr>
        <p:spPr>
          <a:xfrm>
            <a:off x="5000325" y="7159671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4"/>
          <p:cNvSpPr/>
          <p:nvPr/>
        </p:nvSpPr>
        <p:spPr>
          <a:xfrm>
            <a:off x="5603361" y="6972446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4"/>
          <p:cNvSpPr/>
          <p:nvPr/>
        </p:nvSpPr>
        <p:spPr>
          <a:xfrm>
            <a:off x="308272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4"/>
          <p:cNvSpPr/>
          <p:nvPr/>
        </p:nvSpPr>
        <p:spPr>
          <a:xfrm>
            <a:off x="914755" y="7347523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4"/>
          <p:cNvSpPr/>
          <p:nvPr/>
        </p:nvSpPr>
        <p:spPr>
          <a:xfrm>
            <a:off x="43338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4"/>
          <p:cNvSpPr/>
          <p:nvPr/>
        </p:nvSpPr>
        <p:spPr>
          <a:xfrm>
            <a:off x="172437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4"/>
          <p:cNvSpPr/>
          <p:nvPr/>
        </p:nvSpPr>
        <p:spPr>
          <a:xfrm>
            <a:off x="2112992" y="7539447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4"/>
          <p:cNvSpPr/>
          <p:nvPr/>
        </p:nvSpPr>
        <p:spPr>
          <a:xfrm>
            <a:off x="2236765" y="7463931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4"/>
          <p:cNvSpPr/>
          <p:nvPr/>
        </p:nvSpPr>
        <p:spPr>
          <a:xfrm>
            <a:off x="11309458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4"/>
          <p:cNvSpPr/>
          <p:nvPr/>
        </p:nvSpPr>
        <p:spPr>
          <a:xfrm>
            <a:off x="11635049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4"/>
          <p:cNvSpPr/>
          <p:nvPr/>
        </p:nvSpPr>
        <p:spPr>
          <a:xfrm>
            <a:off x="9631111" y="6951783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4"/>
          <p:cNvSpPr/>
          <p:nvPr/>
        </p:nvSpPr>
        <p:spPr>
          <a:xfrm>
            <a:off x="11327035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4"/>
          <p:cNvSpPr/>
          <p:nvPr/>
        </p:nvSpPr>
        <p:spPr>
          <a:xfrm>
            <a:off x="11652626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14"/>
          <p:cNvGrpSpPr/>
          <p:nvPr/>
        </p:nvGrpSpPr>
        <p:grpSpPr>
          <a:xfrm>
            <a:off x="-203657" y="5590281"/>
            <a:ext cx="12469016" cy="2535935"/>
            <a:chOff x="-152743" y="4192710"/>
            <a:chExt cx="9351762" cy="1901951"/>
          </a:xfrm>
        </p:grpSpPr>
        <p:sp>
          <p:nvSpPr>
            <p:cNvPr id="538" name="Google Shape;538;p14"/>
            <p:cNvSpPr/>
            <p:nvPr/>
          </p:nvSpPr>
          <p:spPr>
            <a:xfrm>
              <a:off x="-152743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70725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12809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25035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-13905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27153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67069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3404778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-57036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14178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3872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3740255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680680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2934676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383986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704673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9051727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8989490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947858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5703571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397169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717856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901035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5836422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9064909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9002673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4" name="Google Shape;564;p14"/>
          <p:cNvSpPr/>
          <p:nvPr/>
        </p:nvSpPr>
        <p:spPr>
          <a:xfrm>
            <a:off x="5028103" y="7083197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4"/>
          <p:cNvSpPr/>
          <p:nvPr/>
        </p:nvSpPr>
        <p:spPr>
          <a:xfrm>
            <a:off x="5146239" y="7006099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4"/>
          <p:cNvGrpSpPr/>
          <p:nvPr/>
        </p:nvGrpSpPr>
        <p:grpSpPr>
          <a:xfrm>
            <a:off x="4271041" y="354215"/>
            <a:ext cx="951764" cy="935725"/>
            <a:chOff x="3203280" y="265661"/>
            <a:chExt cx="713823" cy="701794"/>
          </a:xfrm>
        </p:grpSpPr>
        <p:sp>
          <p:nvSpPr>
            <p:cNvPr id="567" name="Google Shape;567;p14"/>
            <p:cNvSpPr/>
            <p:nvPr/>
          </p:nvSpPr>
          <p:spPr>
            <a:xfrm rot="1116294" flipH="1">
              <a:off x="3275733" y="342115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 rot="1116294" flipH="1">
              <a:off x="3275213" y="346433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4"/>
            <p:cNvSpPr/>
            <p:nvPr/>
          </p:nvSpPr>
          <p:spPr>
            <a:xfrm rot="1116294" flipH="1">
              <a:off x="3344071" y="398803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4"/>
            <p:cNvSpPr/>
            <p:nvPr/>
          </p:nvSpPr>
          <p:spPr>
            <a:xfrm rot="1116294" flipH="1">
              <a:off x="3499063" y="442529"/>
              <a:ext cx="293775" cy="41711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4"/>
            <p:cNvSpPr/>
            <p:nvPr/>
          </p:nvSpPr>
          <p:spPr>
            <a:xfrm rot="1116294" flipH="1">
              <a:off x="3275739" y="342097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4"/>
            <p:cNvSpPr/>
            <p:nvPr/>
          </p:nvSpPr>
          <p:spPr>
            <a:xfrm rot="1116294" flipH="1">
              <a:off x="3275219" y="346415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4"/>
            <p:cNvSpPr/>
            <p:nvPr/>
          </p:nvSpPr>
          <p:spPr>
            <a:xfrm rot="1116294" flipH="1">
              <a:off x="3344077" y="398785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4"/>
            <p:cNvSpPr/>
            <p:nvPr/>
          </p:nvSpPr>
          <p:spPr>
            <a:xfrm rot="1116174" flipH="1">
              <a:off x="3499040" y="449500"/>
              <a:ext cx="282613" cy="40123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4"/>
          <p:cNvGrpSpPr/>
          <p:nvPr/>
        </p:nvGrpSpPr>
        <p:grpSpPr>
          <a:xfrm>
            <a:off x="10975053" y="3730051"/>
            <a:ext cx="530364" cy="509621"/>
            <a:chOff x="8231289" y="2797538"/>
            <a:chExt cx="397773" cy="382216"/>
          </a:xfrm>
        </p:grpSpPr>
        <p:sp>
          <p:nvSpPr>
            <p:cNvPr id="576" name="Google Shape;576;p14"/>
            <p:cNvSpPr/>
            <p:nvPr/>
          </p:nvSpPr>
          <p:spPr>
            <a:xfrm flipH="1">
              <a:off x="8231289" y="2797551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4"/>
            <p:cNvSpPr/>
            <p:nvPr/>
          </p:nvSpPr>
          <p:spPr>
            <a:xfrm flipH="1">
              <a:off x="8231844" y="2800348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4"/>
            <p:cNvSpPr/>
            <p:nvPr/>
          </p:nvSpPr>
          <p:spPr>
            <a:xfrm flipH="1">
              <a:off x="8278131" y="2835568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4"/>
            <p:cNvSpPr/>
            <p:nvPr/>
          </p:nvSpPr>
          <p:spPr>
            <a:xfrm flipH="1">
              <a:off x="8391951" y="2847071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4"/>
            <p:cNvSpPr/>
            <p:nvPr/>
          </p:nvSpPr>
          <p:spPr>
            <a:xfrm flipH="1">
              <a:off x="8231289" y="279753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4"/>
            <p:cNvSpPr/>
            <p:nvPr/>
          </p:nvSpPr>
          <p:spPr>
            <a:xfrm flipH="1">
              <a:off x="8231844" y="2800334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4"/>
            <p:cNvSpPr/>
            <p:nvPr/>
          </p:nvSpPr>
          <p:spPr>
            <a:xfrm flipH="1">
              <a:off x="8278131" y="283555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 flipH="1">
              <a:off x="8391904" y="2853207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4" name="Google Shape;584;p14"/>
          <p:cNvSpPr/>
          <p:nvPr/>
        </p:nvSpPr>
        <p:spPr>
          <a:xfrm>
            <a:off x="9563775" y="1665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14"/>
          <p:cNvSpPr/>
          <p:nvPr/>
        </p:nvSpPr>
        <p:spPr>
          <a:xfrm>
            <a:off x="3" y="834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79115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5CC4C-D53A-4A54-9CCC-2068E152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FCE3A1-CE27-4386-8F3F-1B0AECB5DA51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17FF6-E095-444B-BEC3-5020114A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31791-5A4B-4A9A-882D-B69FD183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30E4B25-4899-4F75-AF3E-76C981457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153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55C86-5528-46F0-B799-3A8E8148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C2B4A4-99D2-4606-A353-1C45F2043CDF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D7C2B-68DC-4A68-B7B5-3DC97836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817AC-73A0-4E01-864E-8F901E8E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44013AB-6E63-41E9-ACBB-896F6B815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313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A490B-A11E-499A-9101-F3D286F4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8BFB2-94C0-4190-B7E5-3A200FBCA88E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5B8D9-8F02-40AB-AC87-37C1DD41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32174F-6046-469A-BB44-52EEC5F3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7911284-CD44-4597-B606-0C8210A61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634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2EF65-B522-40A7-BDC4-2C2DD190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D9B863-07F6-4C09-9E78-CD0ECBA10586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BAAAF-8725-42A7-84FE-1415DDCE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18B11-AC07-4B58-87F1-179ACBCD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559FFD7-D1C1-4D2C-9F0A-D223DAFEC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619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572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7E8A6-EFD9-49A8-B762-D4A1E1A7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B91A3D-2C27-4164-B815-0358274911F9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FD45A-7236-4697-B1CD-66B20BCA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096B5-EAD6-45D1-B764-F0381176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59BEA7E-626F-4A2A-B9B1-A27B1E38E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529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90EB3-7612-4166-A284-49E8D1FC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414862-3823-40F4-B395-CDA90C24C388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FDC96-0948-4AB2-A018-8855AD92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9AABC-FB27-430A-919D-9D11DB8C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6665989-8AE7-4687-BAC5-188C8F4AD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992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4D97A-9F45-43C7-8220-62E32A25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6622D8-5C7D-4574-BC2D-295B4ABC5B32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63C33-6EE9-42C4-91B1-F0B1F55B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0B909-5D15-4450-87EB-CB37A067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657509D-13EA-4480-9A95-739255CD5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631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D77D0-2C1C-48DE-8B6B-AF824B8F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156980-B1ED-4C04-A009-4B87253E6D37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110C9-CEFB-4F84-8A55-49F9F3A2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82B12-AE9D-4C34-9BD7-46D82C10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EEFDEB6-FEE4-43ED-A3C1-E4B174D34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91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3166D01-9C52-4506-AB07-94DC29206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4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732203" y="644966"/>
            <a:ext cx="10679772" cy="5568084"/>
            <a:chOff x="549152" y="483724"/>
            <a:chExt cx="8009829" cy="4176063"/>
          </a:xfrm>
        </p:grpSpPr>
        <p:sp>
          <p:nvSpPr>
            <p:cNvPr id="1074" name="Google Shape;1074;p30"/>
            <p:cNvSpPr/>
            <p:nvPr/>
          </p:nvSpPr>
          <p:spPr>
            <a:xfrm rot="924102" flipH="1">
              <a:off x="7596871" y="3904036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 rot="924102" flipH="1">
              <a:off x="7596518" y="3909319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 rot="924102" flipH="1">
              <a:off x="7680721" y="3973265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 rot="924102" flipH="1">
              <a:off x="7873834" y="4021536"/>
              <a:ext cx="361234" cy="512971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 rot="924102" flipH="1">
              <a:off x="7596878" y="3904014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 rot="924102" flipH="1">
              <a:off x="7596524" y="3909297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 rot="924102" flipH="1">
              <a:off x="7680727" y="3973242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924111" flipH="1">
              <a:off x="7873686" y="4030480"/>
              <a:ext cx="347568" cy="49345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flipH="1">
              <a:off x="8087957" y="483740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088613" y="487051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8143423" y="528760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 flipH="1">
              <a:off x="8278203" y="542382"/>
              <a:ext cx="242446" cy="34429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8087957" y="483724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8088613" y="487036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0"/>
            <p:cNvSpPr/>
            <p:nvPr/>
          </p:nvSpPr>
          <p:spPr>
            <a:xfrm flipH="1">
              <a:off x="8143423" y="528745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flipH="1">
              <a:off x="8278135" y="549649"/>
              <a:ext cx="233268" cy="33117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2153308" flipH="1">
              <a:off x="1827439" y="578552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0"/>
            <p:cNvSpPr/>
            <p:nvPr/>
          </p:nvSpPr>
          <p:spPr>
            <a:xfrm rot="2153308" flipH="1">
              <a:off x="1825978" y="582028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0"/>
            <p:cNvSpPr/>
            <p:nvPr/>
          </p:nvSpPr>
          <p:spPr>
            <a:xfrm rot="2153308" flipH="1">
              <a:off x="1884149" y="627167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2153308" flipH="1">
              <a:off x="1999552" y="681156"/>
              <a:ext cx="242443" cy="3443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2153308" flipH="1">
              <a:off x="1827448" y="578539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0"/>
            <p:cNvSpPr/>
            <p:nvPr/>
          </p:nvSpPr>
          <p:spPr>
            <a:xfrm rot="2153308" flipH="1">
              <a:off x="1825987" y="582015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0"/>
            <p:cNvSpPr/>
            <p:nvPr/>
          </p:nvSpPr>
          <p:spPr>
            <a:xfrm rot="2153308" flipH="1">
              <a:off x="1884158" y="627155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0"/>
            <p:cNvSpPr/>
            <p:nvPr/>
          </p:nvSpPr>
          <p:spPr>
            <a:xfrm rot="2153337" flipH="1">
              <a:off x="1999946" y="685554"/>
              <a:ext cx="233271" cy="33118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549152" y="3931709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 flipH="1">
              <a:off x="550050" y="3936243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 flipH="1">
              <a:off x="625084" y="3993341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flipH="1">
              <a:off x="809595" y="4011989"/>
              <a:ext cx="331903" cy="47132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 flipH="1">
              <a:off x="549152" y="3931688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 flipH="1">
              <a:off x="550050" y="3936221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 flipH="1">
              <a:off x="625084" y="3993320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 flipH="1">
              <a:off x="809491" y="4021937"/>
              <a:ext cx="319348" cy="45339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30"/>
          <p:cNvSpPr/>
          <p:nvPr/>
        </p:nvSpPr>
        <p:spPr>
          <a:xfrm flipH="1">
            <a:off x="6549803" y="2677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30"/>
          <p:cNvSpPr/>
          <p:nvPr/>
        </p:nvSpPr>
        <p:spPr>
          <a:xfrm flipH="1">
            <a:off x="9056775" y="2183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30"/>
          <p:cNvSpPr/>
          <p:nvPr/>
        </p:nvSpPr>
        <p:spPr>
          <a:xfrm flipH="1">
            <a:off x="436926" y="2288635"/>
            <a:ext cx="2741407" cy="1401016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27178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EA709A25-E300-4E02-B47E-4C7865139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id="{48C3EF92-AE91-466B-A381-C018EAC1A21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853AD14F-F7ED-42F4-BC0E-319C98D7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2B03347C-C79E-47A5-872E-C059A84BA9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834AE7B5-03E3-40F5-9215-F01CE923A23F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id="{9439D3F4-A5DF-498D-9E82-6D3D3B172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id="{9E60602E-7C4A-44FC-B709-0BA04852F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9FD5BCC7-73A7-4D1A-8EFC-D431008F82FC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id="{8D52D286-55D3-4199-8A45-5275F248F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775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1"/>
          <p:cNvSpPr/>
          <p:nvPr/>
        </p:nvSpPr>
        <p:spPr>
          <a:xfrm flipH="1">
            <a:off x="9878847" y="329201"/>
            <a:ext cx="1518157" cy="775865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31"/>
          <p:cNvSpPr/>
          <p:nvPr/>
        </p:nvSpPr>
        <p:spPr>
          <a:xfrm flipH="1">
            <a:off x="-805859" y="541717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2" name="Google Shape;1112;p31"/>
          <p:cNvSpPr/>
          <p:nvPr/>
        </p:nvSpPr>
        <p:spPr>
          <a:xfrm flipH="1">
            <a:off x="8936918" y="4675834"/>
            <a:ext cx="1922980" cy="98275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 rot="924001" flipH="1">
            <a:off x="4386190" y="272247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 rot="924001" flipH="1">
            <a:off x="4385930" y="276117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 rot="924001" flipH="1">
            <a:off x="4447637" y="322978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6" name="Google Shape;1116;p31"/>
          <p:cNvSpPr/>
          <p:nvPr/>
        </p:nvSpPr>
        <p:spPr>
          <a:xfrm rot="924001" flipH="1">
            <a:off x="4589154" y="358349"/>
            <a:ext cx="264719" cy="375912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7" name="Google Shape;1117;p31"/>
          <p:cNvSpPr/>
          <p:nvPr/>
        </p:nvSpPr>
        <p:spPr>
          <a:xfrm rot="924001" flipH="1">
            <a:off x="4386194" y="272229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31"/>
          <p:cNvSpPr/>
          <p:nvPr/>
        </p:nvSpPr>
        <p:spPr>
          <a:xfrm rot="924001" flipH="1">
            <a:off x="4385935" y="276101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31"/>
          <p:cNvSpPr/>
          <p:nvPr/>
        </p:nvSpPr>
        <p:spPr>
          <a:xfrm rot="924001" flipH="1">
            <a:off x="4447641" y="322962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31"/>
          <p:cNvSpPr/>
          <p:nvPr/>
        </p:nvSpPr>
        <p:spPr>
          <a:xfrm rot="924250" flipH="1">
            <a:off x="4589031" y="364892"/>
            <a:ext cx="254715" cy="36162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31"/>
          <p:cNvSpPr/>
          <p:nvPr/>
        </p:nvSpPr>
        <p:spPr>
          <a:xfrm rot="1473651" flipH="1">
            <a:off x="297329" y="5973359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31"/>
          <p:cNvSpPr/>
          <p:nvPr/>
        </p:nvSpPr>
        <p:spPr>
          <a:xfrm rot="1473651" flipH="1">
            <a:off x="296279" y="5978118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3" name="Google Shape;1123;p31"/>
          <p:cNvSpPr/>
          <p:nvPr/>
        </p:nvSpPr>
        <p:spPr>
          <a:xfrm rot="1473651" flipH="1">
            <a:off x="372740" y="6036564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4" name="Google Shape;1124;p31"/>
          <p:cNvSpPr/>
          <p:nvPr/>
        </p:nvSpPr>
        <p:spPr>
          <a:xfrm rot="1473651" flipH="1">
            <a:off x="538359" y="6093462"/>
            <a:ext cx="323245" cy="45907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5" name="Google Shape;1125;p31"/>
          <p:cNvSpPr/>
          <p:nvPr/>
        </p:nvSpPr>
        <p:spPr>
          <a:xfrm rot="1473651" flipH="1">
            <a:off x="297337" y="5973341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31"/>
          <p:cNvSpPr/>
          <p:nvPr/>
        </p:nvSpPr>
        <p:spPr>
          <a:xfrm rot="1473651" flipH="1">
            <a:off x="296287" y="5978099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1"/>
          <p:cNvSpPr/>
          <p:nvPr/>
        </p:nvSpPr>
        <p:spPr>
          <a:xfrm rot="1473651" flipH="1">
            <a:off x="372749" y="6036546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1"/>
          <p:cNvSpPr/>
          <p:nvPr/>
        </p:nvSpPr>
        <p:spPr>
          <a:xfrm rot="1473785" flipH="1">
            <a:off x="538412" y="6100468"/>
            <a:ext cx="311019" cy="4415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1"/>
          <p:cNvSpPr/>
          <p:nvPr/>
        </p:nvSpPr>
        <p:spPr>
          <a:xfrm flipH="1">
            <a:off x="10763137" y="275793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1"/>
          <p:cNvSpPr/>
          <p:nvPr/>
        </p:nvSpPr>
        <p:spPr>
          <a:xfrm flipH="1">
            <a:off x="10764334" y="2763974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1"/>
          <p:cNvSpPr/>
          <p:nvPr/>
        </p:nvSpPr>
        <p:spPr>
          <a:xfrm flipH="1">
            <a:off x="10864379" y="2840106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1"/>
          <p:cNvSpPr/>
          <p:nvPr/>
        </p:nvSpPr>
        <p:spPr>
          <a:xfrm flipH="1">
            <a:off x="11110394" y="2864970"/>
            <a:ext cx="442537" cy="62843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1"/>
          <p:cNvSpPr/>
          <p:nvPr/>
        </p:nvSpPr>
        <p:spPr>
          <a:xfrm flipH="1">
            <a:off x="10763137" y="275790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31"/>
          <p:cNvSpPr/>
          <p:nvPr/>
        </p:nvSpPr>
        <p:spPr>
          <a:xfrm flipH="1">
            <a:off x="10764334" y="2763946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5" name="Google Shape;1135;p31"/>
          <p:cNvSpPr/>
          <p:nvPr/>
        </p:nvSpPr>
        <p:spPr>
          <a:xfrm flipH="1">
            <a:off x="10864379" y="2840077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31"/>
          <p:cNvSpPr/>
          <p:nvPr/>
        </p:nvSpPr>
        <p:spPr>
          <a:xfrm flipH="1">
            <a:off x="11110255" y="2878233"/>
            <a:ext cx="425797" cy="604520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463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0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88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1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0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7" Type="http://schemas.openxmlformats.org/officeDocument/2006/relationships/image" Target="../media/image10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8.svg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ags" Target="../tags/tag2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7" Type="http://schemas.openxmlformats.org/officeDocument/2006/relationships/image" Target="../media/image10.sv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8.svg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78D3F8"/>
            </a:gs>
            <a:gs pos="0">
              <a:schemeClr val="bg1"/>
            </a:gs>
            <a:gs pos="100000">
              <a:srgbClr val="00B0F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4946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7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13" name="Oval 12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841500"/>
            <a:ext cx="914400" cy="914400"/>
          </a:xfrm>
          <a:prstGeom prst="ellipse">
            <a:avLst/>
          </a:prstGeom>
          <a:blipFill dpi="0" rotWithShape="0">
            <a:blip r:embed="rId19" cstate="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2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13" name="Oval 12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841500"/>
            <a:ext cx="914400" cy="914400"/>
          </a:xfrm>
          <a:prstGeom prst="ellipse">
            <a:avLst/>
          </a:prstGeom>
          <a:blipFill dpi="0" rotWithShape="0">
            <a:blip r:embed="rId19" cstate="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7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6962BF8D-0A0A-466D-8ADD-696E5A5160E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F6F2A2A7-11C8-4393-92D7-F7A066E246E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B33B2248-04BE-42D4-BEE0-C4A2F2947AA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F6E730A5-06CB-4BAE-BE04-822A153D9770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6" name="图片 7">
              <a:extLst>
                <a:ext uri="{FF2B5EF4-FFF2-40B4-BE49-F238E27FC236}">
                  <a16:creationId xmlns:a16="http://schemas.microsoft.com/office/drawing/2014/main" id="{13C76099-6BA7-4673-B860-8342E4693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87F55919-747D-47D0-AAA8-51A728776D2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CF6A91DE-EBC8-41CF-B8E7-B1EC2B4C483A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4" name="图片 19">
              <a:extLst>
                <a:ext uri="{FF2B5EF4-FFF2-40B4-BE49-F238E27FC236}">
                  <a16:creationId xmlns:a16="http://schemas.microsoft.com/office/drawing/2014/main" id="{B6E4D8C8-B372-4C4A-8922-19C2333E4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0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FA0BDC-326F-4FCE-8D72-F9750F9DF51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1" y="10422256"/>
            <a:ext cx="1648883" cy="14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3">
            <a:extLst>
              <a:ext uri="{FF2B5EF4-FFF2-40B4-BE49-F238E27FC236}">
                <a16:creationId xmlns:a16="http://schemas.microsoft.com/office/drawing/2014/main" id="{50D356A9-8A56-4212-BEF7-3693C99708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812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64.svg"/><Relationship Id="rId4" Type="http://schemas.openxmlformats.org/officeDocument/2006/relationships/image" Target="../media/image2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64.svg"/><Relationship Id="rId4" Type="http://schemas.openxmlformats.org/officeDocument/2006/relationships/image" Target="../media/image24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4"/>
          <p:cNvSpPr/>
          <p:nvPr/>
        </p:nvSpPr>
        <p:spPr>
          <a:xfrm>
            <a:off x="-557233" y="7188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34"/>
          <p:cNvSpPr/>
          <p:nvPr/>
        </p:nvSpPr>
        <p:spPr>
          <a:xfrm>
            <a:off x="11058834" y="21344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9" name="Google Shape;1149;p34"/>
          <p:cNvSpPr/>
          <p:nvPr/>
        </p:nvSpPr>
        <p:spPr>
          <a:xfrm>
            <a:off x="7851034" y="210864"/>
            <a:ext cx="1305209" cy="667037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0" name="Google Shape;1150;p34"/>
          <p:cNvGrpSpPr/>
          <p:nvPr/>
        </p:nvGrpSpPr>
        <p:grpSpPr>
          <a:xfrm rot="21039825">
            <a:off x="1135388" y="3417533"/>
            <a:ext cx="3281211" cy="2764951"/>
            <a:chOff x="549228" y="3196461"/>
            <a:chExt cx="1962357" cy="1623443"/>
          </a:xfrm>
        </p:grpSpPr>
        <p:sp>
          <p:nvSpPr>
            <p:cNvPr id="1151" name="Google Shape;1151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794830" y="4291075"/>
              <a:ext cx="162469" cy="17323"/>
            </a:xfrm>
            <a:custGeom>
              <a:avLst/>
              <a:gdLst/>
              <a:ahLst/>
              <a:cxnLst/>
              <a:rect l="l" t="t" r="r" b="b"/>
              <a:pathLst>
                <a:path w="2476" h="264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72"/>
                    <a:pt x="882" y="264"/>
                    <a:pt x="1338" y="264"/>
                  </a:cubicBezTo>
                  <a:cubicBezTo>
                    <a:pt x="1723" y="264"/>
                    <a:pt x="2108" y="199"/>
                    <a:pt x="2475" y="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768452" y="4393765"/>
              <a:ext cx="163847" cy="18045"/>
            </a:xfrm>
            <a:custGeom>
              <a:avLst/>
              <a:gdLst/>
              <a:ahLst/>
              <a:cxnLst/>
              <a:rect l="l" t="t" r="r" b="b"/>
              <a:pathLst>
                <a:path w="2497" h="275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84"/>
                    <a:pt x="882" y="274"/>
                    <a:pt x="1343" y="274"/>
                  </a:cubicBezTo>
                  <a:cubicBezTo>
                    <a:pt x="1730" y="274"/>
                    <a:pt x="2120" y="210"/>
                    <a:pt x="2497" y="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757363" y="4385432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757363" y="4385419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34"/>
          <p:cNvGrpSpPr/>
          <p:nvPr/>
        </p:nvGrpSpPr>
        <p:grpSpPr>
          <a:xfrm>
            <a:off x="9569101" y="3625818"/>
            <a:ext cx="2058071" cy="2296604"/>
            <a:chOff x="7176825" y="2719363"/>
            <a:chExt cx="1543553" cy="1722453"/>
          </a:xfrm>
        </p:grpSpPr>
        <p:sp>
          <p:nvSpPr>
            <p:cNvPr id="1204" name="Google Shape;1204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05119" y="306217"/>
            <a:ext cx="95208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</a:t>
            </a: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</a:t>
            </a: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tháng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</a:t>
            </a: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6E6559-213B-4219-A19C-40EF33080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35" y="2347958"/>
            <a:ext cx="8529043" cy="1426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A5CB0C-2101-406C-8746-86492D493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803" y="1126517"/>
            <a:ext cx="3828620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  <p:bldP spid="1148" grpId="0" animBg="1"/>
      <p:bldP spid="1149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203200" y="1039832"/>
            <a:ext cx="11734800" cy="5818169"/>
          </a:xfrm>
          <a:custGeom>
            <a:avLst/>
            <a:gdLst>
              <a:gd name="connsiteX0" fmla="*/ 0 w 11734800"/>
              <a:gd name="connsiteY0" fmla="*/ 756537 h 5818169"/>
              <a:gd name="connsiteX1" fmla="*/ 756537 w 11734800"/>
              <a:gd name="connsiteY1" fmla="*/ 0 h 5818169"/>
              <a:gd name="connsiteX2" fmla="*/ 1528845 w 11734800"/>
              <a:gd name="connsiteY2" fmla="*/ 0 h 5818169"/>
              <a:gd name="connsiteX3" fmla="*/ 1994502 w 11734800"/>
              <a:gd name="connsiteY3" fmla="*/ 0 h 5818169"/>
              <a:gd name="connsiteX4" fmla="*/ 2357941 w 11734800"/>
              <a:gd name="connsiteY4" fmla="*/ 0 h 5818169"/>
              <a:gd name="connsiteX5" fmla="*/ 3130249 w 11734800"/>
              <a:gd name="connsiteY5" fmla="*/ 0 h 5818169"/>
              <a:gd name="connsiteX6" fmla="*/ 3391471 w 11734800"/>
              <a:gd name="connsiteY6" fmla="*/ 0 h 5818169"/>
              <a:gd name="connsiteX7" fmla="*/ 4163779 w 11734800"/>
              <a:gd name="connsiteY7" fmla="*/ 0 h 5818169"/>
              <a:gd name="connsiteX8" fmla="*/ 4936087 w 11734800"/>
              <a:gd name="connsiteY8" fmla="*/ 0 h 5818169"/>
              <a:gd name="connsiteX9" fmla="*/ 5299526 w 11734800"/>
              <a:gd name="connsiteY9" fmla="*/ 0 h 5818169"/>
              <a:gd name="connsiteX10" fmla="*/ 5560748 w 11734800"/>
              <a:gd name="connsiteY10" fmla="*/ 0 h 5818169"/>
              <a:gd name="connsiteX11" fmla="*/ 6230839 w 11734800"/>
              <a:gd name="connsiteY11" fmla="*/ 0 h 5818169"/>
              <a:gd name="connsiteX12" fmla="*/ 6492061 w 11734800"/>
              <a:gd name="connsiteY12" fmla="*/ 0 h 5818169"/>
              <a:gd name="connsiteX13" fmla="*/ 7059935 w 11734800"/>
              <a:gd name="connsiteY13" fmla="*/ 0 h 5818169"/>
              <a:gd name="connsiteX14" fmla="*/ 7321157 w 11734800"/>
              <a:gd name="connsiteY14" fmla="*/ 0 h 5818169"/>
              <a:gd name="connsiteX15" fmla="*/ 7889030 w 11734800"/>
              <a:gd name="connsiteY15" fmla="*/ 0 h 5818169"/>
              <a:gd name="connsiteX16" fmla="*/ 8354687 w 11734800"/>
              <a:gd name="connsiteY16" fmla="*/ 0 h 5818169"/>
              <a:gd name="connsiteX17" fmla="*/ 9024778 w 11734800"/>
              <a:gd name="connsiteY17" fmla="*/ 0 h 5818169"/>
              <a:gd name="connsiteX18" fmla="*/ 9797086 w 11734800"/>
              <a:gd name="connsiteY18" fmla="*/ 0 h 5818169"/>
              <a:gd name="connsiteX19" fmla="*/ 10058308 w 11734800"/>
              <a:gd name="connsiteY19" fmla="*/ 0 h 5818169"/>
              <a:gd name="connsiteX20" fmla="*/ 10978263 w 11734800"/>
              <a:gd name="connsiteY20" fmla="*/ 0 h 5818169"/>
              <a:gd name="connsiteX21" fmla="*/ 11734800 w 11734800"/>
              <a:gd name="connsiteY21" fmla="*/ 756537 h 5818169"/>
              <a:gd name="connsiteX22" fmla="*/ 11734800 w 11734800"/>
              <a:gd name="connsiteY22" fmla="*/ 1294674 h 5818169"/>
              <a:gd name="connsiteX23" fmla="*/ 11734800 w 11734800"/>
              <a:gd name="connsiteY23" fmla="*/ 1746709 h 5818169"/>
              <a:gd name="connsiteX24" fmla="*/ 11734800 w 11734800"/>
              <a:gd name="connsiteY24" fmla="*/ 2155693 h 5818169"/>
              <a:gd name="connsiteX25" fmla="*/ 11734800 w 11734800"/>
              <a:gd name="connsiteY25" fmla="*/ 2650779 h 5818169"/>
              <a:gd name="connsiteX26" fmla="*/ 11734800 w 11734800"/>
              <a:gd name="connsiteY26" fmla="*/ 3231967 h 5818169"/>
              <a:gd name="connsiteX27" fmla="*/ 11734800 w 11734800"/>
              <a:gd name="connsiteY27" fmla="*/ 3727053 h 5818169"/>
              <a:gd name="connsiteX28" fmla="*/ 11734800 w 11734800"/>
              <a:gd name="connsiteY28" fmla="*/ 4351291 h 5818169"/>
              <a:gd name="connsiteX29" fmla="*/ 11734800 w 11734800"/>
              <a:gd name="connsiteY29" fmla="*/ 5061632 h 5818169"/>
              <a:gd name="connsiteX30" fmla="*/ 10978263 w 11734800"/>
              <a:gd name="connsiteY30" fmla="*/ 5818169 h 5818169"/>
              <a:gd name="connsiteX31" fmla="*/ 10614824 w 11734800"/>
              <a:gd name="connsiteY31" fmla="*/ 5818169 h 5818169"/>
              <a:gd name="connsiteX32" fmla="*/ 9944733 w 11734800"/>
              <a:gd name="connsiteY32" fmla="*/ 5818169 h 5818169"/>
              <a:gd name="connsiteX33" fmla="*/ 9479077 w 11734800"/>
              <a:gd name="connsiteY33" fmla="*/ 5818169 h 5818169"/>
              <a:gd name="connsiteX34" fmla="*/ 9013420 w 11734800"/>
              <a:gd name="connsiteY34" fmla="*/ 5818169 h 5818169"/>
              <a:gd name="connsiteX35" fmla="*/ 8343329 w 11734800"/>
              <a:gd name="connsiteY35" fmla="*/ 5818169 h 5818169"/>
              <a:gd name="connsiteX36" fmla="*/ 7571021 w 11734800"/>
              <a:gd name="connsiteY36" fmla="*/ 5818169 h 5818169"/>
              <a:gd name="connsiteX37" fmla="*/ 6798713 w 11734800"/>
              <a:gd name="connsiteY37" fmla="*/ 5818169 h 5818169"/>
              <a:gd name="connsiteX38" fmla="*/ 6026405 w 11734800"/>
              <a:gd name="connsiteY38" fmla="*/ 5818169 h 5818169"/>
              <a:gd name="connsiteX39" fmla="*/ 5662965 w 11734800"/>
              <a:gd name="connsiteY39" fmla="*/ 5818169 h 5818169"/>
              <a:gd name="connsiteX40" fmla="*/ 5095092 w 11734800"/>
              <a:gd name="connsiteY40" fmla="*/ 5818169 h 5818169"/>
              <a:gd name="connsiteX41" fmla="*/ 4527218 w 11734800"/>
              <a:gd name="connsiteY41" fmla="*/ 5818169 h 5818169"/>
              <a:gd name="connsiteX42" fmla="*/ 3754910 w 11734800"/>
              <a:gd name="connsiteY42" fmla="*/ 5818169 h 5818169"/>
              <a:gd name="connsiteX43" fmla="*/ 3187036 w 11734800"/>
              <a:gd name="connsiteY43" fmla="*/ 5818169 h 5818169"/>
              <a:gd name="connsiteX44" fmla="*/ 2925814 w 11734800"/>
              <a:gd name="connsiteY44" fmla="*/ 5818169 h 5818169"/>
              <a:gd name="connsiteX45" fmla="*/ 2153506 w 11734800"/>
              <a:gd name="connsiteY45" fmla="*/ 5818169 h 5818169"/>
              <a:gd name="connsiteX46" fmla="*/ 1892284 w 11734800"/>
              <a:gd name="connsiteY46" fmla="*/ 5818169 h 5818169"/>
              <a:gd name="connsiteX47" fmla="*/ 1631062 w 11734800"/>
              <a:gd name="connsiteY47" fmla="*/ 5818169 h 5818169"/>
              <a:gd name="connsiteX48" fmla="*/ 756537 w 11734800"/>
              <a:gd name="connsiteY48" fmla="*/ 5818169 h 5818169"/>
              <a:gd name="connsiteX49" fmla="*/ 0 w 11734800"/>
              <a:gd name="connsiteY49" fmla="*/ 5061632 h 5818169"/>
              <a:gd name="connsiteX50" fmla="*/ 0 w 11734800"/>
              <a:gd name="connsiteY50" fmla="*/ 4480444 h 5818169"/>
              <a:gd name="connsiteX51" fmla="*/ 0 w 11734800"/>
              <a:gd name="connsiteY51" fmla="*/ 4028409 h 5818169"/>
              <a:gd name="connsiteX52" fmla="*/ 0 w 11734800"/>
              <a:gd name="connsiteY52" fmla="*/ 3576374 h 5818169"/>
              <a:gd name="connsiteX53" fmla="*/ 0 w 11734800"/>
              <a:gd name="connsiteY53" fmla="*/ 2995186 h 5818169"/>
              <a:gd name="connsiteX54" fmla="*/ 0 w 11734800"/>
              <a:gd name="connsiteY54" fmla="*/ 2543151 h 5818169"/>
              <a:gd name="connsiteX55" fmla="*/ 0 w 11734800"/>
              <a:gd name="connsiteY55" fmla="*/ 1961964 h 5818169"/>
              <a:gd name="connsiteX56" fmla="*/ 0 w 11734800"/>
              <a:gd name="connsiteY56" fmla="*/ 1509929 h 5818169"/>
              <a:gd name="connsiteX57" fmla="*/ 0 w 11734800"/>
              <a:gd name="connsiteY57" fmla="*/ 756537 h 581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734800" h="5818169" fill="none" extrusionOk="0">
                <a:moveTo>
                  <a:pt x="0" y="756537"/>
                </a:moveTo>
                <a:cubicBezTo>
                  <a:pt x="77115" y="297408"/>
                  <a:pt x="328980" y="34881"/>
                  <a:pt x="756537" y="0"/>
                </a:cubicBezTo>
                <a:cubicBezTo>
                  <a:pt x="1138123" y="-28411"/>
                  <a:pt x="1184369" y="33763"/>
                  <a:pt x="1528845" y="0"/>
                </a:cubicBezTo>
                <a:cubicBezTo>
                  <a:pt x="1873321" y="-33763"/>
                  <a:pt x="1804035" y="20543"/>
                  <a:pt x="1994502" y="0"/>
                </a:cubicBezTo>
                <a:cubicBezTo>
                  <a:pt x="2184969" y="-20543"/>
                  <a:pt x="2278706" y="13415"/>
                  <a:pt x="2357941" y="0"/>
                </a:cubicBezTo>
                <a:cubicBezTo>
                  <a:pt x="2437176" y="-13415"/>
                  <a:pt x="2887419" y="25794"/>
                  <a:pt x="3130249" y="0"/>
                </a:cubicBezTo>
                <a:cubicBezTo>
                  <a:pt x="3373079" y="-25794"/>
                  <a:pt x="3278997" y="3698"/>
                  <a:pt x="3391471" y="0"/>
                </a:cubicBezTo>
                <a:cubicBezTo>
                  <a:pt x="3503945" y="-3698"/>
                  <a:pt x="3907376" y="81768"/>
                  <a:pt x="4163779" y="0"/>
                </a:cubicBezTo>
                <a:cubicBezTo>
                  <a:pt x="4420182" y="-81768"/>
                  <a:pt x="4575802" y="22707"/>
                  <a:pt x="4936087" y="0"/>
                </a:cubicBezTo>
                <a:cubicBezTo>
                  <a:pt x="5296372" y="-22707"/>
                  <a:pt x="5188376" y="39431"/>
                  <a:pt x="5299526" y="0"/>
                </a:cubicBezTo>
                <a:cubicBezTo>
                  <a:pt x="5410676" y="-39431"/>
                  <a:pt x="5454640" y="20601"/>
                  <a:pt x="5560748" y="0"/>
                </a:cubicBezTo>
                <a:cubicBezTo>
                  <a:pt x="5666856" y="-20601"/>
                  <a:pt x="6031082" y="75536"/>
                  <a:pt x="6230839" y="0"/>
                </a:cubicBezTo>
                <a:cubicBezTo>
                  <a:pt x="6430596" y="-75536"/>
                  <a:pt x="6392515" y="9287"/>
                  <a:pt x="6492061" y="0"/>
                </a:cubicBezTo>
                <a:cubicBezTo>
                  <a:pt x="6591607" y="-9287"/>
                  <a:pt x="6838244" y="49881"/>
                  <a:pt x="7059935" y="0"/>
                </a:cubicBezTo>
                <a:cubicBezTo>
                  <a:pt x="7281626" y="-49881"/>
                  <a:pt x="7253007" y="3702"/>
                  <a:pt x="7321157" y="0"/>
                </a:cubicBezTo>
                <a:cubicBezTo>
                  <a:pt x="7389307" y="-3702"/>
                  <a:pt x="7675945" y="37275"/>
                  <a:pt x="7889030" y="0"/>
                </a:cubicBezTo>
                <a:cubicBezTo>
                  <a:pt x="8102115" y="-37275"/>
                  <a:pt x="8223722" y="11608"/>
                  <a:pt x="8354687" y="0"/>
                </a:cubicBezTo>
                <a:cubicBezTo>
                  <a:pt x="8485652" y="-11608"/>
                  <a:pt x="8704768" y="67629"/>
                  <a:pt x="9024778" y="0"/>
                </a:cubicBezTo>
                <a:cubicBezTo>
                  <a:pt x="9344788" y="-67629"/>
                  <a:pt x="9586377" y="29562"/>
                  <a:pt x="9797086" y="0"/>
                </a:cubicBezTo>
                <a:cubicBezTo>
                  <a:pt x="10007795" y="-29562"/>
                  <a:pt x="9995637" y="15117"/>
                  <a:pt x="10058308" y="0"/>
                </a:cubicBezTo>
                <a:cubicBezTo>
                  <a:pt x="10120979" y="-15117"/>
                  <a:pt x="10549725" y="89625"/>
                  <a:pt x="10978263" y="0"/>
                </a:cubicBezTo>
                <a:cubicBezTo>
                  <a:pt x="11322706" y="-65024"/>
                  <a:pt x="11656124" y="246416"/>
                  <a:pt x="11734800" y="756537"/>
                </a:cubicBezTo>
                <a:cubicBezTo>
                  <a:pt x="11794035" y="986335"/>
                  <a:pt x="11713481" y="1086249"/>
                  <a:pt x="11734800" y="1294674"/>
                </a:cubicBezTo>
                <a:cubicBezTo>
                  <a:pt x="11756119" y="1503099"/>
                  <a:pt x="11712800" y="1525902"/>
                  <a:pt x="11734800" y="1746709"/>
                </a:cubicBezTo>
                <a:cubicBezTo>
                  <a:pt x="11756800" y="1967517"/>
                  <a:pt x="11686933" y="2019220"/>
                  <a:pt x="11734800" y="2155693"/>
                </a:cubicBezTo>
                <a:cubicBezTo>
                  <a:pt x="11782667" y="2292166"/>
                  <a:pt x="11676263" y="2405792"/>
                  <a:pt x="11734800" y="2650779"/>
                </a:cubicBezTo>
                <a:cubicBezTo>
                  <a:pt x="11793337" y="2895766"/>
                  <a:pt x="11674792" y="3003190"/>
                  <a:pt x="11734800" y="3231967"/>
                </a:cubicBezTo>
                <a:cubicBezTo>
                  <a:pt x="11794808" y="3460744"/>
                  <a:pt x="11721210" y="3597966"/>
                  <a:pt x="11734800" y="3727053"/>
                </a:cubicBezTo>
                <a:cubicBezTo>
                  <a:pt x="11748390" y="3856140"/>
                  <a:pt x="11676258" y="4205105"/>
                  <a:pt x="11734800" y="4351291"/>
                </a:cubicBezTo>
                <a:cubicBezTo>
                  <a:pt x="11793342" y="4497477"/>
                  <a:pt x="11682542" y="4751823"/>
                  <a:pt x="11734800" y="5061632"/>
                </a:cubicBezTo>
                <a:cubicBezTo>
                  <a:pt x="11710225" y="5400384"/>
                  <a:pt x="11405866" y="5835763"/>
                  <a:pt x="10978263" y="5818169"/>
                </a:cubicBezTo>
                <a:cubicBezTo>
                  <a:pt x="10824234" y="5856377"/>
                  <a:pt x="10783403" y="5803013"/>
                  <a:pt x="10614824" y="5818169"/>
                </a:cubicBezTo>
                <a:cubicBezTo>
                  <a:pt x="10446245" y="5833325"/>
                  <a:pt x="10159112" y="5767782"/>
                  <a:pt x="9944733" y="5818169"/>
                </a:cubicBezTo>
                <a:cubicBezTo>
                  <a:pt x="9730354" y="5868556"/>
                  <a:pt x="9707139" y="5791565"/>
                  <a:pt x="9479077" y="5818169"/>
                </a:cubicBezTo>
                <a:cubicBezTo>
                  <a:pt x="9251015" y="5844773"/>
                  <a:pt x="9156148" y="5811133"/>
                  <a:pt x="9013420" y="5818169"/>
                </a:cubicBezTo>
                <a:cubicBezTo>
                  <a:pt x="8870692" y="5825205"/>
                  <a:pt x="8564896" y="5809620"/>
                  <a:pt x="8343329" y="5818169"/>
                </a:cubicBezTo>
                <a:cubicBezTo>
                  <a:pt x="8121762" y="5826718"/>
                  <a:pt x="7809531" y="5742284"/>
                  <a:pt x="7571021" y="5818169"/>
                </a:cubicBezTo>
                <a:cubicBezTo>
                  <a:pt x="7332511" y="5894054"/>
                  <a:pt x="7065183" y="5802245"/>
                  <a:pt x="6798713" y="5818169"/>
                </a:cubicBezTo>
                <a:cubicBezTo>
                  <a:pt x="6532243" y="5834093"/>
                  <a:pt x="6342014" y="5806976"/>
                  <a:pt x="6026405" y="5818169"/>
                </a:cubicBezTo>
                <a:cubicBezTo>
                  <a:pt x="5710796" y="5829362"/>
                  <a:pt x="5770134" y="5782439"/>
                  <a:pt x="5662965" y="5818169"/>
                </a:cubicBezTo>
                <a:cubicBezTo>
                  <a:pt x="5555796" y="5853899"/>
                  <a:pt x="5230029" y="5769445"/>
                  <a:pt x="5095092" y="5818169"/>
                </a:cubicBezTo>
                <a:cubicBezTo>
                  <a:pt x="4960155" y="5866893"/>
                  <a:pt x="4781383" y="5816594"/>
                  <a:pt x="4527218" y="5818169"/>
                </a:cubicBezTo>
                <a:cubicBezTo>
                  <a:pt x="4273053" y="5819744"/>
                  <a:pt x="3962392" y="5734676"/>
                  <a:pt x="3754910" y="5818169"/>
                </a:cubicBezTo>
                <a:cubicBezTo>
                  <a:pt x="3547428" y="5901662"/>
                  <a:pt x="3432123" y="5781537"/>
                  <a:pt x="3187036" y="5818169"/>
                </a:cubicBezTo>
                <a:cubicBezTo>
                  <a:pt x="2941949" y="5854801"/>
                  <a:pt x="3022078" y="5801823"/>
                  <a:pt x="2925814" y="5818169"/>
                </a:cubicBezTo>
                <a:cubicBezTo>
                  <a:pt x="2829550" y="5834515"/>
                  <a:pt x="2326099" y="5743242"/>
                  <a:pt x="2153506" y="5818169"/>
                </a:cubicBezTo>
                <a:cubicBezTo>
                  <a:pt x="1980913" y="5893096"/>
                  <a:pt x="1991766" y="5809632"/>
                  <a:pt x="1892284" y="5818169"/>
                </a:cubicBezTo>
                <a:cubicBezTo>
                  <a:pt x="1792802" y="5826706"/>
                  <a:pt x="1746927" y="5796079"/>
                  <a:pt x="1631062" y="5818169"/>
                </a:cubicBezTo>
                <a:cubicBezTo>
                  <a:pt x="1515197" y="5840259"/>
                  <a:pt x="1081051" y="5793936"/>
                  <a:pt x="756537" y="5818169"/>
                </a:cubicBezTo>
                <a:cubicBezTo>
                  <a:pt x="293192" y="5840030"/>
                  <a:pt x="-16493" y="5466978"/>
                  <a:pt x="0" y="5061632"/>
                </a:cubicBezTo>
                <a:cubicBezTo>
                  <a:pt x="-58429" y="4852477"/>
                  <a:pt x="14521" y="4750517"/>
                  <a:pt x="0" y="4480444"/>
                </a:cubicBezTo>
                <a:cubicBezTo>
                  <a:pt x="-14521" y="4210371"/>
                  <a:pt x="29023" y="4218521"/>
                  <a:pt x="0" y="4028409"/>
                </a:cubicBezTo>
                <a:cubicBezTo>
                  <a:pt x="-29023" y="3838298"/>
                  <a:pt x="40470" y="3709314"/>
                  <a:pt x="0" y="3576374"/>
                </a:cubicBezTo>
                <a:cubicBezTo>
                  <a:pt x="-40470" y="3443434"/>
                  <a:pt x="43723" y="3233440"/>
                  <a:pt x="0" y="2995186"/>
                </a:cubicBezTo>
                <a:cubicBezTo>
                  <a:pt x="-43723" y="2756932"/>
                  <a:pt x="38490" y="2673104"/>
                  <a:pt x="0" y="2543151"/>
                </a:cubicBezTo>
                <a:cubicBezTo>
                  <a:pt x="-38490" y="2413198"/>
                  <a:pt x="68635" y="2206372"/>
                  <a:pt x="0" y="1961964"/>
                </a:cubicBezTo>
                <a:cubicBezTo>
                  <a:pt x="-68635" y="1717556"/>
                  <a:pt x="51819" y="1625201"/>
                  <a:pt x="0" y="1509929"/>
                </a:cubicBezTo>
                <a:cubicBezTo>
                  <a:pt x="-51819" y="1394658"/>
                  <a:pt x="5726" y="1045910"/>
                  <a:pt x="0" y="756537"/>
                </a:cubicBezTo>
                <a:close/>
              </a:path>
              <a:path w="11734800" h="5818169" stroke="0" extrusionOk="0">
                <a:moveTo>
                  <a:pt x="0" y="756537"/>
                </a:moveTo>
                <a:cubicBezTo>
                  <a:pt x="-7832" y="345765"/>
                  <a:pt x="336114" y="13503"/>
                  <a:pt x="756537" y="0"/>
                </a:cubicBezTo>
                <a:cubicBezTo>
                  <a:pt x="1038148" y="-38930"/>
                  <a:pt x="1234936" y="18490"/>
                  <a:pt x="1528845" y="0"/>
                </a:cubicBezTo>
                <a:cubicBezTo>
                  <a:pt x="1822754" y="-18490"/>
                  <a:pt x="1917887" y="23572"/>
                  <a:pt x="2096719" y="0"/>
                </a:cubicBezTo>
                <a:cubicBezTo>
                  <a:pt x="2275551" y="-23572"/>
                  <a:pt x="2360182" y="36824"/>
                  <a:pt x="2460158" y="0"/>
                </a:cubicBezTo>
                <a:cubicBezTo>
                  <a:pt x="2560134" y="-36824"/>
                  <a:pt x="2874792" y="9296"/>
                  <a:pt x="3028032" y="0"/>
                </a:cubicBezTo>
                <a:cubicBezTo>
                  <a:pt x="3181272" y="-9296"/>
                  <a:pt x="3224161" y="1780"/>
                  <a:pt x="3289254" y="0"/>
                </a:cubicBezTo>
                <a:cubicBezTo>
                  <a:pt x="3354347" y="-1780"/>
                  <a:pt x="3580595" y="489"/>
                  <a:pt x="3754910" y="0"/>
                </a:cubicBezTo>
                <a:cubicBezTo>
                  <a:pt x="3929225" y="-489"/>
                  <a:pt x="4150278" y="20957"/>
                  <a:pt x="4322784" y="0"/>
                </a:cubicBezTo>
                <a:cubicBezTo>
                  <a:pt x="4495290" y="-20957"/>
                  <a:pt x="4629738" y="1274"/>
                  <a:pt x="4890657" y="0"/>
                </a:cubicBezTo>
                <a:cubicBezTo>
                  <a:pt x="5151576" y="-1274"/>
                  <a:pt x="5315342" y="28773"/>
                  <a:pt x="5560748" y="0"/>
                </a:cubicBezTo>
                <a:cubicBezTo>
                  <a:pt x="5806154" y="-28773"/>
                  <a:pt x="5779607" y="18777"/>
                  <a:pt x="5924187" y="0"/>
                </a:cubicBezTo>
                <a:cubicBezTo>
                  <a:pt x="6068767" y="-18777"/>
                  <a:pt x="6224785" y="41677"/>
                  <a:pt x="6389844" y="0"/>
                </a:cubicBezTo>
                <a:cubicBezTo>
                  <a:pt x="6554903" y="-41677"/>
                  <a:pt x="6885627" y="53234"/>
                  <a:pt x="7059935" y="0"/>
                </a:cubicBezTo>
                <a:cubicBezTo>
                  <a:pt x="7234243" y="-53234"/>
                  <a:pt x="7348552" y="12680"/>
                  <a:pt x="7525591" y="0"/>
                </a:cubicBezTo>
                <a:cubicBezTo>
                  <a:pt x="7702630" y="-12680"/>
                  <a:pt x="7835368" y="33617"/>
                  <a:pt x="7991248" y="0"/>
                </a:cubicBezTo>
                <a:cubicBezTo>
                  <a:pt x="8147128" y="-33617"/>
                  <a:pt x="8486332" y="17929"/>
                  <a:pt x="8763556" y="0"/>
                </a:cubicBezTo>
                <a:cubicBezTo>
                  <a:pt x="9040780" y="-17929"/>
                  <a:pt x="9313465" y="74520"/>
                  <a:pt x="9535864" y="0"/>
                </a:cubicBezTo>
                <a:cubicBezTo>
                  <a:pt x="9758263" y="-74520"/>
                  <a:pt x="10108662" y="62528"/>
                  <a:pt x="10308172" y="0"/>
                </a:cubicBezTo>
                <a:cubicBezTo>
                  <a:pt x="10507682" y="-62528"/>
                  <a:pt x="10717625" y="70780"/>
                  <a:pt x="10978263" y="0"/>
                </a:cubicBezTo>
                <a:cubicBezTo>
                  <a:pt x="11487027" y="-54490"/>
                  <a:pt x="11720837" y="353990"/>
                  <a:pt x="11734800" y="756537"/>
                </a:cubicBezTo>
                <a:cubicBezTo>
                  <a:pt x="11797784" y="873019"/>
                  <a:pt x="11695063" y="1150556"/>
                  <a:pt x="11734800" y="1294674"/>
                </a:cubicBezTo>
                <a:cubicBezTo>
                  <a:pt x="11774537" y="1438792"/>
                  <a:pt x="11701206" y="1620806"/>
                  <a:pt x="11734800" y="1832811"/>
                </a:cubicBezTo>
                <a:cubicBezTo>
                  <a:pt x="11768394" y="2044816"/>
                  <a:pt x="11699616" y="2258104"/>
                  <a:pt x="11734800" y="2413999"/>
                </a:cubicBezTo>
                <a:cubicBezTo>
                  <a:pt x="11769984" y="2569894"/>
                  <a:pt x="11667457" y="2776912"/>
                  <a:pt x="11734800" y="2995186"/>
                </a:cubicBezTo>
                <a:cubicBezTo>
                  <a:pt x="11802143" y="3213460"/>
                  <a:pt x="11694138" y="3362854"/>
                  <a:pt x="11734800" y="3490272"/>
                </a:cubicBezTo>
                <a:cubicBezTo>
                  <a:pt x="11775462" y="3617690"/>
                  <a:pt x="11695138" y="3798688"/>
                  <a:pt x="11734800" y="3899256"/>
                </a:cubicBezTo>
                <a:cubicBezTo>
                  <a:pt x="11774462" y="3999824"/>
                  <a:pt x="11731337" y="4131576"/>
                  <a:pt x="11734800" y="4308240"/>
                </a:cubicBezTo>
                <a:cubicBezTo>
                  <a:pt x="11738263" y="4484904"/>
                  <a:pt x="11719654" y="4748182"/>
                  <a:pt x="11734800" y="5061632"/>
                </a:cubicBezTo>
                <a:cubicBezTo>
                  <a:pt x="11739225" y="5492910"/>
                  <a:pt x="11498067" y="5883364"/>
                  <a:pt x="10978263" y="5818169"/>
                </a:cubicBezTo>
                <a:cubicBezTo>
                  <a:pt x="10744143" y="5876366"/>
                  <a:pt x="10532325" y="5733808"/>
                  <a:pt x="10205955" y="5818169"/>
                </a:cubicBezTo>
                <a:cubicBezTo>
                  <a:pt x="9879585" y="5902530"/>
                  <a:pt x="9799266" y="5752471"/>
                  <a:pt x="9535864" y="5818169"/>
                </a:cubicBezTo>
                <a:cubicBezTo>
                  <a:pt x="9272462" y="5883867"/>
                  <a:pt x="9403287" y="5803655"/>
                  <a:pt x="9274642" y="5818169"/>
                </a:cubicBezTo>
                <a:cubicBezTo>
                  <a:pt x="9145997" y="5832683"/>
                  <a:pt x="8966966" y="5794964"/>
                  <a:pt x="8706768" y="5818169"/>
                </a:cubicBezTo>
                <a:cubicBezTo>
                  <a:pt x="8446570" y="5841374"/>
                  <a:pt x="8280268" y="5787867"/>
                  <a:pt x="8036677" y="5818169"/>
                </a:cubicBezTo>
                <a:cubicBezTo>
                  <a:pt x="7793086" y="5848471"/>
                  <a:pt x="7733351" y="5785002"/>
                  <a:pt x="7468804" y="5818169"/>
                </a:cubicBezTo>
                <a:cubicBezTo>
                  <a:pt x="7204257" y="5851336"/>
                  <a:pt x="7110634" y="5792157"/>
                  <a:pt x="6900930" y="5818169"/>
                </a:cubicBezTo>
                <a:cubicBezTo>
                  <a:pt x="6691226" y="5844181"/>
                  <a:pt x="6516777" y="5756508"/>
                  <a:pt x="6230839" y="5818169"/>
                </a:cubicBezTo>
                <a:cubicBezTo>
                  <a:pt x="5944901" y="5879830"/>
                  <a:pt x="6006421" y="5803573"/>
                  <a:pt x="5867400" y="5818169"/>
                </a:cubicBezTo>
                <a:cubicBezTo>
                  <a:pt x="5728379" y="5832765"/>
                  <a:pt x="5628592" y="5798953"/>
                  <a:pt x="5401744" y="5818169"/>
                </a:cubicBezTo>
                <a:cubicBezTo>
                  <a:pt x="5174896" y="5837385"/>
                  <a:pt x="5155799" y="5790656"/>
                  <a:pt x="4936087" y="5818169"/>
                </a:cubicBezTo>
                <a:cubicBezTo>
                  <a:pt x="4716375" y="5845682"/>
                  <a:pt x="4701489" y="5794430"/>
                  <a:pt x="4572648" y="5818169"/>
                </a:cubicBezTo>
                <a:cubicBezTo>
                  <a:pt x="4443807" y="5841908"/>
                  <a:pt x="4376499" y="5816009"/>
                  <a:pt x="4209209" y="5818169"/>
                </a:cubicBezTo>
                <a:cubicBezTo>
                  <a:pt x="4041919" y="5820329"/>
                  <a:pt x="3812039" y="5748662"/>
                  <a:pt x="3539118" y="5818169"/>
                </a:cubicBezTo>
                <a:cubicBezTo>
                  <a:pt x="3266197" y="5887676"/>
                  <a:pt x="3103279" y="5739506"/>
                  <a:pt x="2869027" y="5818169"/>
                </a:cubicBezTo>
                <a:cubicBezTo>
                  <a:pt x="2634775" y="5896832"/>
                  <a:pt x="2671280" y="5796079"/>
                  <a:pt x="2505588" y="5818169"/>
                </a:cubicBezTo>
                <a:cubicBezTo>
                  <a:pt x="2339896" y="5840259"/>
                  <a:pt x="2221124" y="5803364"/>
                  <a:pt x="2142149" y="5818169"/>
                </a:cubicBezTo>
                <a:cubicBezTo>
                  <a:pt x="2063174" y="5832974"/>
                  <a:pt x="1658939" y="5811110"/>
                  <a:pt x="1369841" y="5818169"/>
                </a:cubicBezTo>
                <a:cubicBezTo>
                  <a:pt x="1080743" y="5825228"/>
                  <a:pt x="960121" y="5790254"/>
                  <a:pt x="756537" y="5818169"/>
                </a:cubicBezTo>
                <a:cubicBezTo>
                  <a:pt x="315532" y="5704602"/>
                  <a:pt x="-42121" y="5419660"/>
                  <a:pt x="0" y="5061632"/>
                </a:cubicBezTo>
                <a:cubicBezTo>
                  <a:pt x="-53698" y="4911889"/>
                  <a:pt x="40499" y="4787363"/>
                  <a:pt x="0" y="4523495"/>
                </a:cubicBezTo>
                <a:cubicBezTo>
                  <a:pt x="-40499" y="4259627"/>
                  <a:pt x="15940" y="4175226"/>
                  <a:pt x="0" y="4028409"/>
                </a:cubicBezTo>
                <a:cubicBezTo>
                  <a:pt x="-15940" y="3881592"/>
                  <a:pt x="27436" y="3717920"/>
                  <a:pt x="0" y="3447221"/>
                </a:cubicBezTo>
                <a:cubicBezTo>
                  <a:pt x="-27436" y="3176522"/>
                  <a:pt x="27982" y="3129377"/>
                  <a:pt x="0" y="2995186"/>
                </a:cubicBezTo>
                <a:cubicBezTo>
                  <a:pt x="-27982" y="2860996"/>
                  <a:pt x="55754" y="2658153"/>
                  <a:pt x="0" y="2457050"/>
                </a:cubicBezTo>
                <a:cubicBezTo>
                  <a:pt x="-55754" y="2255947"/>
                  <a:pt x="22681" y="2111905"/>
                  <a:pt x="0" y="1918913"/>
                </a:cubicBezTo>
                <a:cubicBezTo>
                  <a:pt x="-22681" y="1725921"/>
                  <a:pt x="42545" y="1619699"/>
                  <a:pt x="0" y="1466878"/>
                </a:cubicBezTo>
                <a:cubicBezTo>
                  <a:pt x="-42545" y="1314057"/>
                  <a:pt x="30495" y="990974"/>
                  <a:pt x="0" y="756537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09585">
              <a:buClr>
                <a:srgbClr val="000000"/>
              </a:buClr>
            </a:pPr>
            <a:endParaRPr lang="en-US" sz="4800" kern="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5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417444" y="275501"/>
            <a:ext cx="11380304" cy="1096099"/>
          </a:xfrm>
          <a:custGeom>
            <a:avLst/>
            <a:gdLst>
              <a:gd name="connsiteX0" fmla="*/ 0 w 11380304"/>
              <a:gd name="connsiteY0" fmla="*/ 142526 h 1096099"/>
              <a:gd name="connsiteX1" fmla="*/ 142526 w 11380304"/>
              <a:gd name="connsiteY1" fmla="*/ 0 h 1096099"/>
              <a:gd name="connsiteX2" fmla="*/ 948392 w 11380304"/>
              <a:gd name="connsiteY2" fmla="*/ 0 h 1096099"/>
              <a:gd name="connsiteX3" fmla="*/ 1310447 w 11380304"/>
              <a:gd name="connsiteY3" fmla="*/ 0 h 1096099"/>
              <a:gd name="connsiteX4" fmla="*/ 1894408 w 11380304"/>
              <a:gd name="connsiteY4" fmla="*/ 0 h 1096099"/>
              <a:gd name="connsiteX5" fmla="*/ 2478369 w 11380304"/>
              <a:gd name="connsiteY5" fmla="*/ 0 h 1096099"/>
              <a:gd name="connsiteX6" fmla="*/ 2840424 w 11380304"/>
              <a:gd name="connsiteY6" fmla="*/ 0 h 1096099"/>
              <a:gd name="connsiteX7" fmla="*/ 3424385 w 11380304"/>
              <a:gd name="connsiteY7" fmla="*/ 0 h 1096099"/>
              <a:gd name="connsiteX8" fmla="*/ 4008345 w 11380304"/>
              <a:gd name="connsiteY8" fmla="*/ 0 h 1096099"/>
              <a:gd name="connsiteX9" fmla="*/ 4592306 w 11380304"/>
              <a:gd name="connsiteY9" fmla="*/ 0 h 1096099"/>
              <a:gd name="connsiteX10" fmla="*/ 4954362 w 11380304"/>
              <a:gd name="connsiteY10" fmla="*/ 0 h 1096099"/>
              <a:gd name="connsiteX11" fmla="*/ 5427370 w 11380304"/>
              <a:gd name="connsiteY11" fmla="*/ 0 h 1096099"/>
              <a:gd name="connsiteX12" fmla="*/ 5789425 w 11380304"/>
              <a:gd name="connsiteY12" fmla="*/ 0 h 1096099"/>
              <a:gd name="connsiteX13" fmla="*/ 6595291 w 11380304"/>
              <a:gd name="connsiteY13" fmla="*/ 0 h 1096099"/>
              <a:gd name="connsiteX14" fmla="*/ 6846394 w 11380304"/>
              <a:gd name="connsiteY14" fmla="*/ 0 h 1096099"/>
              <a:gd name="connsiteX15" fmla="*/ 7652260 w 11380304"/>
              <a:gd name="connsiteY15" fmla="*/ 0 h 1096099"/>
              <a:gd name="connsiteX16" fmla="*/ 8458125 w 11380304"/>
              <a:gd name="connsiteY16" fmla="*/ 0 h 1096099"/>
              <a:gd name="connsiteX17" fmla="*/ 8820181 w 11380304"/>
              <a:gd name="connsiteY17" fmla="*/ 0 h 1096099"/>
              <a:gd name="connsiteX18" fmla="*/ 9071284 w 11380304"/>
              <a:gd name="connsiteY18" fmla="*/ 0 h 1096099"/>
              <a:gd name="connsiteX19" fmla="*/ 9766197 w 11380304"/>
              <a:gd name="connsiteY19" fmla="*/ 0 h 1096099"/>
              <a:gd name="connsiteX20" fmla="*/ 10017300 w 11380304"/>
              <a:gd name="connsiteY20" fmla="*/ 0 h 1096099"/>
              <a:gd name="connsiteX21" fmla="*/ 10601261 w 11380304"/>
              <a:gd name="connsiteY21" fmla="*/ 0 h 1096099"/>
              <a:gd name="connsiteX22" fmla="*/ 11237778 w 11380304"/>
              <a:gd name="connsiteY22" fmla="*/ 0 h 1096099"/>
              <a:gd name="connsiteX23" fmla="*/ 11380304 w 11380304"/>
              <a:gd name="connsiteY23" fmla="*/ 142526 h 1096099"/>
              <a:gd name="connsiteX24" fmla="*/ 11380304 w 11380304"/>
              <a:gd name="connsiteY24" fmla="*/ 564270 h 1096099"/>
              <a:gd name="connsiteX25" fmla="*/ 11380304 w 11380304"/>
              <a:gd name="connsiteY25" fmla="*/ 953573 h 1096099"/>
              <a:gd name="connsiteX26" fmla="*/ 11237778 w 11380304"/>
              <a:gd name="connsiteY26" fmla="*/ 1096099 h 1096099"/>
              <a:gd name="connsiteX27" fmla="*/ 10653817 w 11380304"/>
              <a:gd name="connsiteY27" fmla="*/ 1096099 h 1096099"/>
              <a:gd name="connsiteX28" fmla="*/ 10291762 w 11380304"/>
              <a:gd name="connsiteY28" fmla="*/ 1096099 h 1096099"/>
              <a:gd name="connsiteX29" fmla="*/ 9596849 w 11380304"/>
              <a:gd name="connsiteY29" fmla="*/ 1096099 h 1096099"/>
              <a:gd name="connsiteX30" fmla="*/ 9234793 w 11380304"/>
              <a:gd name="connsiteY30" fmla="*/ 1096099 h 1096099"/>
              <a:gd name="connsiteX31" fmla="*/ 8983690 w 11380304"/>
              <a:gd name="connsiteY31" fmla="*/ 1096099 h 1096099"/>
              <a:gd name="connsiteX32" fmla="*/ 8510682 w 11380304"/>
              <a:gd name="connsiteY32" fmla="*/ 1096099 h 1096099"/>
              <a:gd name="connsiteX33" fmla="*/ 7815769 w 11380304"/>
              <a:gd name="connsiteY33" fmla="*/ 1096099 h 1096099"/>
              <a:gd name="connsiteX34" fmla="*/ 7342761 w 11380304"/>
              <a:gd name="connsiteY34" fmla="*/ 1096099 h 1096099"/>
              <a:gd name="connsiteX35" fmla="*/ 6536895 w 11380304"/>
              <a:gd name="connsiteY35" fmla="*/ 1096099 h 1096099"/>
              <a:gd name="connsiteX36" fmla="*/ 6285792 w 11380304"/>
              <a:gd name="connsiteY36" fmla="*/ 1096099 h 1096099"/>
              <a:gd name="connsiteX37" fmla="*/ 5812784 w 11380304"/>
              <a:gd name="connsiteY37" fmla="*/ 1096099 h 1096099"/>
              <a:gd name="connsiteX38" fmla="*/ 5228823 w 11380304"/>
              <a:gd name="connsiteY38" fmla="*/ 1096099 h 1096099"/>
              <a:gd name="connsiteX39" fmla="*/ 4755815 w 11380304"/>
              <a:gd name="connsiteY39" fmla="*/ 1096099 h 1096099"/>
              <a:gd name="connsiteX40" fmla="*/ 4060902 w 11380304"/>
              <a:gd name="connsiteY40" fmla="*/ 1096099 h 1096099"/>
              <a:gd name="connsiteX41" fmla="*/ 3587894 w 11380304"/>
              <a:gd name="connsiteY41" fmla="*/ 1096099 h 1096099"/>
              <a:gd name="connsiteX42" fmla="*/ 3114886 w 11380304"/>
              <a:gd name="connsiteY42" fmla="*/ 1096099 h 1096099"/>
              <a:gd name="connsiteX43" fmla="*/ 2419972 w 11380304"/>
              <a:gd name="connsiteY43" fmla="*/ 1096099 h 1096099"/>
              <a:gd name="connsiteX44" fmla="*/ 1614107 w 11380304"/>
              <a:gd name="connsiteY44" fmla="*/ 1096099 h 1096099"/>
              <a:gd name="connsiteX45" fmla="*/ 808241 w 11380304"/>
              <a:gd name="connsiteY45" fmla="*/ 1096099 h 1096099"/>
              <a:gd name="connsiteX46" fmla="*/ 142526 w 11380304"/>
              <a:gd name="connsiteY46" fmla="*/ 1096099 h 1096099"/>
              <a:gd name="connsiteX47" fmla="*/ 0 w 11380304"/>
              <a:gd name="connsiteY47" fmla="*/ 953573 h 1096099"/>
              <a:gd name="connsiteX48" fmla="*/ 0 w 11380304"/>
              <a:gd name="connsiteY48" fmla="*/ 548050 h 1096099"/>
              <a:gd name="connsiteX49" fmla="*/ 0 w 11380304"/>
              <a:gd name="connsiteY49" fmla="*/ 142526 h 109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80304" h="1096099" fill="none" extrusionOk="0">
                <a:moveTo>
                  <a:pt x="0" y="142526"/>
                </a:moveTo>
                <a:cubicBezTo>
                  <a:pt x="-8661" y="73086"/>
                  <a:pt x="48373" y="-9473"/>
                  <a:pt x="142526" y="0"/>
                </a:cubicBezTo>
                <a:cubicBezTo>
                  <a:pt x="434861" y="-43124"/>
                  <a:pt x="629673" y="16494"/>
                  <a:pt x="948392" y="0"/>
                </a:cubicBezTo>
                <a:cubicBezTo>
                  <a:pt x="1267111" y="-16494"/>
                  <a:pt x="1205279" y="40899"/>
                  <a:pt x="1310447" y="0"/>
                </a:cubicBezTo>
                <a:cubicBezTo>
                  <a:pt x="1415615" y="-40899"/>
                  <a:pt x="1716747" y="42017"/>
                  <a:pt x="1894408" y="0"/>
                </a:cubicBezTo>
                <a:cubicBezTo>
                  <a:pt x="2072069" y="-42017"/>
                  <a:pt x="2204166" y="52991"/>
                  <a:pt x="2478369" y="0"/>
                </a:cubicBezTo>
                <a:cubicBezTo>
                  <a:pt x="2752572" y="-52991"/>
                  <a:pt x="2739347" y="12898"/>
                  <a:pt x="2840424" y="0"/>
                </a:cubicBezTo>
                <a:cubicBezTo>
                  <a:pt x="2941502" y="-12898"/>
                  <a:pt x="3247746" y="37844"/>
                  <a:pt x="3424385" y="0"/>
                </a:cubicBezTo>
                <a:cubicBezTo>
                  <a:pt x="3601024" y="-37844"/>
                  <a:pt x="3857513" y="23588"/>
                  <a:pt x="4008345" y="0"/>
                </a:cubicBezTo>
                <a:cubicBezTo>
                  <a:pt x="4159177" y="-23588"/>
                  <a:pt x="4349877" y="5510"/>
                  <a:pt x="4592306" y="0"/>
                </a:cubicBezTo>
                <a:cubicBezTo>
                  <a:pt x="4834735" y="-5510"/>
                  <a:pt x="4853225" y="3802"/>
                  <a:pt x="4954362" y="0"/>
                </a:cubicBezTo>
                <a:cubicBezTo>
                  <a:pt x="5055499" y="-3802"/>
                  <a:pt x="5284167" y="37297"/>
                  <a:pt x="5427370" y="0"/>
                </a:cubicBezTo>
                <a:cubicBezTo>
                  <a:pt x="5570573" y="-37297"/>
                  <a:pt x="5634497" y="34232"/>
                  <a:pt x="5789425" y="0"/>
                </a:cubicBezTo>
                <a:cubicBezTo>
                  <a:pt x="5944353" y="-34232"/>
                  <a:pt x="6432958" y="29891"/>
                  <a:pt x="6595291" y="0"/>
                </a:cubicBezTo>
                <a:cubicBezTo>
                  <a:pt x="6757624" y="-29891"/>
                  <a:pt x="6767761" y="21723"/>
                  <a:pt x="6846394" y="0"/>
                </a:cubicBezTo>
                <a:cubicBezTo>
                  <a:pt x="6925027" y="-21723"/>
                  <a:pt x="7370425" y="12869"/>
                  <a:pt x="7652260" y="0"/>
                </a:cubicBezTo>
                <a:cubicBezTo>
                  <a:pt x="7934095" y="-12869"/>
                  <a:pt x="8072412" y="27725"/>
                  <a:pt x="8458125" y="0"/>
                </a:cubicBezTo>
                <a:cubicBezTo>
                  <a:pt x="8843838" y="-27725"/>
                  <a:pt x="8654034" y="7195"/>
                  <a:pt x="8820181" y="0"/>
                </a:cubicBezTo>
                <a:cubicBezTo>
                  <a:pt x="8986328" y="-7195"/>
                  <a:pt x="8991910" y="27967"/>
                  <a:pt x="9071284" y="0"/>
                </a:cubicBezTo>
                <a:cubicBezTo>
                  <a:pt x="9150658" y="-27967"/>
                  <a:pt x="9510460" y="25307"/>
                  <a:pt x="9766197" y="0"/>
                </a:cubicBezTo>
                <a:cubicBezTo>
                  <a:pt x="10021934" y="-25307"/>
                  <a:pt x="9947597" y="29374"/>
                  <a:pt x="10017300" y="0"/>
                </a:cubicBezTo>
                <a:cubicBezTo>
                  <a:pt x="10087003" y="-29374"/>
                  <a:pt x="10405019" y="30002"/>
                  <a:pt x="10601261" y="0"/>
                </a:cubicBezTo>
                <a:cubicBezTo>
                  <a:pt x="10797503" y="-30002"/>
                  <a:pt x="11106687" y="39571"/>
                  <a:pt x="11237778" y="0"/>
                </a:cubicBezTo>
                <a:cubicBezTo>
                  <a:pt x="11315924" y="2102"/>
                  <a:pt x="11386651" y="70220"/>
                  <a:pt x="11380304" y="142526"/>
                </a:cubicBezTo>
                <a:cubicBezTo>
                  <a:pt x="11400782" y="276227"/>
                  <a:pt x="11343291" y="478518"/>
                  <a:pt x="11380304" y="564270"/>
                </a:cubicBezTo>
                <a:cubicBezTo>
                  <a:pt x="11417317" y="650022"/>
                  <a:pt x="11355980" y="842533"/>
                  <a:pt x="11380304" y="953573"/>
                </a:cubicBezTo>
                <a:cubicBezTo>
                  <a:pt x="11381564" y="1045725"/>
                  <a:pt x="11297218" y="1096206"/>
                  <a:pt x="11237778" y="1096099"/>
                </a:cubicBezTo>
                <a:cubicBezTo>
                  <a:pt x="11020386" y="1097660"/>
                  <a:pt x="10875408" y="1084851"/>
                  <a:pt x="10653817" y="1096099"/>
                </a:cubicBezTo>
                <a:cubicBezTo>
                  <a:pt x="10432226" y="1107347"/>
                  <a:pt x="10405175" y="1088696"/>
                  <a:pt x="10291762" y="1096099"/>
                </a:cubicBezTo>
                <a:cubicBezTo>
                  <a:pt x="10178349" y="1103502"/>
                  <a:pt x="9887510" y="1017487"/>
                  <a:pt x="9596849" y="1096099"/>
                </a:cubicBezTo>
                <a:cubicBezTo>
                  <a:pt x="9306188" y="1174711"/>
                  <a:pt x="9376328" y="1093373"/>
                  <a:pt x="9234793" y="1096099"/>
                </a:cubicBezTo>
                <a:cubicBezTo>
                  <a:pt x="9093258" y="1098825"/>
                  <a:pt x="9041247" y="1066024"/>
                  <a:pt x="8983690" y="1096099"/>
                </a:cubicBezTo>
                <a:cubicBezTo>
                  <a:pt x="8926133" y="1126174"/>
                  <a:pt x="8731429" y="1091747"/>
                  <a:pt x="8510682" y="1096099"/>
                </a:cubicBezTo>
                <a:cubicBezTo>
                  <a:pt x="8289935" y="1100451"/>
                  <a:pt x="8033714" y="1036053"/>
                  <a:pt x="7815769" y="1096099"/>
                </a:cubicBezTo>
                <a:cubicBezTo>
                  <a:pt x="7597824" y="1156145"/>
                  <a:pt x="7536718" y="1093994"/>
                  <a:pt x="7342761" y="1096099"/>
                </a:cubicBezTo>
                <a:cubicBezTo>
                  <a:pt x="7148804" y="1098204"/>
                  <a:pt x="6756914" y="1071743"/>
                  <a:pt x="6536895" y="1096099"/>
                </a:cubicBezTo>
                <a:cubicBezTo>
                  <a:pt x="6316876" y="1120455"/>
                  <a:pt x="6390434" y="1081155"/>
                  <a:pt x="6285792" y="1096099"/>
                </a:cubicBezTo>
                <a:cubicBezTo>
                  <a:pt x="6181150" y="1111043"/>
                  <a:pt x="5988534" y="1069890"/>
                  <a:pt x="5812784" y="1096099"/>
                </a:cubicBezTo>
                <a:cubicBezTo>
                  <a:pt x="5637034" y="1122308"/>
                  <a:pt x="5442111" y="1093668"/>
                  <a:pt x="5228823" y="1096099"/>
                </a:cubicBezTo>
                <a:cubicBezTo>
                  <a:pt x="5015535" y="1098530"/>
                  <a:pt x="4892359" y="1095524"/>
                  <a:pt x="4755815" y="1096099"/>
                </a:cubicBezTo>
                <a:cubicBezTo>
                  <a:pt x="4619271" y="1096674"/>
                  <a:pt x="4331563" y="1040695"/>
                  <a:pt x="4060902" y="1096099"/>
                </a:cubicBezTo>
                <a:cubicBezTo>
                  <a:pt x="3790241" y="1151503"/>
                  <a:pt x="3768678" y="1066475"/>
                  <a:pt x="3587894" y="1096099"/>
                </a:cubicBezTo>
                <a:cubicBezTo>
                  <a:pt x="3407110" y="1125723"/>
                  <a:pt x="3308455" y="1044440"/>
                  <a:pt x="3114886" y="1096099"/>
                </a:cubicBezTo>
                <a:cubicBezTo>
                  <a:pt x="2921317" y="1147758"/>
                  <a:pt x="2617249" y="1078262"/>
                  <a:pt x="2419972" y="1096099"/>
                </a:cubicBezTo>
                <a:cubicBezTo>
                  <a:pt x="2222695" y="1113936"/>
                  <a:pt x="1940559" y="1042966"/>
                  <a:pt x="1614107" y="1096099"/>
                </a:cubicBezTo>
                <a:cubicBezTo>
                  <a:pt x="1287655" y="1149232"/>
                  <a:pt x="1137848" y="1001374"/>
                  <a:pt x="808241" y="1096099"/>
                </a:cubicBezTo>
                <a:cubicBezTo>
                  <a:pt x="478634" y="1190824"/>
                  <a:pt x="306398" y="1057623"/>
                  <a:pt x="142526" y="1096099"/>
                </a:cubicBezTo>
                <a:cubicBezTo>
                  <a:pt x="47899" y="1104495"/>
                  <a:pt x="-1154" y="1022976"/>
                  <a:pt x="0" y="953573"/>
                </a:cubicBezTo>
                <a:cubicBezTo>
                  <a:pt x="-9220" y="843630"/>
                  <a:pt x="28729" y="708810"/>
                  <a:pt x="0" y="548050"/>
                </a:cubicBezTo>
                <a:cubicBezTo>
                  <a:pt x="-28729" y="387290"/>
                  <a:pt x="26523" y="230943"/>
                  <a:pt x="0" y="142526"/>
                </a:cubicBezTo>
                <a:close/>
              </a:path>
              <a:path w="11380304" h="1096099" stroke="0" extrusionOk="0">
                <a:moveTo>
                  <a:pt x="0" y="142526"/>
                </a:moveTo>
                <a:cubicBezTo>
                  <a:pt x="-3392" y="66865"/>
                  <a:pt x="61109" y="14041"/>
                  <a:pt x="142526" y="0"/>
                </a:cubicBezTo>
                <a:cubicBezTo>
                  <a:pt x="504210" y="-4834"/>
                  <a:pt x="564793" y="36920"/>
                  <a:pt x="948392" y="0"/>
                </a:cubicBezTo>
                <a:cubicBezTo>
                  <a:pt x="1331991" y="-36920"/>
                  <a:pt x="1410153" y="59560"/>
                  <a:pt x="1532352" y="0"/>
                </a:cubicBezTo>
                <a:cubicBezTo>
                  <a:pt x="1654551" y="-59560"/>
                  <a:pt x="1714864" y="13711"/>
                  <a:pt x="1894408" y="0"/>
                </a:cubicBezTo>
                <a:cubicBezTo>
                  <a:pt x="2073952" y="-13711"/>
                  <a:pt x="2244160" y="40819"/>
                  <a:pt x="2478369" y="0"/>
                </a:cubicBezTo>
                <a:cubicBezTo>
                  <a:pt x="2712578" y="-40819"/>
                  <a:pt x="2619821" y="1904"/>
                  <a:pt x="2729472" y="0"/>
                </a:cubicBezTo>
                <a:cubicBezTo>
                  <a:pt x="2839123" y="-1904"/>
                  <a:pt x="3092411" y="56642"/>
                  <a:pt x="3202480" y="0"/>
                </a:cubicBezTo>
                <a:cubicBezTo>
                  <a:pt x="3312549" y="-56642"/>
                  <a:pt x="3511545" y="33585"/>
                  <a:pt x="3786440" y="0"/>
                </a:cubicBezTo>
                <a:cubicBezTo>
                  <a:pt x="4061335" y="-33585"/>
                  <a:pt x="4121340" y="50102"/>
                  <a:pt x="4370401" y="0"/>
                </a:cubicBezTo>
                <a:cubicBezTo>
                  <a:pt x="4619462" y="-50102"/>
                  <a:pt x="4768082" y="15561"/>
                  <a:pt x="5065314" y="0"/>
                </a:cubicBezTo>
                <a:cubicBezTo>
                  <a:pt x="5362546" y="-15561"/>
                  <a:pt x="5269469" y="41848"/>
                  <a:pt x="5427370" y="0"/>
                </a:cubicBezTo>
                <a:cubicBezTo>
                  <a:pt x="5585271" y="-41848"/>
                  <a:pt x="5710243" y="19347"/>
                  <a:pt x="5900378" y="0"/>
                </a:cubicBezTo>
                <a:cubicBezTo>
                  <a:pt x="6090513" y="-19347"/>
                  <a:pt x="6342482" y="21111"/>
                  <a:pt x="6595291" y="0"/>
                </a:cubicBezTo>
                <a:cubicBezTo>
                  <a:pt x="6848100" y="-21111"/>
                  <a:pt x="6952477" y="24550"/>
                  <a:pt x="7068299" y="0"/>
                </a:cubicBezTo>
                <a:cubicBezTo>
                  <a:pt x="7184121" y="-24550"/>
                  <a:pt x="7437209" y="45858"/>
                  <a:pt x="7541307" y="0"/>
                </a:cubicBezTo>
                <a:cubicBezTo>
                  <a:pt x="7645405" y="-45858"/>
                  <a:pt x="8179130" y="1095"/>
                  <a:pt x="8347173" y="0"/>
                </a:cubicBezTo>
                <a:cubicBezTo>
                  <a:pt x="8515216" y="-1095"/>
                  <a:pt x="8969865" y="1127"/>
                  <a:pt x="9153039" y="0"/>
                </a:cubicBezTo>
                <a:cubicBezTo>
                  <a:pt x="9336213" y="-1127"/>
                  <a:pt x="9746415" y="63084"/>
                  <a:pt x="9958904" y="0"/>
                </a:cubicBezTo>
                <a:cubicBezTo>
                  <a:pt x="10171394" y="-63084"/>
                  <a:pt x="10184676" y="40073"/>
                  <a:pt x="10320960" y="0"/>
                </a:cubicBezTo>
                <a:cubicBezTo>
                  <a:pt x="10457244" y="-40073"/>
                  <a:pt x="10785573" y="91610"/>
                  <a:pt x="11237778" y="0"/>
                </a:cubicBezTo>
                <a:cubicBezTo>
                  <a:pt x="11314514" y="-2072"/>
                  <a:pt x="11362652" y="67143"/>
                  <a:pt x="11380304" y="142526"/>
                </a:cubicBezTo>
                <a:cubicBezTo>
                  <a:pt x="11384185" y="251464"/>
                  <a:pt x="11379881" y="448581"/>
                  <a:pt x="11380304" y="531829"/>
                </a:cubicBezTo>
                <a:cubicBezTo>
                  <a:pt x="11380727" y="615077"/>
                  <a:pt x="11337339" y="846589"/>
                  <a:pt x="11380304" y="953573"/>
                </a:cubicBezTo>
                <a:cubicBezTo>
                  <a:pt x="11375705" y="1048351"/>
                  <a:pt x="11309548" y="1080277"/>
                  <a:pt x="11237778" y="1096099"/>
                </a:cubicBezTo>
                <a:cubicBezTo>
                  <a:pt x="11033978" y="1142534"/>
                  <a:pt x="10990026" y="1081804"/>
                  <a:pt x="10764770" y="1096099"/>
                </a:cubicBezTo>
                <a:cubicBezTo>
                  <a:pt x="10539514" y="1110394"/>
                  <a:pt x="10620154" y="1068958"/>
                  <a:pt x="10513667" y="1096099"/>
                </a:cubicBezTo>
                <a:cubicBezTo>
                  <a:pt x="10407180" y="1123240"/>
                  <a:pt x="10312897" y="1055371"/>
                  <a:pt x="10151611" y="1096099"/>
                </a:cubicBezTo>
                <a:cubicBezTo>
                  <a:pt x="9990325" y="1136827"/>
                  <a:pt x="10003394" y="1093961"/>
                  <a:pt x="9900508" y="1096099"/>
                </a:cubicBezTo>
                <a:cubicBezTo>
                  <a:pt x="9797622" y="1098237"/>
                  <a:pt x="9431075" y="1041272"/>
                  <a:pt x="9094642" y="1096099"/>
                </a:cubicBezTo>
                <a:cubicBezTo>
                  <a:pt x="8758209" y="1150926"/>
                  <a:pt x="8855158" y="1056173"/>
                  <a:pt x="8732587" y="1096099"/>
                </a:cubicBezTo>
                <a:cubicBezTo>
                  <a:pt x="8610017" y="1136025"/>
                  <a:pt x="8278464" y="1015620"/>
                  <a:pt x="8037674" y="1096099"/>
                </a:cubicBezTo>
                <a:cubicBezTo>
                  <a:pt x="7796884" y="1176578"/>
                  <a:pt x="7854064" y="1085090"/>
                  <a:pt x="7786571" y="1096099"/>
                </a:cubicBezTo>
                <a:cubicBezTo>
                  <a:pt x="7719078" y="1107108"/>
                  <a:pt x="7422329" y="1031771"/>
                  <a:pt x="7202610" y="1096099"/>
                </a:cubicBezTo>
                <a:cubicBezTo>
                  <a:pt x="6982891" y="1160427"/>
                  <a:pt x="6781908" y="1019314"/>
                  <a:pt x="6507697" y="1096099"/>
                </a:cubicBezTo>
                <a:cubicBezTo>
                  <a:pt x="6233486" y="1172884"/>
                  <a:pt x="6137093" y="1051376"/>
                  <a:pt x="5923736" y="1096099"/>
                </a:cubicBezTo>
                <a:cubicBezTo>
                  <a:pt x="5710379" y="1140822"/>
                  <a:pt x="5620298" y="1055923"/>
                  <a:pt x="5339776" y="1096099"/>
                </a:cubicBezTo>
                <a:cubicBezTo>
                  <a:pt x="5059254" y="1136275"/>
                  <a:pt x="4839221" y="1017770"/>
                  <a:pt x="4644862" y="1096099"/>
                </a:cubicBezTo>
                <a:cubicBezTo>
                  <a:pt x="4450503" y="1174428"/>
                  <a:pt x="4453084" y="1055286"/>
                  <a:pt x="4282807" y="1096099"/>
                </a:cubicBezTo>
                <a:cubicBezTo>
                  <a:pt x="4112531" y="1136912"/>
                  <a:pt x="4042137" y="1045912"/>
                  <a:pt x="3809799" y="1096099"/>
                </a:cubicBezTo>
                <a:cubicBezTo>
                  <a:pt x="3577461" y="1146286"/>
                  <a:pt x="3480853" y="1056651"/>
                  <a:pt x="3336791" y="1096099"/>
                </a:cubicBezTo>
                <a:cubicBezTo>
                  <a:pt x="3192729" y="1135547"/>
                  <a:pt x="3049268" y="1053020"/>
                  <a:pt x="2974735" y="1096099"/>
                </a:cubicBezTo>
                <a:cubicBezTo>
                  <a:pt x="2900202" y="1139178"/>
                  <a:pt x="2760491" y="1076421"/>
                  <a:pt x="2612679" y="1096099"/>
                </a:cubicBezTo>
                <a:cubicBezTo>
                  <a:pt x="2464867" y="1115777"/>
                  <a:pt x="2063044" y="1080233"/>
                  <a:pt x="1917766" y="1096099"/>
                </a:cubicBezTo>
                <a:cubicBezTo>
                  <a:pt x="1772488" y="1111965"/>
                  <a:pt x="1547151" y="1067715"/>
                  <a:pt x="1222853" y="1096099"/>
                </a:cubicBezTo>
                <a:cubicBezTo>
                  <a:pt x="898555" y="1124483"/>
                  <a:pt x="963471" y="1066362"/>
                  <a:pt x="860798" y="1096099"/>
                </a:cubicBezTo>
                <a:cubicBezTo>
                  <a:pt x="758125" y="1125836"/>
                  <a:pt x="445730" y="1053346"/>
                  <a:pt x="142526" y="1096099"/>
                </a:cubicBezTo>
                <a:cubicBezTo>
                  <a:pt x="65517" y="1109551"/>
                  <a:pt x="-667" y="1036080"/>
                  <a:pt x="0" y="953573"/>
                </a:cubicBezTo>
                <a:cubicBezTo>
                  <a:pt x="-25603" y="784338"/>
                  <a:pt x="500" y="655239"/>
                  <a:pt x="0" y="564270"/>
                </a:cubicBezTo>
                <a:cubicBezTo>
                  <a:pt x="-500" y="473301"/>
                  <a:pt x="39495" y="260620"/>
                  <a:pt x="0" y="142526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vi-VN" sz="3733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 từ có nghĩa giống và từ có nghĩa trái ngược với mỗi từ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541F6-C7EC-4338-904E-2F849D41F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033" y="1488797"/>
            <a:ext cx="8221732" cy="1557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53C85-32DE-4EF4-9D79-C20AC42C5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363" y="4253627"/>
            <a:ext cx="4363268" cy="25008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CD3AC93-CB27-4A33-B529-B5BB031FF826}"/>
              </a:ext>
            </a:extLst>
          </p:cNvPr>
          <p:cNvGrpSpPr/>
          <p:nvPr/>
        </p:nvGrpSpPr>
        <p:grpSpPr>
          <a:xfrm>
            <a:off x="5466521" y="3001617"/>
            <a:ext cx="4253948" cy="1660994"/>
            <a:chOff x="6263005" y="349885"/>
            <a:chExt cx="5720080" cy="38754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51A894-9F12-4079-90F1-9DE921A85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263005" y="349885"/>
              <a:ext cx="5720080" cy="3875405"/>
            </a:xfrm>
            <a:prstGeom prst="rect">
              <a:avLst/>
            </a:prstGeom>
          </p:spPr>
        </p:pic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92B2951F-640D-48EF-8DDA-BB9CEF0E8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8619" y="751288"/>
              <a:ext cx="4257675" cy="20506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marL="304800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935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30250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665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096645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462405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135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1852295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865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217930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Hoàn</a:t>
              </a:r>
              <a:r>
                <a:rPr lang="en-US" sz="3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thành</a:t>
              </a:r>
              <a:r>
                <a:rPr lang="en-US" sz="3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phiếu</a:t>
              </a:r>
              <a:r>
                <a:rPr lang="en-US" sz="3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bài</a:t>
              </a:r>
              <a:r>
                <a:rPr lang="en-US" sz="3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tập</a:t>
              </a:r>
              <a:endParaRPr lang="en-US" alt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endParaRP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7C2E68-3AE7-4B02-9CAA-09C22C68B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49470"/>
              </p:ext>
            </p:extLst>
          </p:nvPr>
        </p:nvGraphicFramePr>
        <p:xfrm>
          <a:off x="815008" y="4987956"/>
          <a:ext cx="6589643" cy="17170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79503">
                  <a:extLst>
                    <a:ext uri="{9D8B030D-6E8A-4147-A177-3AD203B41FA5}">
                      <a16:colId xmlns:a16="http://schemas.microsoft.com/office/drawing/2014/main" val="2629154648"/>
                    </a:ext>
                  </a:extLst>
                </a:gridCol>
                <a:gridCol w="2717158">
                  <a:extLst>
                    <a:ext uri="{9D8B030D-6E8A-4147-A177-3AD203B41FA5}">
                      <a16:colId xmlns:a16="http://schemas.microsoft.com/office/drawing/2014/main" val="766315492"/>
                    </a:ext>
                  </a:extLst>
                </a:gridCol>
                <a:gridCol w="2192982">
                  <a:extLst>
                    <a:ext uri="{9D8B030D-6E8A-4147-A177-3AD203B41FA5}">
                      <a16:colId xmlns:a16="http://schemas.microsoft.com/office/drawing/2014/main" val="22094178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trái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59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mới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vi-VN" sz="24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3679149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nhỏ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4170683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nhiều</a:t>
                      </a: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296553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9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143566" y="268356"/>
            <a:ext cx="11734800" cy="6450497"/>
          </a:xfrm>
          <a:custGeom>
            <a:avLst/>
            <a:gdLst>
              <a:gd name="connsiteX0" fmla="*/ 0 w 11734800"/>
              <a:gd name="connsiteY0" fmla="*/ 1246236 h 6450497"/>
              <a:gd name="connsiteX1" fmla="*/ 1246236 w 11734800"/>
              <a:gd name="connsiteY1" fmla="*/ 0 h 6450497"/>
              <a:gd name="connsiteX2" fmla="*/ 1546612 w 11734800"/>
              <a:gd name="connsiteY2" fmla="*/ 0 h 6450497"/>
              <a:gd name="connsiteX3" fmla="*/ 1939411 w 11734800"/>
              <a:gd name="connsiteY3" fmla="*/ 0 h 6450497"/>
              <a:gd name="connsiteX4" fmla="*/ 2517056 w 11734800"/>
              <a:gd name="connsiteY4" fmla="*/ 0 h 6450497"/>
              <a:gd name="connsiteX5" fmla="*/ 3094702 w 11734800"/>
              <a:gd name="connsiteY5" fmla="*/ 0 h 6450497"/>
              <a:gd name="connsiteX6" fmla="*/ 3672347 w 11734800"/>
              <a:gd name="connsiteY6" fmla="*/ 0 h 6450497"/>
              <a:gd name="connsiteX7" fmla="*/ 4065146 w 11734800"/>
              <a:gd name="connsiteY7" fmla="*/ 0 h 6450497"/>
              <a:gd name="connsiteX8" fmla="*/ 4550368 w 11734800"/>
              <a:gd name="connsiteY8" fmla="*/ 0 h 6450497"/>
              <a:gd name="connsiteX9" fmla="*/ 4943167 w 11734800"/>
              <a:gd name="connsiteY9" fmla="*/ 0 h 6450497"/>
              <a:gd name="connsiteX10" fmla="*/ 5705659 w 11734800"/>
              <a:gd name="connsiteY10" fmla="*/ 0 h 6450497"/>
              <a:gd name="connsiteX11" fmla="*/ 6006035 w 11734800"/>
              <a:gd name="connsiteY11" fmla="*/ 0 h 6450497"/>
              <a:gd name="connsiteX12" fmla="*/ 6768527 w 11734800"/>
              <a:gd name="connsiteY12" fmla="*/ 0 h 6450497"/>
              <a:gd name="connsiteX13" fmla="*/ 7531019 w 11734800"/>
              <a:gd name="connsiteY13" fmla="*/ 0 h 6450497"/>
              <a:gd name="connsiteX14" fmla="*/ 7923818 w 11734800"/>
              <a:gd name="connsiteY14" fmla="*/ 0 h 6450497"/>
              <a:gd name="connsiteX15" fmla="*/ 8224194 w 11734800"/>
              <a:gd name="connsiteY15" fmla="*/ 0 h 6450497"/>
              <a:gd name="connsiteX16" fmla="*/ 8894262 w 11734800"/>
              <a:gd name="connsiteY16" fmla="*/ 0 h 6450497"/>
              <a:gd name="connsiteX17" fmla="*/ 9194638 w 11734800"/>
              <a:gd name="connsiteY17" fmla="*/ 0 h 6450497"/>
              <a:gd name="connsiteX18" fmla="*/ 9772284 w 11734800"/>
              <a:gd name="connsiteY18" fmla="*/ 0 h 6450497"/>
              <a:gd name="connsiteX19" fmla="*/ 10488564 w 11734800"/>
              <a:gd name="connsiteY19" fmla="*/ 0 h 6450497"/>
              <a:gd name="connsiteX20" fmla="*/ 11734800 w 11734800"/>
              <a:gd name="connsiteY20" fmla="*/ 1246236 h 6450497"/>
              <a:gd name="connsiteX21" fmla="*/ 11734800 w 11734800"/>
              <a:gd name="connsiteY21" fmla="*/ 1890829 h 6450497"/>
              <a:gd name="connsiteX22" fmla="*/ 11734800 w 11734800"/>
              <a:gd name="connsiteY22" fmla="*/ 2535421 h 6450497"/>
              <a:gd name="connsiteX23" fmla="*/ 11734800 w 11734800"/>
              <a:gd name="connsiteY23" fmla="*/ 2982113 h 6450497"/>
              <a:gd name="connsiteX24" fmla="*/ 11734800 w 11734800"/>
              <a:gd name="connsiteY24" fmla="*/ 3587125 h 6450497"/>
              <a:gd name="connsiteX25" fmla="*/ 11734800 w 11734800"/>
              <a:gd name="connsiteY25" fmla="*/ 4192137 h 6450497"/>
              <a:gd name="connsiteX26" fmla="*/ 11734800 w 11734800"/>
              <a:gd name="connsiteY26" fmla="*/ 4678409 h 6450497"/>
              <a:gd name="connsiteX27" fmla="*/ 11734800 w 11734800"/>
              <a:gd name="connsiteY27" fmla="*/ 5204261 h 6450497"/>
              <a:gd name="connsiteX28" fmla="*/ 10488564 w 11734800"/>
              <a:gd name="connsiteY28" fmla="*/ 6450497 h 6450497"/>
              <a:gd name="connsiteX29" fmla="*/ 10095765 w 11734800"/>
              <a:gd name="connsiteY29" fmla="*/ 6450497 h 6450497"/>
              <a:gd name="connsiteX30" fmla="*/ 9425696 w 11734800"/>
              <a:gd name="connsiteY30" fmla="*/ 6450497 h 6450497"/>
              <a:gd name="connsiteX31" fmla="*/ 8940474 w 11734800"/>
              <a:gd name="connsiteY31" fmla="*/ 6450497 h 6450497"/>
              <a:gd name="connsiteX32" fmla="*/ 8177982 w 11734800"/>
              <a:gd name="connsiteY32" fmla="*/ 6450497 h 6450497"/>
              <a:gd name="connsiteX33" fmla="*/ 7877606 w 11734800"/>
              <a:gd name="connsiteY33" fmla="*/ 6450497 h 6450497"/>
              <a:gd name="connsiteX34" fmla="*/ 7392384 w 11734800"/>
              <a:gd name="connsiteY34" fmla="*/ 6450497 h 6450497"/>
              <a:gd name="connsiteX35" fmla="*/ 6814739 w 11734800"/>
              <a:gd name="connsiteY35" fmla="*/ 6450497 h 6450497"/>
              <a:gd name="connsiteX36" fmla="*/ 6329516 w 11734800"/>
              <a:gd name="connsiteY36" fmla="*/ 6450497 h 6450497"/>
              <a:gd name="connsiteX37" fmla="*/ 5659448 w 11734800"/>
              <a:gd name="connsiteY37" fmla="*/ 6450497 h 6450497"/>
              <a:gd name="connsiteX38" fmla="*/ 5174225 w 11734800"/>
              <a:gd name="connsiteY38" fmla="*/ 6450497 h 6450497"/>
              <a:gd name="connsiteX39" fmla="*/ 4689003 w 11734800"/>
              <a:gd name="connsiteY39" fmla="*/ 6450497 h 6450497"/>
              <a:gd name="connsiteX40" fmla="*/ 4018934 w 11734800"/>
              <a:gd name="connsiteY40" fmla="*/ 6450497 h 6450497"/>
              <a:gd name="connsiteX41" fmla="*/ 3256442 w 11734800"/>
              <a:gd name="connsiteY41" fmla="*/ 6450497 h 6450497"/>
              <a:gd name="connsiteX42" fmla="*/ 2493950 w 11734800"/>
              <a:gd name="connsiteY42" fmla="*/ 6450497 h 6450497"/>
              <a:gd name="connsiteX43" fmla="*/ 1246236 w 11734800"/>
              <a:gd name="connsiteY43" fmla="*/ 6450497 h 6450497"/>
              <a:gd name="connsiteX44" fmla="*/ 0 w 11734800"/>
              <a:gd name="connsiteY44" fmla="*/ 5204261 h 6450497"/>
              <a:gd name="connsiteX45" fmla="*/ 0 w 11734800"/>
              <a:gd name="connsiteY45" fmla="*/ 4638829 h 6450497"/>
              <a:gd name="connsiteX46" fmla="*/ 0 w 11734800"/>
              <a:gd name="connsiteY46" fmla="*/ 3994236 h 6450497"/>
              <a:gd name="connsiteX47" fmla="*/ 0 w 11734800"/>
              <a:gd name="connsiteY47" fmla="*/ 3428804 h 6450497"/>
              <a:gd name="connsiteX48" fmla="*/ 0 w 11734800"/>
              <a:gd name="connsiteY48" fmla="*/ 2982113 h 6450497"/>
              <a:gd name="connsiteX49" fmla="*/ 0 w 11734800"/>
              <a:gd name="connsiteY49" fmla="*/ 2337520 h 6450497"/>
              <a:gd name="connsiteX50" fmla="*/ 0 w 11734800"/>
              <a:gd name="connsiteY50" fmla="*/ 1890829 h 6450497"/>
              <a:gd name="connsiteX51" fmla="*/ 0 w 11734800"/>
              <a:gd name="connsiteY51" fmla="*/ 1246236 h 645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734800" h="6450497" fill="none" extrusionOk="0">
                <a:moveTo>
                  <a:pt x="0" y="1246236"/>
                </a:moveTo>
                <a:cubicBezTo>
                  <a:pt x="-104531" y="730087"/>
                  <a:pt x="575610" y="-12831"/>
                  <a:pt x="1246236" y="0"/>
                </a:cubicBezTo>
                <a:cubicBezTo>
                  <a:pt x="1368941" y="-13036"/>
                  <a:pt x="1473641" y="30256"/>
                  <a:pt x="1546612" y="0"/>
                </a:cubicBezTo>
                <a:cubicBezTo>
                  <a:pt x="1619583" y="-30256"/>
                  <a:pt x="1821518" y="4342"/>
                  <a:pt x="1939411" y="0"/>
                </a:cubicBezTo>
                <a:cubicBezTo>
                  <a:pt x="2057304" y="-4342"/>
                  <a:pt x="2378408" y="69137"/>
                  <a:pt x="2517056" y="0"/>
                </a:cubicBezTo>
                <a:cubicBezTo>
                  <a:pt x="2655705" y="-69137"/>
                  <a:pt x="2902081" y="46969"/>
                  <a:pt x="3094702" y="0"/>
                </a:cubicBezTo>
                <a:cubicBezTo>
                  <a:pt x="3287323" y="-46969"/>
                  <a:pt x="3404939" y="40548"/>
                  <a:pt x="3672347" y="0"/>
                </a:cubicBezTo>
                <a:cubicBezTo>
                  <a:pt x="3939756" y="-40548"/>
                  <a:pt x="3885865" y="6243"/>
                  <a:pt x="4065146" y="0"/>
                </a:cubicBezTo>
                <a:cubicBezTo>
                  <a:pt x="4244427" y="-6243"/>
                  <a:pt x="4415283" y="44540"/>
                  <a:pt x="4550368" y="0"/>
                </a:cubicBezTo>
                <a:cubicBezTo>
                  <a:pt x="4685453" y="-44540"/>
                  <a:pt x="4760027" y="8328"/>
                  <a:pt x="4943167" y="0"/>
                </a:cubicBezTo>
                <a:cubicBezTo>
                  <a:pt x="5126307" y="-8328"/>
                  <a:pt x="5501252" y="36967"/>
                  <a:pt x="5705659" y="0"/>
                </a:cubicBezTo>
                <a:cubicBezTo>
                  <a:pt x="5910066" y="-36967"/>
                  <a:pt x="5898032" y="22794"/>
                  <a:pt x="6006035" y="0"/>
                </a:cubicBezTo>
                <a:cubicBezTo>
                  <a:pt x="6114038" y="-22794"/>
                  <a:pt x="6563507" y="82814"/>
                  <a:pt x="6768527" y="0"/>
                </a:cubicBezTo>
                <a:cubicBezTo>
                  <a:pt x="6973547" y="-82814"/>
                  <a:pt x="7361039" y="77692"/>
                  <a:pt x="7531019" y="0"/>
                </a:cubicBezTo>
                <a:cubicBezTo>
                  <a:pt x="7700999" y="-77692"/>
                  <a:pt x="7740541" y="17508"/>
                  <a:pt x="7923818" y="0"/>
                </a:cubicBezTo>
                <a:cubicBezTo>
                  <a:pt x="8107095" y="-17508"/>
                  <a:pt x="8101010" y="20516"/>
                  <a:pt x="8224194" y="0"/>
                </a:cubicBezTo>
                <a:cubicBezTo>
                  <a:pt x="8347378" y="-20516"/>
                  <a:pt x="8630687" y="5325"/>
                  <a:pt x="8894262" y="0"/>
                </a:cubicBezTo>
                <a:cubicBezTo>
                  <a:pt x="9157837" y="-5325"/>
                  <a:pt x="9092192" y="11245"/>
                  <a:pt x="9194638" y="0"/>
                </a:cubicBezTo>
                <a:cubicBezTo>
                  <a:pt x="9297084" y="-11245"/>
                  <a:pt x="9522548" y="7352"/>
                  <a:pt x="9772284" y="0"/>
                </a:cubicBezTo>
                <a:cubicBezTo>
                  <a:pt x="10022020" y="-7352"/>
                  <a:pt x="10263340" y="79039"/>
                  <a:pt x="10488564" y="0"/>
                </a:cubicBezTo>
                <a:cubicBezTo>
                  <a:pt x="11126132" y="187192"/>
                  <a:pt x="11834130" y="658259"/>
                  <a:pt x="11734800" y="1246236"/>
                </a:cubicBezTo>
                <a:cubicBezTo>
                  <a:pt x="11748102" y="1557777"/>
                  <a:pt x="11694690" y="1587851"/>
                  <a:pt x="11734800" y="1890829"/>
                </a:cubicBezTo>
                <a:cubicBezTo>
                  <a:pt x="11774910" y="2193807"/>
                  <a:pt x="11689159" y="2265994"/>
                  <a:pt x="11734800" y="2535421"/>
                </a:cubicBezTo>
                <a:cubicBezTo>
                  <a:pt x="11780441" y="2804848"/>
                  <a:pt x="11685566" y="2849340"/>
                  <a:pt x="11734800" y="2982113"/>
                </a:cubicBezTo>
                <a:cubicBezTo>
                  <a:pt x="11784034" y="3114886"/>
                  <a:pt x="11732598" y="3307953"/>
                  <a:pt x="11734800" y="3587125"/>
                </a:cubicBezTo>
                <a:cubicBezTo>
                  <a:pt x="11737002" y="3866297"/>
                  <a:pt x="11711591" y="3903375"/>
                  <a:pt x="11734800" y="4192137"/>
                </a:cubicBezTo>
                <a:cubicBezTo>
                  <a:pt x="11758009" y="4480899"/>
                  <a:pt x="11693634" y="4471481"/>
                  <a:pt x="11734800" y="4678409"/>
                </a:cubicBezTo>
                <a:cubicBezTo>
                  <a:pt x="11775966" y="4885337"/>
                  <a:pt x="11681839" y="5004804"/>
                  <a:pt x="11734800" y="5204261"/>
                </a:cubicBezTo>
                <a:cubicBezTo>
                  <a:pt x="11829688" y="5866384"/>
                  <a:pt x="11290470" y="6616917"/>
                  <a:pt x="10488564" y="6450497"/>
                </a:cubicBezTo>
                <a:cubicBezTo>
                  <a:pt x="10387320" y="6488342"/>
                  <a:pt x="10210625" y="6421029"/>
                  <a:pt x="10095765" y="6450497"/>
                </a:cubicBezTo>
                <a:cubicBezTo>
                  <a:pt x="9980905" y="6479965"/>
                  <a:pt x="9653641" y="6378120"/>
                  <a:pt x="9425696" y="6450497"/>
                </a:cubicBezTo>
                <a:cubicBezTo>
                  <a:pt x="9197751" y="6522874"/>
                  <a:pt x="9053862" y="6401891"/>
                  <a:pt x="8940474" y="6450497"/>
                </a:cubicBezTo>
                <a:cubicBezTo>
                  <a:pt x="8827086" y="6499103"/>
                  <a:pt x="8476146" y="6401769"/>
                  <a:pt x="8177982" y="6450497"/>
                </a:cubicBezTo>
                <a:cubicBezTo>
                  <a:pt x="7879818" y="6499225"/>
                  <a:pt x="7975268" y="6419271"/>
                  <a:pt x="7877606" y="6450497"/>
                </a:cubicBezTo>
                <a:cubicBezTo>
                  <a:pt x="7779944" y="6481723"/>
                  <a:pt x="7561814" y="6402140"/>
                  <a:pt x="7392384" y="6450497"/>
                </a:cubicBezTo>
                <a:cubicBezTo>
                  <a:pt x="7222954" y="6498854"/>
                  <a:pt x="6955096" y="6419917"/>
                  <a:pt x="6814739" y="6450497"/>
                </a:cubicBezTo>
                <a:cubicBezTo>
                  <a:pt x="6674383" y="6481077"/>
                  <a:pt x="6551181" y="6436042"/>
                  <a:pt x="6329516" y="6450497"/>
                </a:cubicBezTo>
                <a:cubicBezTo>
                  <a:pt x="6107851" y="6464952"/>
                  <a:pt x="5830890" y="6437407"/>
                  <a:pt x="5659448" y="6450497"/>
                </a:cubicBezTo>
                <a:cubicBezTo>
                  <a:pt x="5488006" y="6463587"/>
                  <a:pt x="5313792" y="6448432"/>
                  <a:pt x="5174225" y="6450497"/>
                </a:cubicBezTo>
                <a:cubicBezTo>
                  <a:pt x="5034658" y="6452562"/>
                  <a:pt x="4926326" y="6413560"/>
                  <a:pt x="4689003" y="6450497"/>
                </a:cubicBezTo>
                <a:cubicBezTo>
                  <a:pt x="4451680" y="6487434"/>
                  <a:pt x="4201721" y="6397020"/>
                  <a:pt x="4018934" y="6450497"/>
                </a:cubicBezTo>
                <a:cubicBezTo>
                  <a:pt x="3836147" y="6503974"/>
                  <a:pt x="3426973" y="6387988"/>
                  <a:pt x="3256442" y="6450497"/>
                </a:cubicBezTo>
                <a:cubicBezTo>
                  <a:pt x="3085911" y="6513006"/>
                  <a:pt x="2850238" y="6399955"/>
                  <a:pt x="2493950" y="6450497"/>
                </a:cubicBezTo>
                <a:cubicBezTo>
                  <a:pt x="2137662" y="6501039"/>
                  <a:pt x="1787564" y="6408106"/>
                  <a:pt x="1246236" y="6450497"/>
                </a:cubicBezTo>
                <a:cubicBezTo>
                  <a:pt x="444727" y="6510247"/>
                  <a:pt x="-21073" y="5722520"/>
                  <a:pt x="0" y="5204261"/>
                </a:cubicBezTo>
                <a:cubicBezTo>
                  <a:pt x="-49757" y="5046534"/>
                  <a:pt x="17627" y="4861682"/>
                  <a:pt x="0" y="4638829"/>
                </a:cubicBezTo>
                <a:cubicBezTo>
                  <a:pt x="-17627" y="4415976"/>
                  <a:pt x="68392" y="4242473"/>
                  <a:pt x="0" y="3994236"/>
                </a:cubicBezTo>
                <a:cubicBezTo>
                  <a:pt x="-68392" y="3745999"/>
                  <a:pt x="30580" y="3582402"/>
                  <a:pt x="0" y="3428804"/>
                </a:cubicBezTo>
                <a:cubicBezTo>
                  <a:pt x="-30580" y="3275206"/>
                  <a:pt x="10865" y="3161205"/>
                  <a:pt x="0" y="2982113"/>
                </a:cubicBezTo>
                <a:cubicBezTo>
                  <a:pt x="-10865" y="2803021"/>
                  <a:pt x="63596" y="2495420"/>
                  <a:pt x="0" y="2337520"/>
                </a:cubicBezTo>
                <a:cubicBezTo>
                  <a:pt x="-63596" y="2179620"/>
                  <a:pt x="25017" y="1981936"/>
                  <a:pt x="0" y="1890829"/>
                </a:cubicBezTo>
                <a:cubicBezTo>
                  <a:pt x="-25017" y="1799722"/>
                  <a:pt x="19799" y="1501637"/>
                  <a:pt x="0" y="1246236"/>
                </a:cubicBezTo>
                <a:close/>
              </a:path>
              <a:path w="11734800" h="6450497" stroke="0" extrusionOk="0">
                <a:moveTo>
                  <a:pt x="0" y="1246236"/>
                </a:moveTo>
                <a:cubicBezTo>
                  <a:pt x="-53191" y="605854"/>
                  <a:pt x="532078" y="134468"/>
                  <a:pt x="1246236" y="0"/>
                </a:cubicBezTo>
                <a:cubicBezTo>
                  <a:pt x="1422819" y="-12917"/>
                  <a:pt x="1758272" y="68195"/>
                  <a:pt x="2008728" y="0"/>
                </a:cubicBezTo>
                <a:cubicBezTo>
                  <a:pt x="2259184" y="-68195"/>
                  <a:pt x="2467487" y="30108"/>
                  <a:pt x="2586374" y="0"/>
                </a:cubicBezTo>
                <a:cubicBezTo>
                  <a:pt x="2705261" y="-30108"/>
                  <a:pt x="2796067" y="29018"/>
                  <a:pt x="2979173" y="0"/>
                </a:cubicBezTo>
                <a:cubicBezTo>
                  <a:pt x="3162279" y="-29018"/>
                  <a:pt x="3309567" y="38272"/>
                  <a:pt x="3556818" y="0"/>
                </a:cubicBezTo>
                <a:cubicBezTo>
                  <a:pt x="3804070" y="-38272"/>
                  <a:pt x="3755543" y="16428"/>
                  <a:pt x="3857194" y="0"/>
                </a:cubicBezTo>
                <a:cubicBezTo>
                  <a:pt x="3958845" y="-16428"/>
                  <a:pt x="4199491" y="25478"/>
                  <a:pt x="4342416" y="0"/>
                </a:cubicBezTo>
                <a:cubicBezTo>
                  <a:pt x="4485341" y="-25478"/>
                  <a:pt x="4649569" y="68478"/>
                  <a:pt x="4920061" y="0"/>
                </a:cubicBezTo>
                <a:cubicBezTo>
                  <a:pt x="5190553" y="-68478"/>
                  <a:pt x="5263289" y="35444"/>
                  <a:pt x="5497707" y="0"/>
                </a:cubicBezTo>
                <a:cubicBezTo>
                  <a:pt x="5732125" y="-35444"/>
                  <a:pt x="5981913" y="54358"/>
                  <a:pt x="6167776" y="0"/>
                </a:cubicBezTo>
                <a:cubicBezTo>
                  <a:pt x="6353639" y="-54358"/>
                  <a:pt x="6457893" y="28159"/>
                  <a:pt x="6560575" y="0"/>
                </a:cubicBezTo>
                <a:cubicBezTo>
                  <a:pt x="6663257" y="-28159"/>
                  <a:pt x="6893894" y="7648"/>
                  <a:pt x="7045797" y="0"/>
                </a:cubicBezTo>
                <a:cubicBezTo>
                  <a:pt x="7197700" y="-7648"/>
                  <a:pt x="7426895" y="22447"/>
                  <a:pt x="7715866" y="0"/>
                </a:cubicBezTo>
                <a:cubicBezTo>
                  <a:pt x="8004837" y="-22447"/>
                  <a:pt x="8036231" y="14543"/>
                  <a:pt x="8201088" y="0"/>
                </a:cubicBezTo>
                <a:cubicBezTo>
                  <a:pt x="8365945" y="-14543"/>
                  <a:pt x="8555465" y="39355"/>
                  <a:pt x="8686310" y="0"/>
                </a:cubicBezTo>
                <a:cubicBezTo>
                  <a:pt x="8817155" y="-39355"/>
                  <a:pt x="9244889" y="45309"/>
                  <a:pt x="9448802" y="0"/>
                </a:cubicBezTo>
                <a:cubicBezTo>
                  <a:pt x="9652715" y="-45309"/>
                  <a:pt x="10081435" y="2900"/>
                  <a:pt x="10488564" y="0"/>
                </a:cubicBezTo>
                <a:cubicBezTo>
                  <a:pt x="11156346" y="-37207"/>
                  <a:pt x="11716538" y="497199"/>
                  <a:pt x="11734800" y="1246236"/>
                </a:cubicBezTo>
                <a:cubicBezTo>
                  <a:pt x="11738375" y="1355590"/>
                  <a:pt x="11712375" y="1636314"/>
                  <a:pt x="11734800" y="1772088"/>
                </a:cubicBezTo>
                <a:cubicBezTo>
                  <a:pt x="11757225" y="1907862"/>
                  <a:pt x="11732438" y="2134369"/>
                  <a:pt x="11734800" y="2258360"/>
                </a:cubicBezTo>
                <a:cubicBezTo>
                  <a:pt x="11737162" y="2382351"/>
                  <a:pt x="11731555" y="2569717"/>
                  <a:pt x="11734800" y="2863372"/>
                </a:cubicBezTo>
                <a:cubicBezTo>
                  <a:pt x="11738045" y="3157027"/>
                  <a:pt x="11686075" y="3276075"/>
                  <a:pt x="11734800" y="3428804"/>
                </a:cubicBezTo>
                <a:cubicBezTo>
                  <a:pt x="11783525" y="3581533"/>
                  <a:pt x="11717887" y="3829865"/>
                  <a:pt x="11734800" y="4033816"/>
                </a:cubicBezTo>
                <a:cubicBezTo>
                  <a:pt x="11751713" y="4237767"/>
                  <a:pt x="11713316" y="4476759"/>
                  <a:pt x="11734800" y="4638829"/>
                </a:cubicBezTo>
                <a:cubicBezTo>
                  <a:pt x="11756284" y="4800899"/>
                  <a:pt x="11692322" y="5088679"/>
                  <a:pt x="11734800" y="5204261"/>
                </a:cubicBezTo>
                <a:cubicBezTo>
                  <a:pt x="11549874" y="5835015"/>
                  <a:pt x="11083067" y="6562063"/>
                  <a:pt x="10488564" y="6450497"/>
                </a:cubicBezTo>
                <a:cubicBezTo>
                  <a:pt x="10367001" y="6453719"/>
                  <a:pt x="10280040" y="6428183"/>
                  <a:pt x="10095765" y="6450497"/>
                </a:cubicBezTo>
                <a:cubicBezTo>
                  <a:pt x="9911490" y="6472811"/>
                  <a:pt x="9915091" y="6440638"/>
                  <a:pt x="9795389" y="6450497"/>
                </a:cubicBezTo>
                <a:cubicBezTo>
                  <a:pt x="9675687" y="6460356"/>
                  <a:pt x="9398824" y="6412376"/>
                  <a:pt x="9032897" y="6450497"/>
                </a:cubicBezTo>
                <a:cubicBezTo>
                  <a:pt x="8666970" y="6488618"/>
                  <a:pt x="8762387" y="6423218"/>
                  <a:pt x="8640098" y="6450497"/>
                </a:cubicBezTo>
                <a:cubicBezTo>
                  <a:pt x="8517809" y="6477776"/>
                  <a:pt x="8122959" y="6390039"/>
                  <a:pt x="7970030" y="6450497"/>
                </a:cubicBezTo>
                <a:cubicBezTo>
                  <a:pt x="7817101" y="6510955"/>
                  <a:pt x="7817538" y="6421808"/>
                  <a:pt x="7669654" y="6450497"/>
                </a:cubicBezTo>
                <a:cubicBezTo>
                  <a:pt x="7521770" y="6479186"/>
                  <a:pt x="7300162" y="6448582"/>
                  <a:pt x="7092008" y="6450497"/>
                </a:cubicBezTo>
                <a:cubicBezTo>
                  <a:pt x="6883854" y="6452412"/>
                  <a:pt x="6748882" y="6381575"/>
                  <a:pt x="6421940" y="6450497"/>
                </a:cubicBezTo>
                <a:cubicBezTo>
                  <a:pt x="6094998" y="6519419"/>
                  <a:pt x="6036092" y="6388759"/>
                  <a:pt x="5844294" y="6450497"/>
                </a:cubicBezTo>
                <a:cubicBezTo>
                  <a:pt x="5652496" y="6512235"/>
                  <a:pt x="5547061" y="6402396"/>
                  <a:pt x="5266649" y="6450497"/>
                </a:cubicBezTo>
                <a:cubicBezTo>
                  <a:pt x="4986237" y="6498598"/>
                  <a:pt x="4881306" y="6407104"/>
                  <a:pt x="4596580" y="6450497"/>
                </a:cubicBezTo>
                <a:cubicBezTo>
                  <a:pt x="4311854" y="6493890"/>
                  <a:pt x="4383646" y="6420883"/>
                  <a:pt x="4203781" y="6450497"/>
                </a:cubicBezTo>
                <a:cubicBezTo>
                  <a:pt x="4023916" y="6480111"/>
                  <a:pt x="3908414" y="6414841"/>
                  <a:pt x="3718559" y="6450497"/>
                </a:cubicBezTo>
                <a:cubicBezTo>
                  <a:pt x="3528704" y="6486153"/>
                  <a:pt x="3349901" y="6411341"/>
                  <a:pt x="3233337" y="6450497"/>
                </a:cubicBezTo>
                <a:cubicBezTo>
                  <a:pt x="3116773" y="6489653"/>
                  <a:pt x="2949097" y="6432813"/>
                  <a:pt x="2840538" y="6450497"/>
                </a:cubicBezTo>
                <a:cubicBezTo>
                  <a:pt x="2731979" y="6468181"/>
                  <a:pt x="2585996" y="6406361"/>
                  <a:pt x="2447739" y="6450497"/>
                </a:cubicBezTo>
                <a:cubicBezTo>
                  <a:pt x="2309482" y="6494633"/>
                  <a:pt x="1949817" y="6443391"/>
                  <a:pt x="1777670" y="6450497"/>
                </a:cubicBezTo>
                <a:cubicBezTo>
                  <a:pt x="1605523" y="6457603"/>
                  <a:pt x="1413038" y="6415878"/>
                  <a:pt x="1246236" y="6450497"/>
                </a:cubicBezTo>
                <a:cubicBezTo>
                  <a:pt x="523104" y="6470691"/>
                  <a:pt x="-78366" y="5833503"/>
                  <a:pt x="0" y="5204261"/>
                </a:cubicBezTo>
                <a:cubicBezTo>
                  <a:pt x="-63054" y="5071384"/>
                  <a:pt x="71168" y="4900508"/>
                  <a:pt x="0" y="4599249"/>
                </a:cubicBezTo>
                <a:cubicBezTo>
                  <a:pt x="-71168" y="4297990"/>
                  <a:pt x="18662" y="4221915"/>
                  <a:pt x="0" y="4033816"/>
                </a:cubicBezTo>
                <a:cubicBezTo>
                  <a:pt x="-18662" y="3845717"/>
                  <a:pt x="52051" y="3734330"/>
                  <a:pt x="0" y="3507965"/>
                </a:cubicBezTo>
                <a:cubicBezTo>
                  <a:pt x="-52051" y="3281600"/>
                  <a:pt x="20614" y="3250128"/>
                  <a:pt x="0" y="3021693"/>
                </a:cubicBezTo>
                <a:cubicBezTo>
                  <a:pt x="-20614" y="2793258"/>
                  <a:pt x="37341" y="2736048"/>
                  <a:pt x="0" y="2535421"/>
                </a:cubicBezTo>
                <a:cubicBezTo>
                  <a:pt x="-37341" y="2334794"/>
                  <a:pt x="61966" y="2153009"/>
                  <a:pt x="0" y="2009569"/>
                </a:cubicBezTo>
                <a:cubicBezTo>
                  <a:pt x="-61966" y="1866129"/>
                  <a:pt x="75390" y="1483675"/>
                  <a:pt x="0" y="1246236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932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09585">
              <a:buClr>
                <a:srgbClr val="000000"/>
              </a:buClr>
            </a:pPr>
            <a:endParaRPr lang="en-US" sz="4800" kern="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6BEAC9-CE8D-42B6-9EA5-A2DE97CE2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889507"/>
              </p:ext>
            </p:extLst>
          </p:nvPr>
        </p:nvGraphicFramePr>
        <p:xfrm>
          <a:off x="1023730" y="1499321"/>
          <a:ext cx="10227366" cy="28341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06650">
                  <a:extLst>
                    <a:ext uri="{9D8B030D-6E8A-4147-A177-3AD203B41FA5}">
                      <a16:colId xmlns:a16="http://schemas.microsoft.com/office/drawing/2014/main" val="2629154648"/>
                    </a:ext>
                  </a:extLst>
                </a:gridCol>
                <a:gridCol w="4217128">
                  <a:extLst>
                    <a:ext uri="{9D8B030D-6E8A-4147-A177-3AD203B41FA5}">
                      <a16:colId xmlns:a16="http://schemas.microsoft.com/office/drawing/2014/main" val="766315492"/>
                    </a:ext>
                  </a:extLst>
                </a:gridCol>
                <a:gridCol w="3403588">
                  <a:extLst>
                    <a:ext uri="{9D8B030D-6E8A-4147-A177-3AD203B41FA5}">
                      <a16:colId xmlns:a16="http://schemas.microsoft.com/office/drawing/2014/main" val="2209417847"/>
                    </a:ext>
                  </a:extLst>
                </a:gridCol>
              </a:tblGrid>
              <a:tr h="7085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trái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59709"/>
                  </a:ext>
                </a:extLst>
              </a:tr>
              <a:tr h="7085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mới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vi-VN" sz="30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3679149416"/>
                  </a:ext>
                </a:extLst>
              </a:tr>
              <a:tr h="7085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nhỏ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4170683038"/>
                  </a:ext>
                </a:extLst>
              </a:tr>
              <a:tr h="7085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nhiều</a:t>
                      </a: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296553643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1CF5EB-75D8-41CA-97E3-186943988E3C}"/>
              </a:ext>
            </a:extLst>
          </p:cNvPr>
          <p:cNvSpPr txBox="1"/>
          <p:nvPr/>
        </p:nvSpPr>
        <p:spPr>
          <a:xfrm>
            <a:off x="3747052" y="2246245"/>
            <a:ext cx="260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mẻ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33623-3420-4AED-AAA4-F8FD28F3FE8F}"/>
              </a:ext>
            </a:extLst>
          </p:cNvPr>
          <p:cNvSpPr txBox="1"/>
          <p:nvPr/>
        </p:nvSpPr>
        <p:spPr>
          <a:xfrm>
            <a:off x="5466521" y="2246245"/>
            <a:ext cx="208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110E9-CEEC-4E91-BF32-2140670A982F}"/>
              </a:ext>
            </a:extLst>
          </p:cNvPr>
          <p:cNvSpPr txBox="1"/>
          <p:nvPr/>
        </p:nvSpPr>
        <p:spPr>
          <a:xfrm>
            <a:off x="7871790" y="2256184"/>
            <a:ext cx="12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A4E53-A82D-422D-B8ED-0B4298D6DDF4}"/>
              </a:ext>
            </a:extLst>
          </p:cNvPr>
          <p:cNvSpPr txBox="1"/>
          <p:nvPr/>
        </p:nvSpPr>
        <p:spPr>
          <a:xfrm>
            <a:off x="8726555" y="2266123"/>
            <a:ext cx="183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rích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C8C1CE-77DB-4F86-94D4-CD38CCD52A2B}"/>
              </a:ext>
            </a:extLst>
          </p:cNvPr>
          <p:cNvSpPr txBox="1"/>
          <p:nvPr/>
        </p:nvSpPr>
        <p:spPr>
          <a:xfrm>
            <a:off x="4909929" y="2971802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1AE03-DD02-479D-AC85-86EC776CDBDA}"/>
              </a:ext>
            </a:extLst>
          </p:cNvPr>
          <p:cNvSpPr txBox="1"/>
          <p:nvPr/>
        </p:nvSpPr>
        <p:spPr>
          <a:xfrm>
            <a:off x="8458198" y="2892288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1B290D-F16D-443D-84AB-4D2D07EBA79A}"/>
              </a:ext>
            </a:extLst>
          </p:cNvPr>
          <p:cNvSpPr txBox="1"/>
          <p:nvPr/>
        </p:nvSpPr>
        <p:spPr>
          <a:xfrm>
            <a:off x="9402415" y="2892288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E64525-9D8B-4EFC-B5D2-F8EF38810033}"/>
              </a:ext>
            </a:extLst>
          </p:cNvPr>
          <p:cNvSpPr txBox="1"/>
          <p:nvPr/>
        </p:nvSpPr>
        <p:spPr>
          <a:xfrm>
            <a:off x="4870173" y="3697359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59E6F4-026F-48DA-A40C-950549DDD4DD}"/>
              </a:ext>
            </a:extLst>
          </p:cNvPr>
          <p:cNvSpPr txBox="1"/>
          <p:nvPr/>
        </p:nvSpPr>
        <p:spPr>
          <a:xfrm>
            <a:off x="8746434" y="3647663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203200" y="1039832"/>
            <a:ext cx="11734800" cy="5818169"/>
          </a:xfrm>
          <a:custGeom>
            <a:avLst/>
            <a:gdLst>
              <a:gd name="connsiteX0" fmla="*/ 0 w 11734800"/>
              <a:gd name="connsiteY0" fmla="*/ 756537 h 5818169"/>
              <a:gd name="connsiteX1" fmla="*/ 756537 w 11734800"/>
              <a:gd name="connsiteY1" fmla="*/ 0 h 5818169"/>
              <a:gd name="connsiteX2" fmla="*/ 1528845 w 11734800"/>
              <a:gd name="connsiteY2" fmla="*/ 0 h 5818169"/>
              <a:gd name="connsiteX3" fmla="*/ 1994502 w 11734800"/>
              <a:gd name="connsiteY3" fmla="*/ 0 h 5818169"/>
              <a:gd name="connsiteX4" fmla="*/ 2357941 w 11734800"/>
              <a:gd name="connsiteY4" fmla="*/ 0 h 5818169"/>
              <a:gd name="connsiteX5" fmla="*/ 3130249 w 11734800"/>
              <a:gd name="connsiteY5" fmla="*/ 0 h 5818169"/>
              <a:gd name="connsiteX6" fmla="*/ 3391471 w 11734800"/>
              <a:gd name="connsiteY6" fmla="*/ 0 h 5818169"/>
              <a:gd name="connsiteX7" fmla="*/ 4163779 w 11734800"/>
              <a:gd name="connsiteY7" fmla="*/ 0 h 5818169"/>
              <a:gd name="connsiteX8" fmla="*/ 4936087 w 11734800"/>
              <a:gd name="connsiteY8" fmla="*/ 0 h 5818169"/>
              <a:gd name="connsiteX9" fmla="*/ 5299526 w 11734800"/>
              <a:gd name="connsiteY9" fmla="*/ 0 h 5818169"/>
              <a:gd name="connsiteX10" fmla="*/ 5560748 w 11734800"/>
              <a:gd name="connsiteY10" fmla="*/ 0 h 5818169"/>
              <a:gd name="connsiteX11" fmla="*/ 6230839 w 11734800"/>
              <a:gd name="connsiteY11" fmla="*/ 0 h 5818169"/>
              <a:gd name="connsiteX12" fmla="*/ 6492061 w 11734800"/>
              <a:gd name="connsiteY12" fmla="*/ 0 h 5818169"/>
              <a:gd name="connsiteX13" fmla="*/ 7059935 w 11734800"/>
              <a:gd name="connsiteY13" fmla="*/ 0 h 5818169"/>
              <a:gd name="connsiteX14" fmla="*/ 7321157 w 11734800"/>
              <a:gd name="connsiteY14" fmla="*/ 0 h 5818169"/>
              <a:gd name="connsiteX15" fmla="*/ 7889030 w 11734800"/>
              <a:gd name="connsiteY15" fmla="*/ 0 h 5818169"/>
              <a:gd name="connsiteX16" fmla="*/ 8354687 w 11734800"/>
              <a:gd name="connsiteY16" fmla="*/ 0 h 5818169"/>
              <a:gd name="connsiteX17" fmla="*/ 9024778 w 11734800"/>
              <a:gd name="connsiteY17" fmla="*/ 0 h 5818169"/>
              <a:gd name="connsiteX18" fmla="*/ 9797086 w 11734800"/>
              <a:gd name="connsiteY18" fmla="*/ 0 h 5818169"/>
              <a:gd name="connsiteX19" fmla="*/ 10058308 w 11734800"/>
              <a:gd name="connsiteY19" fmla="*/ 0 h 5818169"/>
              <a:gd name="connsiteX20" fmla="*/ 10978263 w 11734800"/>
              <a:gd name="connsiteY20" fmla="*/ 0 h 5818169"/>
              <a:gd name="connsiteX21" fmla="*/ 11734800 w 11734800"/>
              <a:gd name="connsiteY21" fmla="*/ 756537 h 5818169"/>
              <a:gd name="connsiteX22" fmla="*/ 11734800 w 11734800"/>
              <a:gd name="connsiteY22" fmla="*/ 1294674 h 5818169"/>
              <a:gd name="connsiteX23" fmla="*/ 11734800 w 11734800"/>
              <a:gd name="connsiteY23" fmla="*/ 1746709 h 5818169"/>
              <a:gd name="connsiteX24" fmla="*/ 11734800 w 11734800"/>
              <a:gd name="connsiteY24" fmla="*/ 2155693 h 5818169"/>
              <a:gd name="connsiteX25" fmla="*/ 11734800 w 11734800"/>
              <a:gd name="connsiteY25" fmla="*/ 2650779 h 5818169"/>
              <a:gd name="connsiteX26" fmla="*/ 11734800 w 11734800"/>
              <a:gd name="connsiteY26" fmla="*/ 3231967 h 5818169"/>
              <a:gd name="connsiteX27" fmla="*/ 11734800 w 11734800"/>
              <a:gd name="connsiteY27" fmla="*/ 3727053 h 5818169"/>
              <a:gd name="connsiteX28" fmla="*/ 11734800 w 11734800"/>
              <a:gd name="connsiteY28" fmla="*/ 4351291 h 5818169"/>
              <a:gd name="connsiteX29" fmla="*/ 11734800 w 11734800"/>
              <a:gd name="connsiteY29" fmla="*/ 5061632 h 5818169"/>
              <a:gd name="connsiteX30" fmla="*/ 10978263 w 11734800"/>
              <a:gd name="connsiteY30" fmla="*/ 5818169 h 5818169"/>
              <a:gd name="connsiteX31" fmla="*/ 10614824 w 11734800"/>
              <a:gd name="connsiteY31" fmla="*/ 5818169 h 5818169"/>
              <a:gd name="connsiteX32" fmla="*/ 9944733 w 11734800"/>
              <a:gd name="connsiteY32" fmla="*/ 5818169 h 5818169"/>
              <a:gd name="connsiteX33" fmla="*/ 9479077 w 11734800"/>
              <a:gd name="connsiteY33" fmla="*/ 5818169 h 5818169"/>
              <a:gd name="connsiteX34" fmla="*/ 9013420 w 11734800"/>
              <a:gd name="connsiteY34" fmla="*/ 5818169 h 5818169"/>
              <a:gd name="connsiteX35" fmla="*/ 8343329 w 11734800"/>
              <a:gd name="connsiteY35" fmla="*/ 5818169 h 5818169"/>
              <a:gd name="connsiteX36" fmla="*/ 7571021 w 11734800"/>
              <a:gd name="connsiteY36" fmla="*/ 5818169 h 5818169"/>
              <a:gd name="connsiteX37" fmla="*/ 6798713 w 11734800"/>
              <a:gd name="connsiteY37" fmla="*/ 5818169 h 5818169"/>
              <a:gd name="connsiteX38" fmla="*/ 6026405 w 11734800"/>
              <a:gd name="connsiteY38" fmla="*/ 5818169 h 5818169"/>
              <a:gd name="connsiteX39" fmla="*/ 5662965 w 11734800"/>
              <a:gd name="connsiteY39" fmla="*/ 5818169 h 5818169"/>
              <a:gd name="connsiteX40" fmla="*/ 5095092 w 11734800"/>
              <a:gd name="connsiteY40" fmla="*/ 5818169 h 5818169"/>
              <a:gd name="connsiteX41" fmla="*/ 4527218 w 11734800"/>
              <a:gd name="connsiteY41" fmla="*/ 5818169 h 5818169"/>
              <a:gd name="connsiteX42" fmla="*/ 3754910 w 11734800"/>
              <a:gd name="connsiteY42" fmla="*/ 5818169 h 5818169"/>
              <a:gd name="connsiteX43" fmla="*/ 3187036 w 11734800"/>
              <a:gd name="connsiteY43" fmla="*/ 5818169 h 5818169"/>
              <a:gd name="connsiteX44" fmla="*/ 2925814 w 11734800"/>
              <a:gd name="connsiteY44" fmla="*/ 5818169 h 5818169"/>
              <a:gd name="connsiteX45" fmla="*/ 2153506 w 11734800"/>
              <a:gd name="connsiteY45" fmla="*/ 5818169 h 5818169"/>
              <a:gd name="connsiteX46" fmla="*/ 1892284 w 11734800"/>
              <a:gd name="connsiteY46" fmla="*/ 5818169 h 5818169"/>
              <a:gd name="connsiteX47" fmla="*/ 1631062 w 11734800"/>
              <a:gd name="connsiteY47" fmla="*/ 5818169 h 5818169"/>
              <a:gd name="connsiteX48" fmla="*/ 756537 w 11734800"/>
              <a:gd name="connsiteY48" fmla="*/ 5818169 h 5818169"/>
              <a:gd name="connsiteX49" fmla="*/ 0 w 11734800"/>
              <a:gd name="connsiteY49" fmla="*/ 5061632 h 5818169"/>
              <a:gd name="connsiteX50" fmla="*/ 0 w 11734800"/>
              <a:gd name="connsiteY50" fmla="*/ 4480444 h 5818169"/>
              <a:gd name="connsiteX51" fmla="*/ 0 w 11734800"/>
              <a:gd name="connsiteY51" fmla="*/ 4028409 h 5818169"/>
              <a:gd name="connsiteX52" fmla="*/ 0 w 11734800"/>
              <a:gd name="connsiteY52" fmla="*/ 3576374 h 5818169"/>
              <a:gd name="connsiteX53" fmla="*/ 0 w 11734800"/>
              <a:gd name="connsiteY53" fmla="*/ 2995186 h 5818169"/>
              <a:gd name="connsiteX54" fmla="*/ 0 w 11734800"/>
              <a:gd name="connsiteY54" fmla="*/ 2543151 h 5818169"/>
              <a:gd name="connsiteX55" fmla="*/ 0 w 11734800"/>
              <a:gd name="connsiteY55" fmla="*/ 1961964 h 5818169"/>
              <a:gd name="connsiteX56" fmla="*/ 0 w 11734800"/>
              <a:gd name="connsiteY56" fmla="*/ 1509929 h 5818169"/>
              <a:gd name="connsiteX57" fmla="*/ 0 w 11734800"/>
              <a:gd name="connsiteY57" fmla="*/ 756537 h 581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734800" h="5818169" fill="none" extrusionOk="0">
                <a:moveTo>
                  <a:pt x="0" y="756537"/>
                </a:moveTo>
                <a:cubicBezTo>
                  <a:pt x="77115" y="297408"/>
                  <a:pt x="328980" y="34881"/>
                  <a:pt x="756537" y="0"/>
                </a:cubicBezTo>
                <a:cubicBezTo>
                  <a:pt x="1138123" y="-28411"/>
                  <a:pt x="1184369" y="33763"/>
                  <a:pt x="1528845" y="0"/>
                </a:cubicBezTo>
                <a:cubicBezTo>
                  <a:pt x="1873321" y="-33763"/>
                  <a:pt x="1804035" y="20543"/>
                  <a:pt x="1994502" y="0"/>
                </a:cubicBezTo>
                <a:cubicBezTo>
                  <a:pt x="2184969" y="-20543"/>
                  <a:pt x="2278706" y="13415"/>
                  <a:pt x="2357941" y="0"/>
                </a:cubicBezTo>
                <a:cubicBezTo>
                  <a:pt x="2437176" y="-13415"/>
                  <a:pt x="2887419" y="25794"/>
                  <a:pt x="3130249" y="0"/>
                </a:cubicBezTo>
                <a:cubicBezTo>
                  <a:pt x="3373079" y="-25794"/>
                  <a:pt x="3278997" y="3698"/>
                  <a:pt x="3391471" y="0"/>
                </a:cubicBezTo>
                <a:cubicBezTo>
                  <a:pt x="3503945" y="-3698"/>
                  <a:pt x="3907376" y="81768"/>
                  <a:pt x="4163779" y="0"/>
                </a:cubicBezTo>
                <a:cubicBezTo>
                  <a:pt x="4420182" y="-81768"/>
                  <a:pt x="4575802" y="22707"/>
                  <a:pt x="4936087" y="0"/>
                </a:cubicBezTo>
                <a:cubicBezTo>
                  <a:pt x="5296372" y="-22707"/>
                  <a:pt x="5188376" y="39431"/>
                  <a:pt x="5299526" y="0"/>
                </a:cubicBezTo>
                <a:cubicBezTo>
                  <a:pt x="5410676" y="-39431"/>
                  <a:pt x="5454640" y="20601"/>
                  <a:pt x="5560748" y="0"/>
                </a:cubicBezTo>
                <a:cubicBezTo>
                  <a:pt x="5666856" y="-20601"/>
                  <a:pt x="6031082" y="75536"/>
                  <a:pt x="6230839" y="0"/>
                </a:cubicBezTo>
                <a:cubicBezTo>
                  <a:pt x="6430596" y="-75536"/>
                  <a:pt x="6392515" y="9287"/>
                  <a:pt x="6492061" y="0"/>
                </a:cubicBezTo>
                <a:cubicBezTo>
                  <a:pt x="6591607" y="-9287"/>
                  <a:pt x="6838244" y="49881"/>
                  <a:pt x="7059935" y="0"/>
                </a:cubicBezTo>
                <a:cubicBezTo>
                  <a:pt x="7281626" y="-49881"/>
                  <a:pt x="7253007" y="3702"/>
                  <a:pt x="7321157" y="0"/>
                </a:cubicBezTo>
                <a:cubicBezTo>
                  <a:pt x="7389307" y="-3702"/>
                  <a:pt x="7675945" y="37275"/>
                  <a:pt x="7889030" y="0"/>
                </a:cubicBezTo>
                <a:cubicBezTo>
                  <a:pt x="8102115" y="-37275"/>
                  <a:pt x="8223722" y="11608"/>
                  <a:pt x="8354687" y="0"/>
                </a:cubicBezTo>
                <a:cubicBezTo>
                  <a:pt x="8485652" y="-11608"/>
                  <a:pt x="8704768" y="67629"/>
                  <a:pt x="9024778" y="0"/>
                </a:cubicBezTo>
                <a:cubicBezTo>
                  <a:pt x="9344788" y="-67629"/>
                  <a:pt x="9586377" y="29562"/>
                  <a:pt x="9797086" y="0"/>
                </a:cubicBezTo>
                <a:cubicBezTo>
                  <a:pt x="10007795" y="-29562"/>
                  <a:pt x="9995637" y="15117"/>
                  <a:pt x="10058308" y="0"/>
                </a:cubicBezTo>
                <a:cubicBezTo>
                  <a:pt x="10120979" y="-15117"/>
                  <a:pt x="10549725" y="89625"/>
                  <a:pt x="10978263" y="0"/>
                </a:cubicBezTo>
                <a:cubicBezTo>
                  <a:pt x="11322706" y="-65024"/>
                  <a:pt x="11656124" y="246416"/>
                  <a:pt x="11734800" y="756537"/>
                </a:cubicBezTo>
                <a:cubicBezTo>
                  <a:pt x="11794035" y="986335"/>
                  <a:pt x="11713481" y="1086249"/>
                  <a:pt x="11734800" y="1294674"/>
                </a:cubicBezTo>
                <a:cubicBezTo>
                  <a:pt x="11756119" y="1503099"/>
                  <a:pt x="11712800" y="1525902"/>
                  <a:pt x="11734800" y="1746709"/>
                </a:cubicBezTo>
                <a:cubicBezTo>
                  <a:pt x="11756800" y="1967517"/>
                  <a:pt x="11686933" y="2019220"/>
                  <a:pt x="11734800" y="2155693"/>
                </a:cubicBezTo>
                <a:cubicBezTo>
                  <a:pt x="11782667" y="2292166"/>
                  <a:pt x="11676263" y="2405792"/>
                  <a:pt x="11734800" y="2650779"/>
                </a:cubicBezTo>
                <a:cubicBezTo>
                  <a:pt x="11793337" y="2895766"/>
                  <a:pt x="11674792" y="3003190"/>
                  <a:pt x="11734800" y="3231967"/>
                </a:cubicBezTo>
                <a:cubicBezTo>
                  <a:pt x="11794808" y="3460744"/>
                  <a:pt x="11721210" y="3597966"/>
                  <a:pt x="11734800" y="3727053"/>
                </a:cubicBezTo>
                <a:cubicBezTo>
                  <a:pt x="11748390" y="3856140"/>
                  <a:pt x="11676258" y="4205105"/>
                  <a:pt x="11734800" y="4351291"/>
                </a:cubicBezTo>
                <a:cubicBezTo>
                  <a:pt x="11793342" y="4497477"/>
                  <a:pt x="11682542" y="4751823"/>
                  <a:pt x="11734800" y="5061632"/>
                </a:cubicBezTo>
                <a:cubicBezTo>
                  <a:pt x="11710225" y="5400384"/>
                  <a:pt x="11405866" y="5835763"/>
                  <a:pt x="10978263" y="5818169"/>
                </a:cubicBezTo>
                <a:cubicBezTo>
                  <a:pt x="10824234" y="5856377"/>
                  <a:pt x="10783403" y="5803013"/>
                  <a:pt x="10614824" y="5818169"/>
                </a:cubicBezTo>
                <a:cubicBezTo>
                  <a:pt x="10446245" y="5833325"/>
                  <a:pt x="10159112" y="5767782"/>
                  <a:pt x="9944733" y="5818169"/>
                </a:cubicBezTo>
                <a:cubicBezTo>
                  <a:pt x="9730354" y="5868556"/>
                  <a:pt x="9707139" y="5791565"/>
                  <a:pt x="9479077" y="5818169"/>
                </a:cubicBezTo>
                <a:cubicBezTo>
                  <a:pt x="9251015" y="5844773"/>
                  <a:pt x="9156148" y="5811133"/>
                  <a:pt x="9013420" y="5818169"/>
                </a:cubicBezTo>
                <a:cubicBezTo>
                  <a:pt x="8870692" y="5825205"/>
                  <a:pt x="8564896" y="5809620"/>
                  <a:pt x="8343329" y="5818169"/>
                </a:cubicBezTo>
                <a:cubicBezTo>
                  <a:pt x="8121762" y="5826718"/>
                  <a:pt x="7809531" y="5742284"/>
                  <a:pt x="7571021" y="5818169"/>
                </a:cubicBezTo>
                <a:cubicBezTo>
                  <a:pt x="7332511" y="5894054"/>
                  <a:pt x="7065183" y="5802245"/>
                  <a:pt x="6798713" y="5818169"/>
                </a:cubicBezTo>
                <a:cubicBezTo>
                  <a:pt x="6532243" y="5834093"/>
                  <a:pt x="6342014" y="5806976"/>
                  <a:pt x="6026405" y="5818169"/>
                </a:cubicBezTo>
                <a:cubicBezTo>
                  <a:pt x="5710796" y="5829362"/>
                  <a:pt x="5770134" y="5782439"/>
                  <a:pt x="5662965" y="5818169"/>
                </a:cubicBezTo>
                <a:cubicBezTo>
                  <a:pt x="5555796" y="5853899"/>
                  <a:pt x="5230029" y="5769445"/>
                  <a:pt x="5095092" y="5818169"/>
                </a:cubicBezTo>
                <a:cubicBezTo>
                  <a:pt x="4960155" y="5866893"/>
                  <a:pt x="4781383" y="5816594"/>
                  <a:pt x="4527218" y="5818169"/>
                </a:cubicBezTo>
                <a:cubicBezTo>
                  <a:pt x="4273053" y="5819744"/>
                  <a:pt x="3962392" y="5734676"/>
                  <a:pt x="3754910" y="5818169"/>
                </a:cubicBezTo>
                <a:cubicBezTo>
                  <a:pt x="3547428" y="5901662"/>
                  <a:pt x="3432123" y="5781537"/>
                  <a:pt x="3187036" y="5818169"/>
                </a:cubicBezTo>
                <a:cubicBezTo>
                  <a:pt x="2941949" y="5854801"/>
                  <a:pt x="3022078" y="5801823"/>
                  <a:pt x="2925814" y="5818169"/>
                </a:cubicBezTo>
                <a:cubicBezTo>
                  <a:pt x="2829550" y="5834515"/>
                  <a:pt x="2326099" y="5743242"/>
                  <a:pt x="2153506" y="5818169"/>
                </a:cubicBezTo>
                <a:cubicBezTo>
                  <a:pt x="1980913" y="5893096"/>
                  <a:pt x="1991766" y="5809632"/>
                  <a:pt x="1892284" y="5818169"/>
                </a:cubicBezTo>
                <a:cubicBezTo>
                  <a:pt x="1792802" y="5826706"/>
                  <a:pt x="1746927" y="5796079"/>
                  <a:pt x="1631062" y="5818169"/>
                </a:cubicBezTo>
                <a:cubicBezTo>
                  <a:pt x="1515197" y="5840259"/>
                  <a:pt x="1081051" y="5793936"/>
                  <a:pt x="756537" y="5818169"/>
                </a:cubicBezTo>
                <a:cubicBezTo>
                  <a:pt x="293192" y="5840030"/>
                  <a:pt x="-16493" y="5466978"/>
                  <a:pt x="0" y="5061632"/>
                </a:cubicBezTo>
                <a:cubicBezTo>
                  <a:pt x="-58429" y="4852477"/>
                  <a:pt x="14521" y="4750517"/>
                  <a:pt x="0" y="4480444"/>
                </a:cubicBezTo>
                <a:cubicBezTo>
                  <a:pt x="-14521" y="4210371"/>
                  <a:pt x="29023" y="4218521"/>
                  <a:pt x="0" y="4028409"/>
                </a:cubicBezTo>
                <a:cubicBezTo>
                  <a:pt x="-29023" y="3838298"/>
                  <a:pt x="40470" y="3709314"/>
                  <a:pt x="0" y="3576374"/>
                </a:cubicBezTo>
                <a:cubicBezTo>
                  <a:pt x="-40470" y="3443434"/>
                  <a:pt x="43723" y="3233440"/>
                  <a:pt x="0" y="2995186"/>
                </a:cubicBezTo>
                <a:cubicBezTo>
                  <a:pt x="-43723" y="2756932"/>
                  <a:pt x="38490" y="2673104"/>
                  <a:pt x="0" y="2543151"/>
                </a:cubicBezTo>
                <a:cubicBezTo>
                  <a:pt x="-38490" y="2413198"/>
                  <a:pt x="68635" y="2206372"/>
                  <a:pt x="0" y="1961964"/>
                </a:cubicBezTo>
                <a:cubicBezTo>
                  <a:pt x="-68635" y="1717556"/>
                  <a:pt x="51819" y="1625201"/>
                  <a:pt x="0" y="1509929"/>
                </a:cubicBezTo>
                <a:cubicBezTo>
                  <a:pt x="-51819" y="1394658"/>
                  <a:pt x="5726" y="1045910"/>
                  <a:pt x="0" y="756537"/>
                </a:cubicBezTo>
                <a:close/>
              </a:path>
              <a:path w="11734800" h="5818169" stroke="0" extrusionOk="0">
                <a:moveTo>
                  <a:pt x="0" y="756537"/>
                </a:moveTo>
                <a:cubicBezTo>
                  <a:pt x="-7832" y="345765"/>
                  <a:pt x="336114" y="13503"/>
                  <a:pt x="756537" y="0"/>
                </a:cubicBezTo>
                <a:cubicBezTo>
                  <a:pt x="1038148" y="-38930"/>
                  <a:pt x="1234936" y="18490"/>
                  <a:pt x="1528845" y="0"/>
                </a:cubicBezTo>
                <a:cubicBezTo>
                  <a:pt x="1822754" y="-18490"/>
                  <a:pt x="1917887" y="23572"/>
                  <a:pt x="2096719" y="0"/>
                </a:cubicBezTo>
                <a:cubicBezTo>
                  <a:pt x="2275551" y="-23572"/>
                  <a:pt x="2360182" y="36824"/>
                  <a:pt x="2460158" y="0"/>
                </a:cubicBezTo>
                <a:cubicBezTo>
                  <a:pt x="2560134" y="-36824"/>
                  <a:pt x="2874792" y="9296"/>
                  <a:pt x="3028032" y="0"/>
                </a:cubicBezTo>
                <a:cubicBezTo>
                  <a:pt x="3181272" y="-9296"/>
                  <a:pt x="3224161" y="1780"/>
                  <a:pt x="3289254" y="0"/>
                </a:cubicBezTo>
                <a:cubicBezTo>
                  <a:pt x="3354347" y="-1780"/>
                  <a:pt x="3580595" y="489"/>
                  <a:pt x="3754910" y="0"/>
                </a:cubicBezTo>
                <a:cubicBezTo>
                  <a:pt x="3929225" y="-489"/>
                  <a:pt x="4150278" y="20957"/>
                  <a:pt x="4322784" y="0"/>
                </a:cubicBezTo>
                <a:cubicBezTo>
                  <a:pt x="4495290" y="-20957"/>
                  <a:pt x="4629738" y="1274"/>
                  <a:pt x="4890657" y="0"/>
                </a:cubicBezTo>
                <a:cubicBezTo>
                  <a:pt x="5151576" y="-1274"/>
                  <a:pt x="5315342" y="28773"/>
                  <a:pt x="5560748" y="0"/>
                </a:cubicBezTo>
                <a:cubicBezTo>
                  <a:pt x="5806154" y="-28773"/>
                  <a:pt x="5779607" y="18777"/>
                  <a:pt x="5924187" y="0"/>
                </a:cubicBezTo>
                <a:cubicBezTo>
                  <a:pt x="6068767" y="-18777"/>
                  <a:pt x="6224785" y="41677"/>
                  <a:pt x="6389844" y="0"/>
                </a:cubicBezTo>
                <a:cubicBezTo>
                  <a:pt x="6554903" y="-41677"/>
                  <a:pt x="6885627" y="53234"/>
                  <a:pt x="7059935" y="0"/>
                </a:cubicBezTo>
                <a:cubicBezTo>
                  <a:pt x="7234243" y="-53234"/>
                  <a:pt x="7348552" y="12680"/>
                  <a:pt x="7525591" y="0"/>
                </a:cubicBezTo>
                <a:cubicBezTo>
                  <a:pt x="7702630" y="-12680"/>
                  <a:pt x="7835368" y="33617"/>
                  <a:pt x="7991248" y="0"/>
                </a:cubicBezTo>
                <a:cubicBezTo>
                  <a:pt x="8147128" y="-33617"/>
                  <a:pt x="8486332" y="17929"/>
                  <a:pt x="8763556" y="0"/>
                </a:cubicBezTo>
                <a:cubicBezTo>
                  <a:pt x="9040780" y="-17929"/>
                  <a:pt x="9313465" y="74520"/>
                  <a:pt x="9535864" y="0"/>
                </a:cubicBezTo>
                <a:cubicBezTo>
                  <a:pt x="9758263" y="-74520"/>
                  <a:pt x="10108662" y="62528"/>
                  <a:pt x="10308172" y="0"/>
                </a:cubicBezTo>
                <a:cubicBezTo>
                  <a:pt x="10507682" y="-62528"/>
                  <a:pt x="10717625" y="70780"/>
                  <a:pt x="10978263" y="0"/>
                </a:cubicBezTo>
                <a:cubicBezTo>
                  <a:pt x="11487027" y="-54490"/>
                  <a:pt x="11720837" y="353990"/>
                  <a:pt x="11734800" y="756537"/>
                </a:cubicBezTo>
                <a:cubicBezTo>
                  <a:pt x="11797784" y="873019"/>
                  <a:pt x="11695063" y="1150556"/>
                  <a:pt x="11734800" y="1294674"/>
                </a:cubicBezTo>
                <a:cubicBezTo>
                  <a:pt x="11774537" y="1438792"/>
                  <a:pt x="11701206" y="1620806"/>
                  <a:pt x="11734800" y="1832811"/>
                </a:cubicBezTo>
                <a:cubicBezTo>
                  <a:pt x="11768394" y="2044816"/>
                  <a:pt x="11699616" y="2258104"/>
                  <a:pt x="11734800" y="2413999"/>
                </a:cubicBezTo>
                <a:cubicBezTo>
                  <a:pt x="11769984" y="2569894"/>
                  <a:pt x="11667457" y="2776912"/>
                  <a:pt x="11734800" y="2995186"/>
                </a:cubicBezTo>
                <a:cubicBezTo>
                  <a:pt x="11802143" y="3213460"/>
                  <a:pt x="11694138" y="3362854"/>
                  <a:pt x="11734800" y="3490272"/>
                </a:cubicBezTo>
                <a:cubicBezTo>
                  <a:pt x="11775462" y="3617690"/>
                  <a:pt x="11695138" y="3798688"/>
                  <a:pt x="11734800" y="3899256"/>
                </a:cubicBezTo>
                <a:cubicBezTo>
                  <a:pt x="11774462" y="3999824"/>
                  <a:pt x="11731337" y="4131576"/>
                  <a:pt x="11734800" y="4308240"/>
                </a:cubicBezTo>
                <a:cubicBezTo>
                  <a:pt x="11738263" y="4484904"/>
                  <a:pt x="11719654" y="4748182"/>
                  <a:pt x="11734800" y="5061632"/>
                </a:cubicBezTo>
                <a:cubicBezTo>
                  <a:pt x="11739225" y="5492910"/>
                  <a:pt x="11498067" y="5883364"/>
                  <a:pt x="10978263" y="5818169"/>
                </a:cubicBezTo>
                <a:cubicBezTo>
                  <a:pt x="10744143" y="5876366"/>
                  <a:pt x="10532325" y="5733808"/>
                  <a:pt x="10205955" y="5818169"/>
                </a:cubicBezTo>
                <a:cubicBezTo>
                  <a:pt x="9879585" y="5902530"/>
                  <a:pt x="9799266" y="5752471"/>
                  <a:pt x="9535864" y="5818169"/>
                </a:cubicBezTo>
                <a:cubicBezTo>
                  <a:pt x="9272462" y="5883867"/>
                  <a:pt x="9403287" y="5803655"/>
                  <a:pt x="9274642" y="5818169"/>
                </a:cubicBezTo>
                <a:cubicBezTo>
                  <a:pt x="9145997" y="5832683"/>
                  <a:pt x="8966966" y="5794964"/>
                  <a:pt x="8706768" y="5818169"/>
                </a:cubicBezTo>
                <a:cubicBezTo>
                  <a:pt x="8446570" y="5841374"/>
                  <a:pt x="8280268" y="5787867"/>
                  <a:pt x="8036677" y="5818169"/>
                </a:cubicBezTo>
                <a:cubicBezTo>
                  <a:pt x="7793086" y="5848471"/>
                  <a:pt x="7733351" y="5785002"/>
                  <a:pt x="7468804" y="5818169"/>
                </a:cubicBezTo>
                <a:cubicBezTo>
                  <a:pt x="7204257" y="5851336"/>
                  <a:pt x="7110634" y="5792157"/>
                  <a:pt x="6900930" y="5818169"/>
                </a:cubicBezTo>
                <a:cubicBezTo>
                  <a:pt x="6691226" y="5844181"/>
                  <a:pt x="6516777" y="5756508"/>
                  <a:pt x="6230839" y="5818169"/>
                </a:cubicBezTo>
                <a:cubicBezTo>
                  <a:pt x="5944901" y="5879830"/>
                  <a:pt x="6006421" y="5803573"/>
                  <a:pt x="5867400" y="5818169"/>
                </a:cubicBezTo>
                <a:cubicBezTo>
                  <a:pt x="5728379" y="5832765"/>
                  <a:pt x="5628592" y="5798953"/>
                  <a:pt x="5401744" y="5818169"/>
                </a:cubicBezTo>
                <a:cubicBezTo>
                  <a:pt x="5174896" y="5837385"/>
                  <a:pt x="5155799" y="5790656"/>
                  <a:pt x="4936087" y="5818169"/>
                </a:cubicBezTo>
                <a:cubicBezTo>
                  <a:pt x="4716375" y="5845682"/>
                  <a:pt x="4701489" y="5794430"/>
                  <a:pt x="4572648" y="5818169"/>
                </a:cubicBezTo>
                <a:cubicBezTo>
                  <a:pt x="4443807" y="5841908"/>
                  <a:pt x="4376499" y="5816009"/>
                  <a:pt x="4209209" y="5818169"/>
                </a:cubicBezTo>
                <a:cubicBezTo>
                  <a:pt x="4041919" y="5820329"/>
                  <a:pt x="3812039" y="5748662"/>
                  <a:pt x="3539118" y="5818169"/>
                </a:cubicBezTo>
                <a:cubicBezTo>
                  <a:pt x="3266197" y="5887676"/>
                  <a:pt x="3103279" y="5739506"/>
                  <a:pt x="2869027" y="5818169"/>
                </a:cubicBezTo>
                <a:cubicBezTo>
                  <a:pt x="2634775" y="5896832"/>
                  <a:pt x="2671280" y="5796079"/>
                  <a:pt x="2505588" y="5818169"/>
                </a:cubicBezTo>
                <a:cubicBezTo>
                  <a:pt x="2339896" y="5840259"/>
                  <a:pt x="2221124" y="5803364"/>
                  <a:pt x="2142149" y="5818169"/>
                </a:cubicBezTo>
                <a:cubicBezTo>
                  <a:pt x="2063174" y="5832974"/>
                  <a:pt x="1658939" y="5811110"/>
                  <a:pt x="1369841" y="5818169"/>
                </a:cubicBezTo>
                <a:cubicBezTo>
                  <a:pt x="1080743" y="5825228"/>
                  <a:pt x="960121" y="5790254"/>
                  <a:pt x="756537" y="5818169"/>
                </a:cubicBezTo>
                <a:cubicBezTo>
                  <a:pt x="315532" y="5704602"/>
                  <a:pt x="-42121" y="5419660"/>
                  <a:pt x="0" y="5061632"/>
                </a:cubicBezTo>
                <a:cubicBezTo>
                  <a:pt x="-53698" y="4911889"/>
                  <a:pt x="40499" y="4787363"/>
                  <a:pt x="0" y="4523495"/>
                </a:cubicBezTo>
                <a:cubicBezTo>
                  <a:pt x="-40499" y="4259627"/>
                  <a:pt x="15940" y="4175226"/>
                  <a:pt x="0" y="4028409"/>
                </a:cubicBezTo>
                <a:cubicBezTo>
                  <a:pt x="-15940" y="3881592"/>
                  <a:pt x="27436" y="3717920"/>
                  <a:pt x="0" y="3447221"/>
                </a:cubicBezTo>
                <a:cubicBezTo>
                  <a:pt x="-27436" y="3176522"/>
                  <a:pt x="27982" y="3129377"/>
                  <a:pt x="0" y="2995186"/>
                </a:cubicBezTo>
                <a:cubicBezTo>
                  <a:pt x="-27982" y="2860996"/>
                  <a:pt x="55754" y="2658153"/>
                  <a:pt x="0" y="2457050"/>
                </a:cubicBezTo>
                <a:cubicBezTo>
                  <a:pt x="-55754" y="2255947"/>
                  <a:pt x="22681" y="2111905"/>
                  <a:pt x="0" y="1918913"/>
                </a:cubicBezTo>
                <a:cubicBezTo>
                  <a:pt x="-22681" y="1725921"/>
                  <a:pt x="42545" y="1619699"/>
                  <a:pt x="0" y="1466878"/>
                </a:cubicBezTo>
                <a:cubicBezTo>
                  <a:pt x="-42545" y="1314057"/>
                  <a:pt x="30495" y="990974"/>
                  <a:pt x="0" y="756537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09585">
              <a:buClr>
                <a:srgbClr val="000000"/>
              </a:buClr>
            </a:pPr>
            <a:endParaRPr lang="en-US" sz="4800" kern="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5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377688" y="69575"/>
            <a:ext cx="10713646" cy="1069920"/>
          </a:xfrm>
          <a:custGeom>
            <a:avLst/>
            <a:gdLst>
              <a:gd name="connsiteX0" fmla="*/ 0 w 10713646"/>
              <a:gd name="connsiteY0" fmla="*/ 139122 h 1069920"/>
              <a:gd name="connsiteX1" fmla="*/ 139122 w 10713646"/>
              <a:gd name="connsiteY1" fmla="*/ 0 h 1069920"/>
              <a:gd name="connsiteX2" fmla="*/ 718867 w 10713646"/>
              <a:gd name="connsiteY2" fmla="*/ 0 h 1069920"/>
              <a:gd name="connsiteX3" fmla="*/ 1194257 w 10713646"/>
              <a:gd name="connsiteY3" fmla="*/ 0 h 1069920"/>
              <a:gd name="connsiteX4" fmla="*/ 1878356 w 10713646"/>
              <a:gd name="connsiteY4" fmla="*/ 0 h 1069920"/>
              <a:gd name="connsiteX5" fmla="*/ 2249392 w 10713646"/>
              <a:gd name="connsiteY5" fmla="*/ 0 h 1069920"/>
              <a:gd name="connsiteX6" fmla="*/ 2829137 w 10713646"/>
              <a:gd name="connsiteY6" fmla="*/ 0 h 1069920"/>
              <a:gd name="connsiteX7" fmla="*/ 3408881 w 10713646"/>
              <a:gd name="connsiteY7" fmla="*/ 0 h 1069920"/>
              <a:gd name="connsiteX8" fmla="*/ 3779918 w 10713646"/>
              <a:gd name="connsiteY8" fmla="*/ 0 h 1069920"/>
              <a:gd name="connsiteX9" fmla="*/ 4359662 w 10713646"/>
              <a:gd name="connsiteY9" fmla="*/ 0 h 1069920"/>
              <a:gd name="connsiteX10" fmla="*/ 4939407 w 10713646"/>
              <a:gd name="connsiteY10" fmla="*/ 0 h 1069920"/>
              <a:gd name="connsiteX11" fmla="*/ 5519151 w 10713646"/>
              <a:gd name="connsiteY11" fmla="*/ 0 h 1069920"/>
              <a:gd name="connsiteX12" fmla="*/ 5890188 w 10713646"/>
              <a:gd name="connsiteY12" fmla="*/ 0 h 1069920"/>
              <a:gd name="connsiteX13" fmla="*/ 6365579 w 10713646"/>
              <a:gd name="connsiteY13" fmla="*/ 0 h 1069920"/>
              <a:gd name="connsiteX14" fmla="*/ 6736615 w 10713646"/>
              <a:gd name="connsiteY14" fmla="*/ 0 h 1069920"/>
              <a:gd name="connsiteX15" fmla="*/ 7525068 w 10713646"/>
              <a:gd name="connsiteY15" fmla="*/ 0 h 1069920"/>
              <a:gd name="connsiteX16" fmla="*/ 7791750 w 10713646"/>
              <a:gd name="connsiteY16" fmla="*/ 0 h 1069920"/>
              <a:gd name="connsiteX17" fmla="*/ 8580203 w 10713646"/>
              <a:gd name="connsiteY17" fmla="*/ 0 h 1069920"/>
              <a:gd name="connsiteX18" fmla="*/ 9368655 w 10713646"/>
              <a:gd name="connsiteY18" fmla="*/ 0 h 1069920"/>
              <a:gd name="connsiteX19" fmla="*/ 9739692 w 10713646"/>
              <a:gd name="connsiteY19" fmla="*/ 0 h 1069920"/>
              <a:gd name="connsiteX20" fmla="*/ 10006374 w 10713646"/>
              <a:gd name="connsiteY20" fmla="*/ 0 h 1069920"/>
              <a:gd name="connsiteX21" fmla="*/ 10574524 w 10713646"/>
              <a:gd name="connsiteY21" fmla="*/ 0 h 1069920"/>
              <a:gd name="connsiteX22" fmla="*/ 10713646 w 10713646"/>
              <a:gd name="connsiteY22" fmla="*/ 139122 h 1069920"/>
              <a:gd name="connsiteX23" fmla="*/ 10713646 w 10713646"/>
              <a:gd name="connsiteY23" fmla="*/ 542877 h 1069920"/>
              <a:gd name="connsiteX24" fmla="*/ 10713646 w 10713646"/>
              <a:gd name="connsiteY24" fmla="*/ 930798 h 1069920"/>
              <a:gd name="connsiteX25" fmla="*/ 10574524 w 10713646"/>
              <a:gd name="connsiteY25" fmla="*/ 1069920 h 1069920"/>
              <a:gd name="connsiteX26" fmla="*/ 9994779 w 10713646"/>
              <a:gd name="connsiteY26" fmla="*/ 1069920 h 1069920"/>
              <a:gd name="connsiteX27" fmla="*/ 9728097 w 10713646"/>
              <a:gd name="connsiteY27" fmla="*/ 1069920 h 1069920"/>
              <a:gd name="connsiteX28" fmla="*/ 9043998 w 10713646"/>
              <a:gd name="connsiteY28" fmla="*/ 1069920 h 1069920"/>
              <a:gd name="connsiteX29" fmla="*/ 8359900 w 10713646"/>
              <a:gd name="connsiteY29" fmla="*/ 1069920 h 1069920"/>
              <a:gd name="connsiteX30" fmla="*/ 7988863 w 10713646"/>
              <a:gd name="connsiteY30" fmla="*/ 1069920 h 1069920"/>
              <a:gd name="connsiteX31" fmla="*/ 7304765 w 10713646"/>
              <a:gd name="connsiteY31" fmla="*/ 1069920 h 1069920"/>
              <a:gd name="connsiteX32" fmla="*/ 6933728 w 10713646"/>
              <a:gd name="connsiteY32" fmla="*/ 1069920 h 1069920"/>
              <a:gd name="connsiteX33" fmla="*/ 6667046 w 10713646"/>
              <a:gd name="connsiteY33" fmla="*/ 1069920 h 1069920"/>
              <a:gd name="connsiteX34" fmla="*/ 6191655 w 10713646"/>
              <a:gd name="connsiteY34" fmla="*/ 1069920 h 1069920"/>
              <a:gd name="connsiteX35" fmla="*/ 5507557 w 10713646"/>
              <a:gd name="connsiteY35" fmla="*/ 1069920 h 1069920"/>
              <a:gd name="connsiteX36" fmla="*/ 5032166 w 10713646"/>
              <a:gd name="connsiteY36" fmla="*/ 1069920 h 1069920"/>
              <a:gd name="connsiteX37" fmla="*/ 4243713 w 10713646"/>
              <a:gd name="connsiteY37" fmla="*/ 1069920 h 1069920"/>
              <a:gd name="connsiteX38" fmla="*/ 3977031 w 10713646"/>
              <a:gd name="connsiteY38" fmla="*/ 1069920 h 1069920"/>
              <a:gd name="connsiteX39" fmla="*/ 3501640 w 10713646"/>
              <a:gd name="connsiteY39" fmla="*/ 1069920 h 1069920"/>
              <a:gd name="connsiteX40" fmla="*/ 2921896 w 10713646"/>
              <a:gd name="connsiteY40" fmla="*/ 1069920 h 1069920"/>
              <a:gd name="connsiteX41" fmla="*/ 2446505 w 10713646"/>
              <a:gd name="connsiteY41" fmla="*/ 1069920 h 1069920"/>
              <a:gd name="connsiteX42" fmla="*/ 1762407 w 10713646"/>
              <a:gd name="connsiteY42" fmla="*/ 1069920 h 1069920"/>
              <a:gd name="connsiteX43" fmla="*/ 1287016 w 10713646"/>
              <a:gd name="connsiteY43" fmla="*/ 1069920 h 1069920"/>
              <a:gd name="connsiteX44" fmla="*/ 811626 w 10713646"/>
              <a:gd name="connsiteY44" fmla="*/ 1069920 h 1069920"/>
              <a:gd name="connsiteX45" fmla="*/ 139122 w 10713646"/>
              <a:gd name="connsiteY45" fmla="*/ 1069920 h 1069920"/>
              <a:gd name="connsiteX46" fmla="*/ 0 w 10713646"/>
              <a:gd name="connsiteY46" fmla="*/ 930798 h 1069920"/>
              <a:gd name="connsiteX47" fmla="*/ 0 w 10713646"/>
              <a:gd name="connsiteY47" fmla="*/ 519126 h 1069920"/>
              <a:gd name="connsiteX48" fmla="*/ 0 w 10713646"/>
              <a:gd name="connsiteY48" fmla="*/ 139122 h 10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713646" h="1069920" fill="none" extrusionOk="0">
                <a:moveTo>
                  <a:pt x="0" y="139122"/>
                </a:moveTo>
                <a:cubicBezTo>
                  <a:pt x="-4436" y="40556"/>
                  <a:pt x="52963" y="-13237"/>
                  <a:pt x="139122" y="0"/>
                </a:cubicBezTo>
                <a:cubicBezTo>
                  <a:pt x="342265" y="-19014"/>
                  <a:pt x="559108" y="39567"/>
                  <a:pt x="718867" y="0"/>
                </a:cubicBezTo>
                <a:cubicBezTo>
                  <a:pt x="878626" y="-39567"/>
                  <a:pt x="1095545" y="86"/>
                  <a:pt x="1194257" y="0"/>
                </a:cubicBezTo>
                <a:cubicBezTo>
                  <a:pt x="1292969" y="-86"/>
                  <a:pt x="1559898" y="58261"/>
                  <a:pt x="1878356" y="0"/>
                </a:cubicBezTo>
                <a:cubicBezTo>
                  <a:pt x="2196814" y="-58261"/>
                  <a:pt x="2147144" y="8937"/>
                  <a:pt x="2249392" y="0"/>
                </a:cubicBezTo>
                <a:cubicBezTo>
                  <a:pt x="2351640" y="-8937"/>
                  <a:pt x="2647316" y="69519"/>
                  <a:pt x="2829137" y="0"/>
                </a:cubicBezTo>
                <a:cubicBezTo>
                  <a:pt x="3010959" y="-69519"/>
                  <a:pt x="3202218" y="7505"/>
                  <a:pt x="3408881" y="0"/>
                </a:cubicBezTo>
                <a:cubicBezTo>
                  <a:pt x="3615544" y="-7505"/>
                  <a:pt x="3701856" y="35833"/>
                  <a:pt x="3779918" y="0"/>
                </a:cubicBezTo>
                <a:cubicBezTo>
                  <a:pt x="3857980" y="-35833"/>
                  <a:pt x="4203221" y="28032"/>
                  <a:pt x="4359662" y="0"/>
                </a:cubicBezTo>
                <a:cubicBezTo>
                  <a:pt x="4516103" y="-28032"/>
                  <a:pt x="4782448" y="16019"/>
                  <a:pt x="4939407" y="0"/>
                </a:cubicBezTo>
                <a:cubicBezTo>
                  <a:pt x="5096366" y="-16019"/>
                  <a:pt x="5244544" y="9973"/>
                  <a:pt x="5519151" y="0"/>
                </a:cubicBezTo>
                <a:cubicBezTo>
                  <a:pt x="5793758" y="-9973"/>
                  <a:pt x="5785781" y="29625"/>
                  <a:pt x="5890188" y="0"/>
                </a:cubicBezTo>
                <a:cubicBezTo>
                  <a:pt x="5994595" y="-29625"/>
                  <a:pt x="6178214" y="19997"/>
                  <a:pt x="6365579" y="0"/>
                </a:cubicBezTo>
                <a:cubicBezTo>
                  <a:pt x="6552944" y="-19997"/>
                  <a:pt x="6552504" y="37471"/>
                  <a:pt x="6736615" y="0"/>
                </a:cubicBezTo>
                <a:cubicBezTo>
                  <a:pt x="6920726" y="-37471"/>
                  <a:pt x="7210946" y="70206"/>
                  <a:pt x="7525068" y="0"/>
                </a:cubicBezTo>
                <a:cubicBezTo>
                  <a:pt x="7839190" y="-70206"/>
                  <a:pt x="7713881" y="25292"/>
                  <a:pt x="7791750" y="0"/>
                </a:cubicBezTo>
                <a:cubicBezTo>
                  <a:pt x="7869619" y="-25292"/>
                  <a:pt x="8347105" y="29775"/>
                  <a:pt x="8580203" y="0"/>
                </a:cubicBezTo>
                <a:cubicBezTo>
                  <a:pt x="8813301" y="-29775"/>
                  <a:pt x="9119762" y="8386"/>
                  <a:pt x="9368655" y="0"/>
                </a:cubicBezTo>
                <a:cubicBezTo>
                  <a:pt x="9617548" y="-8386"/>
                  <a:pt x="9622850" y="28483"/>
                  <a:pt x="9739692" y="0"/>
                </a:cubicBezTo>
                <a:cubicBezTo>
                  <a:pt x="9856534" y="-28483"/>
                  <a:pt x="9924769" y="12532"/>
                  <a:pt x="10006374" y="0"/>
                </a:cubicBezTo>
                <a:cubicBezTo>
                  <a:pt x="10087979" y="-12532"/>
                  <a:pt x="10342280" y="21236"/>
                  <a:pt x="10574524" y="0"/>
                </a:cubicBezTo>
                <a:cubicBezTo>
                  <a:pt x="10643910" y="8475"/>
                  <a:pt x="10705351" y="63777"/>
                  <a:pt x="10713646" y="139122"/>
                </a:cubicBezTo>
                <a:cubicBezTo>
                  <a:pt x="10754428" y="268198"/>
                  <a:pt x="10688065" y="460533"/>
                  <a:pt x="10713646" y="542877"/>
                </a:cubicBezTo>
                <a:cubicBezTo>
                  <a:pt x="10739227" y="625221"/>
                  <a:pt x="10709359" y="753711"/>
                  <a:pt x="10713646" y="930798"/>
                </a:cubicBezTo>
                <a:cubicBezTo>
                  <a:pt x="10716280" y="1008662"/>
                  <a:pt x="10647386" y="1060558"/>
                  <a:pt x="10574524" y="1069920"/>
                </a:cubicBezTo>
                <a:cubicBezTo>
                  <a:pt x="10301583" y="1128167"/>
                  <a:pt x="10277120" y="1063243"/>
                  <a:pt x="9994779" y="1069920"/>
                </a:cubicBezTo>
                <a:cubicBezTo>
                  <a:pt x="9712439" y="1076597"/>
                  <a:pt x="9815119" y="1065417"/>
                  <a:pt x="9728097" y="1069920"/>
                </a:cubicBezTo>
                <a:cubicBezTo>
                  <a:pt x="9641075" y="1074423"/>
                  <a:pt x="9302340" y="1068793"/>
                  <a:pt x="9043998" y="1069920"/>
                </a:cubicBezTo>
                <a:cubicBezTo>
                  <a:pt x="8785656" y="1071047"/>
                  <a:pt x="8646518" y="1021832"/>
                  <a:pt x="8359900" y="1069920"/>
                </a:cubicBezTo>
                <a:cubicBezTo>
                  <a:pt x="8073282" y="1118008"/>
                  <a:pt x="8166117" y="1031993"/>
                  <a:pt x="7988863" y="1069920"/>
                </a:cubicBezTo>
                <a:cubicBezTo>
                  <a:pt x="7811609" y="1107847"/>
                  <a:pt x="7546628" y="1038224"/>
                  <a:pt x="7304765" y="1069920"/>
                </a:cubicBezTo>
                <a:cubicBezTo>
                  <a:pt x="7062902" y="1101616"/>
                  <a:pt x="7055323" y="1038389"/>
                  <a:pt x="6933728" y="1069920"/>
                </a:cubicBezTo>
                <a:cubicBezTo>
                  <a:pt x="6812133" y="1101451"/>
                  <a:pt x="6784634" y="1047279"/>
                  <a:pt x="6667046" y="1069920"/>
                </a:cubicBezTo>
                <a:cubicBezTo>
                  <a:pt x="6549458" y="1092561"/>
                  <a:pt x="6383856" y="1026324"/>
                  <a:pt x="6191655" y="1069920"/>
                </a:cubicBezTo>
                <a:cubicBezTo>
                  <a:pt x="5999454" y="1113516"/>
                  <a:pt x="5667967" y="1004378"/>
                  <a:pt x="5507557" y="1069920"/>
                </a:cubicBezTo>
                <a:cubicBezTo>
                  <a:pt x="5347147" y="1135462"/>
                  <a:pt x="5227428" y="1020053"/>
                  <a:pt x="5032166" y="1069920"/>
                </a:cubicBezTo>
                <a:cubicBezTo>
                  <a:pt x="4836904" y="1119787"/>
                  <a:pt x="4441146" y="1058807"/>
                  <a:pt x="4243713" y="1069920"/>
                </a:cubicBezTo>
                <a:cubicBezTo>
                  <a:pt x="4046280" y="1081033"/>
                  <a:pt x="4092243" y="1067580"/>
                  <a:pt x="3977031" y="1069920"/>
                </a:cubicBezTo>
                <a:cubicBezTo>
                  <a:pt x="3861819" y="1072260"/>
                  <a:pt x="3640066" y="1042879"/>
                  <a:pt x="3501640" y="1069920"/>
                </a:cubicBezTo>
                <a:cubicBezTo>
                  <a:pt x="3363214" y="1096961"/>
                  <a:pt x="3132251" y="1058178"/>
                  <a:pt x="2921896" y="1069920"/>
                </a:cubicBezTo>
                <a:cubicBezTo>
                  <a:pt x="2711541" y="1081662"/>
                  <a:pt x="2611164" y="1068188"/>
                  <a:pt x="2446505" y="1069920"/>
                </a:cubicBezTo>
                <a:cubicBezTo>
                  <a:pt x="2281846" y="1071652"/>
                  <a:pt x="2060793" y="1004891"/>
                  <a:pt x="1762407" y="1069920"/>
                </a:cubicBezTo>
                <a:cubicBezTo>
                  <a:pt x="1464021" y="1134949"/>
                  <a:pt x="1468765" y="1022003"/>
                  <a:pt x="1287016" y="1069920"/>
                </a:cubicBezTo>
                <a:cubicBezTo>
                  <a:pt x="1105267" y="1117837"/>
                  <a:pt x="999686" y="1061682"/>
                  <a:pt x="811626" y="1069920"/>
                </a:cubicBezTo>
                <a:cubicBezTo>
                  <a:pt x="623566" y="1078158"/>
                  <a:pt x="377288" y="1008739"/>
                  <a:pt x="139122" y="1069920"/>
                </a:cubicBezTo>
                <a:cubicBezTo>
                  <a:pt x="46867" y="1065275"/>
                  <a:pt x="15007" y="1009896"/>
                  <a:pt x="0" y="930798"/>
                </a:cubicBezTo>
                <a:cubicBezTo>
                  <a:pt x="-41004" y="814212"/>
                  <a:pt x="29705" y="659816"/>
                  <a:pt x="0" y="519126"/>
                </a:cubicBezTo>
                <a:cubicBezTo>
                  <a:pt x="-29705" y="378436"/>
                  <a:pt x="8362" y="276942"/>
                  <a:pt x="0" y="139122"/>
                </a:cubicBezTo>
                <a:close/>
              </a:path>
              <a:path w="10713646" h="1069920" stroke="0" extrusionOk="0">
                <a:moveTo>
                  <a:pt x="0" y="139122"/>
                </a:moveTo>
                <a:cubicBezTo>
                  <a:pt x="-2155" y="64227"/>
                  <a:pt x="59385" y="15079"/>
                  <a:pt x="139122" y="0"/>
                </a:cubicBezTo>
                <a:cubicBezTo>
                  <a:pt x="377465" y="-78716"/>
                  <a:pt x="749342" y="84627"/>
                  <a:pt x="927575" y="0"/>
                </a:cubicBezTo>
                <a:cubicBezTo>
                  <a:pt x="1105808" y="-84627"/>
                  <a:pt x="1376684" y="5252"/>
                  <a:pt x="1507319" y="0"/>
                </a:cubicBezTo>
                <a:cubicBezTo>
                  <a:pt x="1637954" y="-5252"/>
                  <a:pt x="1711153" y="27315"/>
                  <a:pt x="1878356" y="0"/>
                </a:cubicBezTo>
                <a:cubicBezTo>
                  <a:pt x="2045559" y="-27315"/>
                  <a:pt x="2168683" y="56207"/>
                  <a:pt x="2458100" y="0"/>
                </a:cubicBezTo>
                <a:cubicBezTo>
                  <a:pt x="2747517" y="-56207"/>
                  <a:pt x="2627060" y="8294"/>
                  <a:pt x="2724783" y="0"/>
                </a:cubicBezTo>
                <a:cubicBezTo>
                  <a:pt x="2822506" y="-8294"/>
                  <a:pt x="3024021" y="33492"/>
                  <a:pt x="3200173" y="0"/>
                </a:cubicBezTo>
                <a:cubicBezTo>
                  <a:pt x="3376325" y="-33492"/>
                  <a:pt x="3571030" y="27463"/>
                  <a:pt x="3779918" y="0"/>
                </a:cubicBezTo>
                <a:cubicBezTo>
                  <a:pt x="3988807" y="-27463"/>
                  <a:pt x="4107411" y="53220"/>
                  <a:pt x="4359662" y="0"/>
                </a:cubicBezTo>
                <a:cubicBezTo>
                  <a:pt x="4611913" y="-53220"/>
                  <a:pt x="4853382" y="74874"/>
                  <a:pt x="5043761" y="0"/>
                </a:cubicBezTo>
                <a:cubicBezTo>
                  <a:pt x="5234140" y="-74874"/>
                  <a:pt x="5255899" y="3894"/>
                  <a:pt x="5414797" y="0"/>
                </a:cubicBezTo>
                <a:cubicBezTo>
                  <a:pt x="5573695" y="-3894"/>
                  <a:pt x="5656091" y="46172"/>
                  <a:pt x="5890188" y="0"/>
                </a:cubicBezTo>
                <a:cubicBezTo>
                  <a:pt x="6124285" y="-46172"/>
                  <a:pt x="6414803" y="63283"/>
                  <a:pt x="6574287" y="0"/>
                </a:cubicBezTo>
                <a:cubicBezTo>
                  <a:pt x="6733771" y="-63283"/>
                  <a:pt x="6818043" y="18352"/>
                  <a:pt x="7049677" y="0"/>
                </a:cubicBezTo>
                <a:cubicBezTo>
                  <a:pt x="7281311" y="-18352"/>
                  <a:pt x="7338387" y="4384"/>
                  <a:pt x="7525068" y="0"/>
                </a:cubicBezTo>
                <a:cubicBezTo>
                  <a:pt x="7711749" y="-4384"/>
                  <a:pt x="8001701" y="37543"/>
                  <a:pt x="8313520" y="0"/>
                </a:cubicBezTo>
                <a:cubicBezTo>
                  <a:pt x="8625339" y="-37543"/>
                  <a:pt x="8893005" y="93552"/>
                  <a:pt x="9101973" y="0"/>
                </a:cubicBezTo>
                <a:cubicBezTo>
                  <a:pt x="9310941" y="-93552"/>
                  <a:pt x="9629116" y="25965"/>
                  <a:pt x="9890425" y="0"/>
                </a:cubicBezTo>
                <a:cubicBezTo>
                  <a:pt x="10151734" y="-25965"/>
                  <a:pt x="10376512" y="75664"/>
                  <a:pt x="10574524" y="0"/>
                </a:cubicBezTo>
                <a:cubicBezTo>
                  <a:pt x="10666543" y="-9098"/>
                  <a:pt x="10709527" y="66793"/>
                  <a:pt x="10713646" y="139122"/>
                </a:cubicBezTo>
                <a:cubicBezTo>
                  <a:pt x="10729391" y="248761"/>
                  <a:pt x="10692193" y="441594"/>
                  <a:pt x="10713646" y="534960"/>
                </a:cubicBezTo>
                <a:cubicBezTo>
                  <a:pt x="10735099" y="628326"/>
                  <a:pt x="10687781" y="811048"/>
                  <a:pt x="10713646" y="930798"/>
                </a:cubicBezTo>
                <a:cubicBezTo>
                  <a:pt x="10705390" y="1011269"/>
                  <a:pt x="10658685" y="1078970"/>
                  <a:pt x="10574524" y="1069920"/>
                </a:cubicBezTo>
                <a:cubicBezTo>
                  <a:pt x="10430998" y="1098547"/>
                  <a:pt x="10337998" y="1054606"/>
                  <a:pt x="10203487" y="1069920"/>
                </a:cubicBezTo>
                <a:cubicBezTo>
                  <a:pt x="10068976" y="1085234"/>
                  <a:pt x="10043539" y="1065142"/>
                  <a:pt x="9936805" y="1069920"/>
                </a:cubicBezTo>
                <a:cubicBezTo>
                  <a:pt x="9830071" y="1074698"/>
                  <a:pt x="9743582" y="1066888"/>
                  <a:pt x="9670122" y="1069920"/>
                </a:cubicBezTo>
                <a:cubicBezTo>
                  <a:pt x="9596662" y="1072952"/>
                  <a:pt x="9421256" y="1051829"/>
                  <a:pt x="9299086" y="1069920"/>
                </a:cubicBezTo>
                <a:cubicBezTo>
                  <a:pt x="9176916" y="1088011"/>
                  <a:pt x="9144583" y="1050326"/>
                  <a:pt x="9032403" y="1069920"/>
                </a:cubicBezTo>
                <a:cubicBezTo>
                  <a:pt x="8920223" y="1089514"/>
                  <a:pt x="8613646" y="1005309"/>
                  <a:pt x="8243951" y="1069920"/>
                </a:cubicBezTo>
                <a:cubicBezTo>
                  <a:pt x="7874256" y="1134531"/>
                  <a:pt x="7947887" y="1057424"/>
                  <a:pt x="7872914" y="1069920"/>
                </a:cubicBezTo>
                <a:cubicBezTo>
                  <a:pt x="7797941" y="1082416"/>
                  <a:pt x="7415069" y="1056789"/>
                  <a:pt x="7188816" y="1069920"/>
                </a:cubicBezTo>
                <a:cubicBezTo>
                  <a:pt x="6962563" y="1083051"/>
                  <a:pt x="7024552" y="1044696"/>
                  <a:pt x="6922133" y="1069920"/>
                </a:cubicBezTo>
                <a:cubicBezTo>
                  <a:pt x="6819714" y="1095144"/>
                  <a:pt x="6495995" y="1059951"/>
                  <a:pt x="6342389" y="1069920"/>
                </a:cubicBezTo>
                <a:cubicBezTo>
                  <a:pt x="6188783" y="1079889"/>
                  <a:pt x="5942696" y="1045569"/>
                  <a:pt x="5658290" y="1069920"/>
                </a:cubicBezTo>
                <a:cubicBezTo>
                  <a:pt x="5373884" y="1094271"/>
                  <a:pt x="5225447" y="1024680"/>
                  <a:pt x="5078546" y="1069920"/>
                </a:cubicBezTo>
                <a:cubicBezTo>
                  <a:pt x="4931645" y="1115160"/>
                  <a:pt x="4739088" y="1053411"/>
                  <a:pt x="4498801" y="1069920"/>
                </a:cubicBezTo>
                <a:cubicBezTo>
                  <a:pt x="4258514" y="1086429"/>
                  <a:pt x="4051558" y="1006409"/>
                  <a:pt x="3814702" y="1069920"/>
                </a:cubicBezTo>
                <a:cubicBezTo>
                  <a:pt x="3577846" y="1133431"/>
                  <a:pt x="3534892" y="1056582"/>
                  <a:pt x="3443666" y="1069920"/>
                </a:cubicBezTo>
                <a:cubicBezTo>
                  <a:pt x="3352440" y="1083258"/>
                  <a:pt x="3168051" y="1066035"/>
                  <a:pt x="2968275" y="1069920"/>
                </a:cubicBezTo>
                <a:cubicBezTo>
                  <a:pt x="2768499" y="1073805"/>
                  <a:pt x="2655259" y="1031648"/>
                  <a:pt x="2492885" y="1069920"/>
                </a:cubicBezTo>
                <a:cubicBezTo>
                  <a:pt x="2330511" y="1108192"/>
                  <a:pt x="2202139" y="1028757"/>
                  <a:pt x="2121848" y="1069920"/>
                </a:cubicBezTo>
                <a:cubicBezTo>
                  <a:pt x="2041557" y="1111083"/>
                  <a:pt x="1909560" y="1043416"/>
                  <a:pt x="1750812" y="1069920"/>
                </a:cubicBezTo>
                <a:cubicBezTo>
                  <a:pt x="1592064" y="1096424"/>
                  <a:pt x="1267469" y="1055470"/>
                  <a:pt x="1066713" y="1069920"/>
                </a:cubicBezTo>
                <a:cubicBezTo>
                  <a:pt x="865957" y="1084370"/>
                  <a:pt x="416470" y="1019364"/>
                  <a:pt x="139122" y="1069920"/>
                </a:cubicBezTo>
                <a:cubicBezTo>
                  <a:pt x="56472" y="1073289"/>
                  <a:pt x="-14457" y="996743"/>
                  <a:pt x="0" y="930798"/>
                </a:cubicBezTo>
                <a:cubicBezTo>
                  <a:pt x="-4919" y="762042"/>
                  <a:pt x="13863" y="681554"/>
                  <a:pt x="0" y="527043"/>
                </a:cubicBezTo>
                <a:cubicBezTo>
                  <a:pt x="-13863" y="372532"/>
                  <a:pt x="15188" y="311334"/>
                  <a:pt x="0" y="139122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</a:t>
            </a:r>
            <a:r>
              <a:rPr lang="vi-VN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 dấu câu thích hợp thay cho </a:t>
            </a:r>
            <a:r>
              <a:rPr lang="en-US" sz="3600" b="1" kern="0" dirty="0" err="1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bông</a:t>
            </a:r>
            <a:r>
              <a:rPr lang="en-US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hoa</a:t>
            </a:r>
            <a:r>
              <a:rPr lang="en-US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 bài thơ dưới đây: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F488AF-549F-4CCA-B9E4-9E616397E0A0}"/>
              </a:ext>
            </a:extLst>
          </p:cNvPr>
          <p:cNvSpPr txBox="1"/>
          <p:nvPr/>
        </p:nvSpPr>
        <p:spPr>
          <a:xfrm>
            <a:off x="4870175" y="1292087"/>
            <a:ext cx="306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37C7AE-7ABB-4F49-91E4-156490773F2E}"/>
              </a:ext>
            </a:extLst>
          </p:cNvPr>
          <p:cNvSpPr txBox="1"/>
          <p:nvPr/>
        </p:nvSpPr>
        <p:spPr>
          <a:xfrm>
            <a:off x="586409" y="2065842"/>
            <a:ext cx="4241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Cua con hỏi mẹ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Dưới ánh trăng đêm: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- Cô lúa đang hát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Sao bỗng lặng im?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7EFB5D-611F-4A81-83C9-7F41DC6390FC}"/>
              </a:ext>
            </a:extLst>
          </p:cNvPr>
          <p:cNvSpPr txBox="1"/>
          <p:nvPr/>
        </p:nvSpPr>
        <p:spPr>
          <a:xfrm>
            <a:off x="6102305" y="2173997"/>
            <a:ext cx="42412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Đôi mắt lim dim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Mẹ cua liền đáp: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- Chú gió đi xa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Lúa buồn không hát.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(Theo Phạm Hổ)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2AA4E6D-72AC-437F-959A-AE47C16D5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8746">
            <a:off x="506217" y="3356350"/>
            <a:ext cx="353842" cy="3609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932A9B-BA07-439F-81AF-57A2951B0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8746">
            <a:off x="3792976" y="3825413"/>
            <a:ext cx="454752" cy="4639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C794999-1D84-417C-846D-C3A234E6D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8746">
            <a:off x="5995400" y="3402626"/>
            <a:ext cx="454752" cy="4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2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203200" y="1039832"/>
            <a:ext cx="11734800" cy="5818169"/>
          </a:xfrm>
          <a:custGeom>
            <a:avLst/>
            <a:gdLst>
              <a:gd name="connsiteX0" fmla="*/ 0 w 11734800"/>
              <a:gd name="connsiteY0" fmla="*/ 756537 h 5818169"/>
              <a:gd name="connsiteX1" fmla="*/ 756537 w 11734800"/>
              <a:gd name="connsiteY1" fmla="*/ 0 h 5818169"/>
              <a:gd name="connsiteX2" fmla="*/ 1528845 w 11734800"/>
              <a:gd name="connsiteY2" fmla="*/ 0 h 5818169"/>
              <a:gd name="connsiteX3" fmla="*/ 1994502 w 11734800"/>
              <a:gd name="connsiteY3" fmla="*/ 0 h 5818169"/>
              <a:gd name="connsiteX4" fmla="*/ 2357941 w 11734800"/>
              <a:gd name="connsiteY4" fmla="*/ 0 h 5818169"/>
              <a:gd name="connsiteX5" fmla="*/ 3130249 w 11734800"/>
              <a:gd name="connsiteY5" fmla="*/ 0 h 5818169"/>
              <a:gd name="connsiteX6" fmla="*/ 3391471 w 11734800"/>
              <a:gd name="connsiteY6" fmla="*/ 0 h 5818169"/>
              <a:gd name="connsiteX7" fmla="*/ 4163779 w 11734800"/>
              <a:gd name="connsiteY7" fmla="*/ 0 h 5818169"/>
              <a:gd name="connsiteX8" fmla="*/ 4936087 w 11734800"/>
              <a:gd name="connsiteY8" fmla="*/ 0 h 5818169"/>
              <a:gd name="connsiteX9" fmla="*/ 5299526 w 11734800"/>
              <a:gd name="connsiteY9" fmla="*/ 0 h 5818169"/>
              <a:gd name="connsiteX10" fmla="*/ 5560748 w 11734800"/>
              <a:gd name="connsiteY10" fmla="*/ 0 h 5818169"/>
              <a:gd name="connsiteX11" fmla="*/ 6230839 w 11734800"/>
              <a:gd name="connsiteY11" fmla="*/ 0 h 5818169"/>
              <a:gd name="connsiteX12" fmla="*/ 6492061 w 11734800"/>
              <a:gd name="connsiteY12" fmla="*/ 0 h 5818169"/>
              <a:gd name="connsiteX13" fmla="*/ 7059935 w 11734800"/>
              <a:gd name="connsiteY13" fmla="*/ 0 h 5818169"/>
              <a:gd name="connsiteX14" fmla="*/ 7321157 w 11734800"/>
              <a:gd name="connsiteY14" fmla="*/ 0 h 5818169"/>
              <a:gd name="connsiteX15" fmla="*/ 7889030 w 11734800"/>
              <a:gd name="connsiteY15" fmla="*/ 0 h 5818169"/>
              <a:gd name="connsiteX16" fmla="*/ 8354687 w 11734800"/>
              <a:gd name="connsiteY16" fmla="*/ 0 h 5818169"/>
              <a:gd name="connsiteX17" fmla="*/ 9024778 w 11734800"/>
              <a:gd name="connsiteY17" fmla="*/ 0 h 5818169"/>
              <a:gd name="connsiteX18" fmla="*/ 9797086 w 11734800"/>
              <a:gd name="connsiteY18" fmla="*/ 0 h 5818169"/>
              <a:gd name="connsiteX19" fmla="*/ 10058308 w 11734800"/>
              <a:gd name="connsiteY19" fmla="*/ 0 h 5818169"/>
              <a:gd name="connsiteX20" fmla="*/ 10978263 w 11734800"/>
              <a:gd name="connsiteY20" fmla="*/ 0 h 5818169"/>
              <a:gd name="connsiteX21" fmla="*/ 11734800 w 11734800"/>
              <a:gd name="connsiteY21" fmla="*/ 756537 h 5818169"/>
              <a:gd name="connsiteX22" fmla="*/ 11734800 w 11734800"/>
              <a:gd name="connsiteY22" fmla="*/ 1294674 h 5818169"/>
              <a:gd name="connsiteX23" fmla="*/ 11734800 w 11734800"/>
              <a:gd name="connsiteY23" fmla="*/ 1746709 h 5818169"/>
              <a:gd name="connsiteX24" fmla="*/ 11734800 w 11734800"/>
              <a:gd name="connsiteY24" fmla="*/ 2155693 h 5818169"/>
              <a:gd name="connsiteX25" fmla="*/ 11734800 w 11734800"/>
              <a:gd name="connsiteY25" fmla="*/ 2650779 h 5818169"/>
              <a:gd name="connsiteX26" fmla="*/ 11734800 w 11734800"/>
              <a:gd name="connsiteY26" fmla="*/ 3231967 h 5818169"/>
              <a:gd name="connsiteX27" fmla="*/ 11734800 w 11734800"/>
              <a:gd name="connsiteY27" fmla="*/ 3727053 h 5818169"/>
              <a:gd name="connsiteX28" fmla="*/ 11734800 w 11734800"/>
              <a:gd name="connsiteY28" fmla="*/ 4351291 h 5818169"/>
              <a:gd name="connsiteX29" fmla="*/ 11734800 w 11734800"/>
              <a:gd name="connsiteY29" fmla="*/ 5061632 h 5818169"/>
              <a:gd name="connsiteX30" fmla="*/ 10978263 w 11734800"/>
              <a:gd name="connsiteY30" fmla="*/ 5818169 h 5818169"/>
              <a:gd name="connsiteX31" fmla="*/ 10614824 w 11734800"/>
              <a:gd name="connsiteY31" fmla="*/ 5818169 h 5818169"/>
              <a:gd name="connsiteX32" fmla="*/ 9944733 w 11734800"/>
              <a:gd name="connsiteY32" fmla="*/ 5818169 h 5818169"/>
              <a:gd name="connsiteX33" fmla="*/ 9479077 w 11734800"/>
              <a:gd name="connsiteY33" fmla="*/ 5818169 h 5818169"/>
              <a:gd name="connsiteX34" fmla="*/ 9013420 w 11734800"/>
              <a:gd name="connsiteY34" fmla="*/ 5818169 h 5818169"/>
              <a:gd name="connsiteX35" fmla="*/ 8343329 w 11734800"/>
              <a:gd name="connsiteY35" fmla="*/ 5818169 h 5818169"/>
              <a:gd name="connsiteX36" fmla="*/ 7571021 w 11734800"/>
              <a:gd name="connsiteY36" fmla="*/ 5818169 h 5818169"/>
              <a:gd name="connsiteX37" fmla="*/ 6798713 w 11734800"/>
              <a:gd name="connsiteY37" fmla="*/ 5818169 h 5818169"/>
              <a:gd name="connsiteX38" fmla="*/ 6026405 w 11734800"/>
              <a:gd name="connsiteY38" fmla="*/ 5818169 h 5818169"/>
              <a:gd name="connsiteX39" fmla="*/ 5662965 w 11734800"/>
              <a:gd name="connsiteY39" fmla="*/ 5818169 h 5818169"/>
              <a:gd name="connsiteX40" fmla="*/ 5095092 w 11734800"/>
              <a:gd name="connsiteY40" fmla="*/ 5818169 h 5818169"/>
              <a:gd name="connsiteX41" fmla="*/ 4527218 w 11734800"/>
              <a:gd name="connsiteY41" fmla="*/ 5818169 h 5818169"/>
              <a:gd name="connsiteX42" fmla="*/ 3754910 w 11734800"/>
              <a:gd name="connsiteY42" fmla="*/ 5818169 h 5818169"/>
              <a:gd name="connsiteX43" fmla="*/ 3187036 w 11734800"/>
              <a:gd name="connsiteY43" fmla="*/ 5818169 h 5818169"/>
              <a:gd name="connsiteX44" fmla="*/ 2925814 w 11734800"/>
              <a:gd name="connsiteY44" fmla="*/ 5818169 h 5818169"/>
              <a:gd name="connsiteX45" fmla="*/ 2153506 w 11734800"/>
              <a:gd name="connsiteY45" fmla="*/ 5818169 h 5818169"/>
              <a:gd name="connsiteX46" fmla="*/ 1892284 w 11734800"/>
              <a:gd name="connsiteY46" fmla="*/ 5818169 h 5818169"/>
              <a:gd name="connsiteX47" fmla="*/ 1631062 w 11734800"/>
              <a:gd name="connsiteY47" fmla="*/ 5818169 h 5818169"/>
              <a:gd name="connsiteX48" fmla="*/ 756537 w 11734800"/>
              <a:gd name="connsiteY48" fmla="*/ 5818169 h 5818169"/>
              <a:gd name="connsiteX49" fmla="*/ 0 w 11734800"/>
              <a:gd name="connsiteY49" fmla="*/ 5061632 h 5818169"/>
              <a:gd name="connsiteX50" fmla="*/ 0 w 11734800"/>
              <a:gd name="connsiteY50" fmla="*/ 4480444 h 5818169"/>
              <a:gd name="connsiteX51" fmla="*/ 0 w 11734800"/>
              <a:gd name="connsiteY51" fmla="*/ 4028409 h 5818169"/>
              <a:gd name="connsiteX52" fmla="*/ 0 w 11734800"/>
              <a:gd name="connsiteY52" fmla="*/ 3576374 h 5818169"/>
              <a:gd name="connsiteX53" fmla="*/ 0 w 11734800"/>
              <a:gd name="connsiteY53" fmla="*/ 2995186 h 5818169"/>
              <a:gd name="connsiteX54" fmla="*/ 0 w 11734800"/>
              <a:gd name="connsiteY54" fmla="*/ 2543151 h 5818169"/>
              <a:gd name="connsiteX55" fmla="*/ 0 w 11734800"/>
              <a:gd name="connsiteY55" fmla="*/ 1961964 h 5818169"/>
              <a:gd name="connsiteX56" fmla="*/ 0 w 11734800"/>
              <a:gd name="connsiteY56" fmla="*/ 1509929 h 5818169"/>
              <a:gd name="connsiteX57" fmla="*/ 0 w 11734800"/>
              <a:gd name="connsiteY57" fmla="*/ 756537 h 581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734800" h="5818169" fill="none" extrusionOk="0">
                <a:moveTo>
                  <a:pt x="0" y="756537"/>
                </a:moveTo>
                <a:cubicBezTo>
                  <a:pt x="77115" y="297408"/>
                  <a:pt x="328980" y="34881"/>
                  <a:pt x="756537" y="0"/>
                </a:cubicBezTo>
                <a:cubicBezTo>
                  <a:pt x="1138123" y="-28411"/>
                  <a:pt x="1184369" y="33763"/>
                  <a:pt x="1528845" y="0"/>
                </a:cubicBezTo>
                <a:cubicBezTo>
                  <a:pt x="1873321" y="-33763"/>
                  <a:pt x="1804035" y="20543"/>
                  <a:pt x="1994502" y="0"/>
                </a:cubicBezTo>
                <a:cubicBezTo>
                  <a:pt x="2184969" y="-20543"/>
                  <a:pt x="2278706" y="13415"/>
                  <a:pt x="2357941" y="0"/>
                </a:cubicBezTo>
                <a:cubicBezTo>
                  <a:pt x="2437176" y="-13415"/>
                  <a:pt x="2887419" y="25794"/>
                  <a:pt x="3130249" y="0"/>
                </a:cubicBezTo>
                <a:cubicBezTo>
                  <a:pt x="3373079" y="-25794"/>
                  <a:pt x="3278997" y="3698"/>
                  <a:pt x="3391471" y="0"/>
                </a:cubicBezTo>
                <a:cubicBezTo>
                  <a:pt x="3503945" y="-3698"/>
                  <a:pt x="3907376" y="81768"/>
                  <a:pt x="4163779" y="0"/>
                </a:cubicBezTo>
                <a:cubicBezTo>
                  <a:pt x="4420182" y="-81768"/>
                  <a:pt x="4575802" y="22707"/>
                  <a:pt x="4936087" y="0"/>
                </a:cubicBezTo>
                <a:cubicBezTo>
                  <a:pt x="5296372" y="-22707"/>
                  <a:pt x="5188376" y="39431"/>
                  <a:pt x="5299526" y="0"/>
                </a:cubicBezTo>
                <a:cubicBezTo>
                  <a:pt x="5410676" y="-39431"/>
                  <a:pt x="5454640" y="20601"/>
                  <a:pt x="5560748" y="0"/>
                </a:cubicBezTo>
                <a:cubicBezTo>
                  <a:pt x="5666856" y="-20601"/>
                  <a:pt x="6031082" y="75536"/>
                  <a:pt x="6230839" y="0"/>
                </a:cubicBezTo>
                <a:cubicBezTo>
                  <a:pt x="6430596" y="-75536"/>
                  <a:pt x="6392515" y="9287"/>
                  <a:pt x="6492061" y="0"/>
                </a:cubicBezTo>
                <a:cubicBezTo>
                  <a:pt x="6591607" y="-9287"/>
                  <a:pt x="6838244" y="49881"/>
                  <a:pt x="7059935" y="0"/>
                </a:cubicBezTo>
                <a:cubicBezTo>
                  <a:pt x="7281626" y="-49881"/>
                  <a:pt x="7253007" y="3702"/>
                  <a:pt x="7321157" y="0"/>
                </a:cubicBezTo>
                <a:cubicBezTo>
                  <a:pt x="7389307" y="-3702"/>
                  <a:pt x="7675945" y="37275"/>
                  <a:pt x="7889030" y="0"/>
                </a:cubicBezTo>
                <a:cubicBezTo>
                  <a:pt x="8102115" y="-37275"/>
                  <a:pt x="8223722" y="11608"/>
                  <a:pt x="8354687" y="0"/>
                </a:cubicBezTo>
                <a:cubicBezTo>
                  <a:pt x="8485652" y="-11608"/>
                  <a:pt x="8704768" y="67629"/>
                  <a:pt x="9024778" y="0"/>
                </a:cubicBezTo>
                <a:cubicBezTo>
                  <a:pt x="9344788" y="-67629"/>
                  <a:pt x="9586377" y="29562"/>
                  <a:pt x="9797086" y="0"/>
                </a:cubicBezTo>
                <a:cubicBezTo>
                  <a:pt x="10007795" y="-29562"/>
                  <a:pt x="9995637" y="15117"/>
                  <a:pt x="10058308" y="0"/>
                </a:cubicBezTo>
                <a:cubicBezTo>
                  <a:pt x="10120979" y="-15117"/>
                  <a:pt x="10549725" y="89625"/>
                  <a:pt x="10978263" y="0"/>
                </a:cubicBezTo>
                <a:cubicBezTo>
                  <a:pt x="11322706" y="-65024"/>
                  <a:pt x="11656124" y="246416"/>
                  <a:pt x="11734800" y="756537"/>
                </a:cubicBezTo>
                <a:cubicBezTo>
                  <a:pt x="11794035" y="986335"/>
                  <a:pt x="11713481" y="1086249"/>
                  <a:pt x="11734800" y="1294674"/>
                </a:cubicBezTo>
                <a:cubicBezTo>
                  <a:pt x="11756119" y="1503099"/>
                  <a:pt x="11712800" y="1525902"/>
                  <a:pt x="11734800" y="1746709"/>
                </a:cubicBezTo>
                <a:cubicBezTo>
                  <a:pt x="11756800" y="1967517"/>
                  <a:pt x="11686933" y="2019220"/>
                  <a:pt x="11734800" y="2155693"/>
                </a:cubicBezTo>
                <a:cubicBezTo>
                  <a:pt x="11782667" y="2292166"/>
                  <a:pt x="11676263" y="2405792"/>
                  <a:pt x="11734800" y="2650779"/>
                </a:cubicBezTo>
                <a:cubicBezTo>
                  <a:pt x="11793337" y="2895766"/>
                  <a:pt x="11674792" y="3003190"/>
                  <a:pt x="11734800" y="3231967"/>
                </a:cubicBezTo>
                <a:cubicBezTo>
                  <a:pt x="11794808" y="3460744"/>
                  <a:pt x="11721210" y="3597966"/>
                  <a:pt x="11734800" y="3727053"/>
                </a:cubicBezTo>
                <a:cubicBezTo>
                  <a:pt x="11748390" y="3856140"/>
                  <a:pt x="11676258" y="4205105"/>
                  <a:pt x="11734800" y="4351291"/>
                </a:cubicBezTo>
                <a:cubicBezTo>
                  <a:pt x="11793342" y="4497477"/>
                  <a:pt x="11682542" y="4751823"/>
                  <a:pt x="11734800" y="5061632"/>
                </a:cubicBezTo>
                <a:cubicBezTo>
                  <a:pt x="11710225" y="5400384"/>
                  <a:pt x="11405866" y="5835763"/>
                  <a:pt x="10978263" y="5818169"/>
                </a:cubicBezTo>
                <a:cubicBezTo>
                  <a:pt x="10824234" y="5856377"/>
                  <a:pt x="10783403" y="5803013"/>
                  <a:pt x="10614824" y="5818169"/>
                </a:cubicBezTo>
                <a:cubicBezTo>
                  <a:pt x="10446245" y="5833325"/>
                  <a:pt x="10159112" y="5767782"/>
                  <a:pt x="9944733" y="5818169"/>
                </a:cubicBezTo>
                <a:cubicBezTo>
                  <a:pt x="9730354" y="5868556"/>
                  <a:pt x="9707139" y="5791565"/>
                  <a:pt x="9479077" y="5818169"/>
                </a:cubicBezTo>
                <a:cubicBezTo>
                  <a:pt x="9251015" y="5844773"/>
                  <a:pt x="9156148" y="5811133"/>
                  <a:pt x="9013420" y="5818169"/>
                </a:cubicBezTo>
                <a:cubicBezTo>
                  <a:pt x="8870692" y="5825205"/>
                  <a:pt x="8564896" y="5809620"/>
                  <a:pt x="8343329" y="5818169"/>
                </a:cubicBezTo>
                <a:cubicBezTo>
                  <a:pt x="8121762" y="5826718"/>
                  <a:pt x="7809531" y="5742284"/>
                  <a:pt x="7571021" y="5818169"/>
                </a:cubicBezTo>
                <a:cubicBezTo>
                  <a:pt x="7332511" y="5894054"/>
                  <a:pt x="7065183" y="5802245"/>
                  <a:pt x="6798713" y="5818169"/>
                </a:cubicBezTo>
                <a:cubicBezTo>
                  <a:pt x="6532243" y="5834093"/>
                  <a:pt x="6342014" y="5806976"/>
                  <a:pt x="6026405" y="5818169"/>
                </a:cubicBezTo>
                <a:cubicBezTo>
                  <a:pt x="5710796" y="5829362"/>
                  <a:pt x="5770134" y="5782439"/>
                  <a:pt x="5662965" y="5818169"/>
                </a:cubicBezTo>
                <a:cubicBezTo>
                  <a:pt x="5555796" y="5853899"/>
                  <a:pt x="5230029" y="5769445"/>
                  <a:pt x="5095092" y="5818169"/>
                </a:cubicBezTo>
                <a:cubicBezTo>
                  <a:pt x="4960155" y="5866893"/>
                  <a:pt x="4781383" y="5816594"/>
                  <a:pt x="4527218" y="5818169"/>
                </a:cubicBezTo>
                <a:cubicBezTo>
                  <a:pt x="4273053" y="5819744"/>
                  <a:pt x="3962392" y="5734676"/>
                  <a:pt x="3754910" y="5818169"/>
                </a:cubicBezTo>
                <a:cubicBezTo>
                  <a:pt x="3547428" y="5901662"/>
                  <a:pt x="3432123" y="5781537"/>
                  <a:pt x="3187036" y="5818169"/>
                </a:cubicBezTo>
                <a:cubicBezTo>
                  <a:pt x="2941949" y="5854801"/>
                  <a:pt x="3022078" y="5801823"/>
                  <a:pt x="2925814" y="5818169"/>
                </a:cubicBezTo>
                <a:cubicBezTo>
                  <a:pt x="2829550" y="5834515"/>
                  <a:pt x="2326099" y="5743242"/>
                  <a:pt x="2153506" y="5818169"/>
                </a:cubicBezTo>
                <a:cubicBezTo>
                  <a:pt x="1980913" y="5893096"/>
                  <a:pt x="1991766" y="5809632"/>
                  <a:pt x="1892284" y="5818169"/>
                </a:cubicBezTo>
                <a:cubicBezTo>
                  <a:pt x="1792802" y="5826706"/>
                  <a:pt x="1746927" y="5796079"/>
                  <a:pt x="1631062" y="5818169"/>
                </a:cubicBezTo>
                <a:cubicBezTo>
                  <a:pt x="1515197" y="5840259"/>
                  <a:pt x="1081051" y="5793936"/>
                  <a:pt x="756537" y="5818169"/>
                </a:cubicBezTo>
                <a:cubicBezTo>
                  <a:pt x="293192" y="5840030"/>
                  <a:pt x="-16493" y="5466978"/>
                  <a:pt x="0" y="5061632"/>
                </a:cubicBezTo>
                <a:cubicBezTo>
                  <a:pt x="-58429" y="4852477"/>
                  <a:pt x="14521" y="4750517"/>
                  <a:pt x="0" y="4480444"/>
                </a:cubicBezTo>
                <a:cubicBezTo>
                  <a:pt x="-14521" y="4210371"/>
                  <a:pt x="29023" y="4218521"/>
                  <a:pt x="0" y="4028409"/>
                </a:cubicBezTo>
                <a:cubicBezTo>
                  <a:pt x="-29023" y="3838298"/>
                  <a:pt x="40470" y="3709314"/>
                  <a:pt x="0" y="3576374"/>
                </a:cubicBezTo>
                <a:cubicBezTo>
                  <a:pt x="-40470" y="3443434"/>
                  <a:pt x="43723" y="3233440"/>
                  <a:pt x="0" y="2995186"/>
                </a:cubicBezTo>
                <a:cubicBezTo>
                  <a:pt x="-43723" y="2756932"/>
                  <a:pt x="38490" y="2673104"/>
                  <a:pt x="0" y="2543151"/>
                </a:cubicBezTo>
                <a:cubicBezTo>
                  <a:pt x="-38490" y="2413198"/>
                  <a:pt x="68635" y="2206372"/>
                  <a:pt x="0" y="1961964"/>
                </a:cubicBezTo>
                <a:cubicBezTo>
                  <a:pt x="-68635" y="1717556"/>
                  <a:pt x="51819" y="1625201"/>
                  <a:pt x="0" y="1509929"/>
                </a:cubicBezTo>
                <a:cubicBezTo>
                  <a:pt x="-51819" y="1394658"/>
                  <a:pt x="5726" y="1045910"/>
                  <a:pt x="0" y="756537"/>
                </a:cubicBezTo>
                <a:close/>
              </a:path>
              <a:path w="11734800" h="5818169" stroke="0" extrusionOk="0">
                <a:moveTo>
                  <a:pt x="0" y="756537"/>
                </a:moveTo>
                <a:cubicBezTo>
                  <a:pt x="-7832" y="345765"/>
                  <a:pt x="336114" y="13503"/>
                  <a:pt x="756537" y="0"/>
                </a:cubicBezTo>
                <a:cubicBezTo>
                  <a:pt x="1038148" y="-38930"/>
                  <a:pt x="1234936" y="18490"/>
                  <a:pt x="1528845" y="0"/>
                </a:cubicBezTo>
                <a:cubicBezTo>
                  <a:pt x="1822754" y="-18490"/>
                  <a:pt x="1917887" y="23572"/>
                  <a:pt x="2096719" y="0"/>
                </a:cubicBezTo>
                <a:cubicBezTo>
                  <a:pt x="2275551" y="-23572"/>
                  <a:pt x="2360182" y="36824"/>
                  <a:pt x="2460158" y="0"/>
                </a:cubicBezTo>
                <a:cubicBezTo>
                  <a:pt x="2560134" y="-36824"/>
                  <a:pt x="2874792" y="9296"/>
                  <a:pt x="3028032" y="0"/>
                </a:cubicBezTo>
                <a:cubicBezTo>
                  <a:pt x="3181272" y="-9296"/>
                  <a:pt x="3224161" y="1780"/>
                  <a:pt x="3289254" y="0"/>
                </a:cubicBezTo>
                <a:cubicBezTo>
                  <a:pt x="3354347" y="-1780"/>
                  <a:pt x="3580595" y="489"/>
                  <a:pt x="3754910" y="0"/>
                </a:cubicBezTo>
                <a:cubicBezTo>
                  <a:pt x="3929225" y="-489"/>
                  <a:pt x="4150278" y="20957"/>
                  <a:pt x="4322784" y="0"/>
                </a:cubicBezTo>
                <a:cubicBezTo>
                  <a:pt x="4495290" y="-20957"/>
                  <a:pt x="4629738" y="1274"/>
                  <a:pt x="4890657" y="0"/>
                </a:cubicBezTo>
                <a:cubicBezTo>
                  <a:pt x="5151576" y="-1274"/>
                  <a:pt x="5315342" y="28773"/>
                  <a:pt x="5560748" y="0"/>
                </a:cubicBezTo>
                <a:cubicBezTo>
                  <a:pt x="5806154" y="-28773"/>
                  <a:pt x="5779607" y="18777"/>
                  <a:pt x="5924187" y="0"/>
                </a:cubicBezTo>
                <a:cubicBezTo>
                  <a:pt x="6068767" y="-18777"/>
                  <a:pt x="6224785" y="41677"/>
                  <a:pt x="6389844" y="0"/>
                </a:cubicBezTo>
                <a:cubicBezTo>
                  <a:pt x="6554903" y="-41677"/>
                  <a:pt x="6885627" y="53234"/>
                  <a:pt x="7059935" y="0"/>
                </a:cubicBezTo>
                <a:cubicBezTo>
                  <a:pt x="7234243" y="-53234"/>
                  <a:pt x="7348552" y="12680"/>
                  <a:pt x="7525591" y="0"/>
                </a:cubicBezTo>
                <a:cubicBezTo>
                  <a:pt x="7702630" y="-12680"/>
                  <a:pt x="7835368" y="33617"/>
                  <a:pt x="7991248" y="0"/>
                </a:cubicBezTo>
                <a:cubicBezTo>
                  <a:pt x="8147128" y="-33617"/>
                  <a:pt x="8486332" y="17929"/>
                  <a:pt x="8763556" y="0"/>
                </a:cubicBezTo>
                <a:cubicBezTo>
                  <a:pt x="9040780" y="-17929"/>
                  <a:pt x="9313465" y="74520"/>
                  <a:pt x="9535864" y="0"/>
                </a:cubicBezTo>
                <a:cubicBezTo>
                  <a:pt x="9758263" y="-74520"/>
                  <a:pt x="10108662" y="62528"/>
                  <a:pt x="10308172" y="0"/>
                </a:cubicBezTo>
                <a:cubicBezTo>
                  <a:pt x="10507682" y="-62528"/>
                  <a:pt x="10717625" y="70780"/>
                  <a:pt x="10978263" y="0"/>
                </a:cubicBezTo>
                <a:cubicBezTo>
                  <a:pt x="11487027" y="-54490"/>
                  <a:pt x="11720837" y="353990"/>
                  <a:pt x="11734800" y="756537"/>
                </a:cubicBezTo>
                <a:cubicBezTo>
                  <a:pt x="11797784" y="873019"/>
                  <a:pt x="11695063" y="1150556"/>
                  <a:pt x="11734800" y="1294674"/>
                </a:cubicBezTo>
                <a:cubicBezTo>
                  <a:pt x="11774537" y="1438792"/>
                  <a:pt x="11701206" y="1620806"/>
                  <a:pt x="11734800" y="1832811"/>
                </a:cubicBezTo>
                <a:cubicBezTo>
                  <a:pt x="11768394" y="2044816"/>
                  <a:pt x="11699616" y="2258104"/>
                  <a:pt x="11734800" y="2413999"/>
                </a:cubicBezTo>
                <a:cubicBezTo>
                  <a:pt x="11769984" y="2569894"/>
                  <a:pt x="11667457" y="2776912"/>
                  <a:pt x="11734800" y="2995186"/>
                </a:cubicBezTo>
                <a:cubicBezTo>
                  <a:pt x="11802143" y="3213460"/>
                  <a:pt x="11694138" y="3362854"/>
                  <a:pt x="11734800" y="3490272"/>
                </a:cubicBezTo>
                <a:cubicBezTo>
                  <a:pt x="11775462" y="3617690"/>
                  <a:pt x="11695138" y="3798688"/>
                  <a:pt x="11734800" y="3899256"/>
                </a:cubicBezTo>
                <a:cubicBezTo>
                  <a:pt x="11774462" y="3999824"/>
                  <a:pt x="11731337" y="4131576"/>
                  <a:pt x="11734800" y="4308240"/>
                </a:cubicBezTo>
                <a:cubicBezTo>
                  <a:pt x="11738263" y="4484904"/>
                  <a:pt x="11719654" y="4748182"/>
                  <a:pt x="11734800" y="5061632"/>
                </a:cubicBezTo>
                <a:cubicBezTo>
                  <a:pt x="11739225" y="5492910"/>
                  <a:pt x="11498067" y="5883364"/>
                  <a:pt x="10978263" y="5818169"/>
                </a:cubicBezTo>
                <a:cubicBezTo>
                  <a:pt x="10744143" y="5876366"/>
                  <a:pt x="10532325" y="5733808"/>
                  <a:pt x="10205955" y="5818169"/>
                </a:cubicBezTo>
                <a:cubicBezTo>
                  <a:pt x="9879585" y="5902530"/>
                  <a:pt x="9799266" y="5752471"/>
                  <a:pt x="9535864" y="5818169"/>
                </a:cubicBezTo>
                <a:cubicBezTo>
                  <a:pt x="9272462" y="5883867"/>
                  <a:pt x="9403287" y="5803655"/>
                  <a:pt x="9274642" y="5818169"/>
                </a:cubicBezTo>
                <a:cubicBezTo>
                  <a:pt x="9145997" y="5832683"/>
                  <a:pt x="8966966" y="5794964"/>
                  <a:pt x="8706768" y="5818169"/>
                </a:cubicBezTo>
                <a:cubicBezTo>
                  <a:pt x="8446570" y="5841374"/>
                  <a:pt x="8280268" y="5787867"/>
                  <a:pt x="8036677" y="5818169"/>
                </a:cubicBezTo>
                <a:cubicBezTo>
                  <a:pt x="7793086" y="5848471"/>
                  <a:pt x="7733351" y="5785002"/>
                  <a:pt x="7468804" y="5818169"/>
                </a:cubicBezTo>
                <a:cubicBezTo>
                  <a:pt x="7204257" y="5851336"/>
                  <a:pt x="7110634" y="5792157"/>
                  <a:pt x="6900930" y="5818169"/>
                </a:cubicBezTo>
                <a:cubicBezTo>
                  <a:pt x="6691226" y="5844181"/>
                  <a:pt x="6516777" y="5756508"/>
                  <a:pt x="6230839" y="5818169"/>
                </a:cubicBezTo>
                <a:cubicBezTo>
                  <a:pt x="5944901" y="5879830"/>
                  <a:pt x="6006421" y="5803573"/>
                  <a:pt x="5867400" y="5818169"/>
                </a:cubicBezTo>
                <a:cubicBezTo>
                  <a:pt x="5728379" y="5832765"/>
                  <a:pt x="5628592" y="5798953"/>
                  <a:pt x="5401744" y="5818169"/>
                </a:cubicBezTo>
                <a:cubicBezTo>
                  <a:pt x="5174896" y="5837385"/>
                  <a:pt x="5155799" y="5790656"/>
                  <a:pt x="4936087" y="5818169"/>
                </a:cubicBezTo>
                <a:cubicBezTo>
                  <a:pt x="4716375" y="5845682"/>
                  <a:pt x="4701489" y="5794430"/>
                  <a:pt x="4572648" y="5818169"/>
                </a:cubicBezTo>
                <a:cubicBezTo>
                  <a:pt x="4443807" y="5841908"/>
                  <a:pt x="4376499" y="5816009"/>
                  <a:pt x="4209209" y="5818169"/>
                </a:cubicBezTo>
                <a:cubicBezTo>
                  <a:pt x="4041919" y="5820329"/>
                  <a:pt x="3812039" y="5748662"/>
                  <a:pt x="3539118" y="5818169"/>
                </a:cubicBezTo>
                <a:cubicBezTo>
                  <a:pt x="3266197" y="5887676"/>
                  <a:pt x="3103279" y="5739506"/>
                  <a:pt x="2869027" y="5818169"/>
                </a:cubicBezTo>
                <a:cubicBezTo>
                  <a:pt x="2634775" y="5896832"/>
                  <a:pt x="2671280" y="5796079"/>
                  <a:pt x="2505588" y="5818169"/>
                </a:cubicBezTo>
                <a:cubicBezTo>
                  <a:pt x="2339896" y="5840259"/>
                  <a:pt x="2221124" y="5803364"/>
                  <a:pt x="2142149" y="5818169"/>
                </a:cubicBezTo>
                <a:cubicBezTo>
                  <a:pt x="2063174" y="5832974"/>
                  <a:pt x="1658939" y="5811110"/>
                  <a:pt x="1369841" y="5818169"/>
                </a:cubicBezTo>
                <a:cubicBezTo>
                  <a:pt x="1080743" y="5825228"/>
                  <a:pt x="960121" y="5790254"/>
                  <a:pt x="756537" y="5818169"/>
                </a:cubicBezTo>
                <a:cubicBezTo>
                  <a:pt x="315532" y="5704602"/>
                  <a:pt x="-42121" y="5419660"/>
                  <a:pt x="0" y="5061632"/>
                </a:cubicBezTo>
                <a:cubicBezTo>
                  <a:pt x="-53698" y="4911889"/>
                  <a:pt x="40499" y="4787363"/>
                  <a:pt x="0" y="4523495"/>
                </a:cubicBezTo>
                <a:cubicBezTo>
                  <a:pt x="-40499" y="4259627"/>
                  <a:pt x="15940" y="4175226"/>
                  <a:pt x="0" y="4028409"/>
                </a:cubicBezTo>
                <a:cubicBezTo>
                  <a:pt x="-15940" y="3881592"/>
                  <a:pt x="27436" y="3717920"/>
                  <a:pt x="0" y="3447221"/>
                </a:cubicBezTo>
                <a:cubicBezTo>
                  <a:pt x="-27436" y="3176522"/>
                  <a:pt x="27982" y="3129377"/>
                  <a:pt x="0" y="2995186"/>
                </a:cubicBezTo>
                <a:cubicBezTo>
                  <a:pt x="-27982" y="2860996"/>
                  <a:pt x="55754" y="2658153"/>
                  <a:pt x="0" y="2457050"/>
                </a:cubicBezTo>
                <a:cubicBezTo>
                  <a:pt x="-55754" y="2255947"/>
                  <a:pt x="22681" y="2111905"/>
                  <a:pt x="0" y="1918913"/>
                </a:cubicBezTo>
                <a:cubicBezTo>
                  <a:pt x="-22681" y="1725921"/>
                  <a:pt x="42545" y="1619699"/>
                  <a:pt x="0" y="1466878"/>
                </a:cubicBezTo>
                <a:cubicBezTo>
                  <a:pt x="-42545" y="1314057"/>
                  <a:pt x="30495" y="990974"/>
                  <a:pt x="0" y="756537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09585">
              <a:buClr>
                <a:srgbClr val="000000"/>
              </a:buClr>
            </a:pPr>
            <a:endParaRPr lang="en-US" sz="4800" kern="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5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965200" y="275501"/>
            <a:ext cx="10548374" cy="1140344"/>
          </a:xfrm>
          <a:custGeom>
            <a:avLst/>
            <a:gdLst>
              <a:gd name="connsiteX0" fmla="*/ 0 w 10548374"/>
              <a:gd name="connsiteY0" fmla="*/ 148279 h 1140344"/>
              <a:gd name="connsiteX1" fmla="*/ 148279 w 10548374"/>
              <a:gd name="connsiteY1" fmla="*/ 0 h 1140344"/>
              <a:gd name="connsiteX2" fmla="*/ 717824 w 10548374"/>
              <a:gd name="connsiteY2" fmla="*/ 0 h 1140344"/>
              <a:gd name="connsiteX3" fmla="*/ 1184852 w 10548374"/>
              <a:gd name="connsiteY3" fmla="*/ 0 h 1140344"/>
              <a:gd name="connsiteX4" fmla="*/ 1856915 w 10548374"/>
              <a:gd name="connsiteY4" fmla="*/ 0 h 1140344"/>
              <a:gd name="connsiteX5" fmla="*/ 2221424 w 10548374"/>
              <a:gd name="connsiteY5" fmla="*/ 0 h 1140344"/>
              <a:gd name="connsiteX6" fmla="*/ 2790969 w 10548374"/>
              <a:gd name="connsiteY6" fmla="*/ 0 h 1140344"/>
              <a:gd name="connsiteX7" fmla="*/ 3360515 w 10548374"/>
              <a:gd name="connsiteY7" fmla="*/ 0 h 1140344"/>
              <a:gd name="connsiteX8" fmla="*/ 3725024 w 10548374"/>
              <a:gd name="connsiteY8" fmla="*/ 0 h 1140344"/>
              <a:gd name="connsiteX9" fmla="*/ 4294569 w 10548374"/>
              <a:gd name="connsiteY9" fmla="*/ 0 h 1140344"/>
              <a:gd name="connsiteX10" fmla="*/ 4864114 w 10548374"/>
              <a:gd name="connsiteY10" fmla="*/ 0 h 1140344"/>
              <a:gd name="connsiteX11" fmla="*/ 5433660 w 10548374"/>
              <a:gd name="connsiteY11" fmla="*/ 0 h 1140344"/>
              <a:gd name="connsiteX12" fmla="*/ 5798169 w 10548374"/>
              <a:gd name="connsiteY12" fmla="*/ 0 h 1140344"/>
              <a:gd name="connsiteX13" fmla="*/ 6265196 w 10548374"/>
              <a:gd name="connsiteY13" fmla="*/ 0 h 1140344"/>
              <a:gd name="connsiteX14" fmla="*/ 6629705 w 10548374"/>
              <a:gd name="connsiteY14" fmla="*/ 0 h 1140344"/>
              <a:gd name="connsiteX15" fmla="*/ 7404287 w 10548374"/>
              <a:gd name="connsiteY15" fmla="*/ 0 h 1140344"/>
              <a:gd name="connsiteX16" fmla="*/ 7666277 w 10548374"/>
              <a:gd name="connsiteY16" fmla="*/ 0 h 1140344"/>
              <a:gd name="connsiteX17" fmla="*/ 8440859 w 10548374"/>
              <a:gd name="connsiteY17" fmla="*/ 0 h 1140344"/>
              <a:gd name="connsiteX18" fmla="*/ 9215441 w 10548374"/>
              <a:gd name="connsiteY18" fmla="*/ 0 h 1140344"/>
              <a:gd name="connsiteX19" fmla="*/ 9579950 w 10548374"/>
              <a:gd name="connsiteY19" fmla="*/ 0 h 1140344"/>
              <a:gd name="connsiteX20" fmla="*/ 9841941 w 10548374"/>
              <a:gd name="connsiteY20" fmla="*/ 0 h 1140344"/>
              <a:gd name="connsiteX21" fmla="*/ 10400095 w 10548374"/>
              <a:gd name="connsiteY21" fmla="*/ 0 h 1140344"/>
              <a:gd name="connsiteX22" fmla="*/ 10548374 w 10548374"/>
              <a:gd name="connsiteY22" fmla="*/ 148279 h 1140344"/>
              <a:gd name="connsiteX23" fmla="*/ 10548374 w 10548374"/>
              <a:gd name="connsiteY23" fmla="*/ 578610 h 1140344"/>
              <a:gd name="connsiteX24" fmla="*/ 10548374 w 10548374"/>
              <a:gd name="connsiteY24" fmla="*/ 992065 h 1140344"/>
              <a:gd name="connsiteX25" fmla="*/ 10400095 w 10548374"/>
              <a:gd name="connsiteY25" fmla="*/ 1140344 h 1140344"/>
              <a:gd name="connsiteX26" fmla="*/ 9830550 w 10548374"/>
              <a:gd name="connsiteY26" fmla="*/ 1140344 h 1140344"/>
              <a:gd name="connsiteX27" fmla="*/ 9568559 w 10548374"/>
              <a:gd name="connsiteY27" fmla="*/ 1140344 h 1140344"/>
              <a:gd name="connsiteX28" fmla="*/ 8896495 w 10548374"/>
              <a:gd name="connsiteY28" fmla="*/ 1140344 h 1140344"/>
              <a:gd name="connsiteX29" fmla="*/ 8224432 w 10548374"/>
              <a:gd name="connsiteY29" fmla="*/ 1140344 h 1140344"/>
              <a:gd name="connsiteX30" fmla="*/ 7859923 w 10548374"/>
              <a:gd name="connsiteY30" fmla="*/ 1140344 h 1140344"/>
              <a:gd name="connsiteX31" fmla="*/ 7187859 w 10548374"/>
              <a:gd name="connsiteY31" fmla="*/ 1140344 h 1140344"/>
              <a:gd name="connsiteX32" fmla="*/ 6823350 w 10548374"/>
              <a:gd name="connsiteY32" fmla="*/ 1140344 h 1140344"/>
              <a:gd name="connsiteX33" fmla="*/ 6561359 w 10548374"/>
              <a:gd name="connsiteY33" fmla="*/ 1140344 h 1140344"/>
              <a:gd name="connsiteX34" fmla="*/ 6094332 w 10548374"/>
              <a:gd name="connsiteY34" fmla="*/ 1140344 h 1140344"/>
              <a:gd name="connsiteX35" fmla="*/ 5422269 w 10548374"/>
              <a:gd name="connsiteY35" fmla="*/ 1140344 h 1140344"/>
              <a:gd name="connsiteX36" fmla="*/ 4955242 w 10548374"/>
              <a:gd name="connsiteY36" fmla="*/ 1140344 h 1140344"/>
              <a:gd name="connsiteX37" fmla="*/ 4180660 w 10548374"/>
              <a:gd name="connsiteY37" fmla="*/ 1140344 h 1140344"/>
              <a:gd name="connsiteX38" fmla="*/ 3918669 w 10548374"/>
              <a:gd name="connsiteY38" fmla="*/ 1140344 h 1140344"/>
              <a:gd name="connsiteX39" fmla="*/ 3451642 w 10548374"/>
              <a:gd name="connsiteY39" fmla="*/ 1140344 h 1140344"/>
              <a:gd name="connsiteX40" fmla="*/ 2882097 w 10548374"/>
              <a:gd name="connsiteY40" fmla="*/ 1140344 h 1140344"/>
              <a:gd name="connsiteX41" fmla="*/ 2415069 w 10548374"/>
              <a:gd name="connsiteY41" fmla="*/ 1140344 h 1140344"/>
              <a:gd name="connsiteX42" fmla="*/ 1743006 w 10548374"/>
              <a:gd name="connsiteY42" fmla="*/ 1140344 h 1140344"/>
              <a:gd name="connsiteX43" fmla="*/ 1275979 w 10548374"/>
              <a:gd name="connsiteY43" fmla="*/ 1140344 h 1140344"/>
              <a:gd name="connsiteX44" fmla="*/ 808952 w 10548374"/>
              <a:gd name="connsiteY44" fmla="*/ 1140344 h 1140344"/>
              <a:gd name="connsiteX45" fmla="*/ 148279 w 10548374"/>
              <a:gd name="connsiteY45" fmla="*/ 1140344 h 1140344"/>
              <a:gd name="connsiteX46" fmla="*/ 0 w 10548374"/>
              <a:gd name="connsiteY46" fmla="*/ 992065 h 1140344"/>
              <a:gd name="connsiteX47" fmla="*/ 0 w 10548374"/>
              <a:gd name="connsiteY47" fmla="*/ 553296 h 1140344"/>
              <a:gd name="connsiteX48" fmla="*/ 0 w 10548374"/>
              <a:gd name="connsiteY48" fmla="*/ 148279 h 114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548374" h="1140344" fill="none" extrusionOk="0">
                <a:moveTo>
                  <a:pt x="0" y="148279"/>
                </a:moveTo>
                <a:cubicBezTo>
                  <a:pt x="-3034" y="51524"/>
                  <a:pt x="59542" y="-9717"/>
                  <a:pt x="148279" y="0"/>
                </a:cubicBezTo>
                <a:cubicBezTo>
                  <a:pt x="281415" y="-49095"/>
                  <a:pt x="484630" y="36754"/>
                  <a:pt x="717824" y="0"/>
                </a:cubicBezTo>
                <a:cubicBezTo>
                  <a:pt x="951018" y="-36754"/>
                  <a:pt x="1039139" y="27968"/>
                  <a:pt x="1184852" y="0"/>
                </a:cubicBezTo>
                <a:cubicBezTo>
                  <a:pt x="1330565" y="-27968"/>
                  <a:pt x="1540895" y="39665"/>
                  <a:pt x="1856915" y="0"/>
                </a:cubicBezTo>
                <a:cubicBezTo>
                  <a:pt x="2172935" y="-39665"/>
                  <a:pt x="2114700" y="29868"/>
                  <a:pt x="2221424" y="0"/>
                </a:cubicBezTo>
                <a:cubicBezTo>
                  <a:pt x="2328148" y="-29868"/>
                  <a:pt x="2605090" y="56469"/>
                  <a:pt x="2790969" y="0"/>
                </a:cubicBezTo>
                <a:cubicBezTo>
                  <a:pt x="2976848" y="-56469"/>
                  <a:pt x="3220689" y="45178"/>
                  <a:pt x="3360515" y="0"/>
                </a:cubicBezTo>
                <a:cubicBezTo>
                  <a:pt x="3500341" y="-45178"/>
                  <a:pt x="3621862" y="1071"/>
                  <a:pt x="3725024" y="0"/>
                </a:cubicBezTo>
                <a:cubicBezTo>
                  <a:pt x="3828186" y="-1071"/>
                  <a:pt x="4138565" y="58313"/>
                  <a:pt x="4294569" y="0"/>
                </a:cubicBezTo>
                <a:cubicBezTo>
                  <a:pt x="4450574" y="-58313"/>
                  <a:pt x="4655938" y="49323"/>
                  <a:pt x="4864114" y="0"/>
                </a:cubicBezTo>
                <a:cubicBezTo>
                  <a:pt x="5072290" y="-49323"/>
                  <a:pt x="5275944" y="65962"/>
                  <a:pt x="5433660" y="0"/>
                </a:cubicBezTo>
                <a:cubicBezTo>
                  <a:pt x="5591376" y="-65962"/>
                  <a:pt x="5689768" y="13304"/>
                  <a:pt x="5798169" y="0"/>
                </a:cubicBezTo>
                <a:cubicBezTo>
                  <a:pt x="5906570" y="-13304"/>
                  <a:pt x="6090845" y="4253"/>
                  <a:pt x="6265196" y="0"/>
                </a:cubicBezTo>
                <a:cubicBezTo>
                  <a:pt x="6439547" y="-4253"/>
                  <a:pt x="6543699" y="7929"/>
                  <a:pt x="6629705" y="0"/>
                </a:cubicBezTo>
                <a:cubicBezTo>
                  <a:pt x="6715711" y="-7929"/>
                  <a:pt x="7182118" y="26993"/>
                  <a:pt x="7404287" y="0"/>
                </a:cubicBezTo>
                <a:cubicBezTo>
                  <a:pt x="7626456" y="-26993"/>
                  <a:pt x="7565447" y="8974"/>
                  <a:pt x="7666277" y="0"/>
                </a:cubicBezTo>
                <a:cubicBezTo>
                  <a:pt x="7767107" y="-8974"/>
                  <a:pt x="8091861" y="48041"/>
                  <a:pt x="8440859" y="0"/>
                </a:cubicBezTo>
                <a:cubicBezTo>
                  <a:pt x="8789857" y="-48041"/>
                  <a:pt x="8970979" y="81010"/>
                  <a:pt x="9215441" y="0"/>
                </a:cubicBezTo>
                <a:cubicBezTo>
                  <a:pt x="9459903" y="-81010"/>
                  <a:pt x="9406301" y="35484"/>
                  <a:pt x="9579950" y="0"/>
                </a:cubicBezTo>
                <a:cubicBezTo>
                  <a:pt x="9753599" y="-35484"/>
                  <a:pt x="9760190" y="20682"/>
                  <a:pt x="9841941" y="0"/>
                </a:cubicBezTo>
                <a:cubicBezTo>
                  <a:pt x="9923692" y="-20682"/>
                  <a:pt x="10169884" y="49364"/>
                  <a:pt x="10400095" y="0"/>
                </a:cubicBezTo>
                <a:cubicBezTo>
                  <a:pt x="10478939" y="3468"/>
                  <a:pt x="10542492" y="67443"/>
                  <a:pt x="10548374" y="148279"/>
                </a:cubicBezTo>
                <a:cubicBezTo>
                  <a:pt x="10568633" y="328258"/>
                  <a:pt x="10514957" y="443465"/>
                  <a:pt x="10548374" y="578610"/>
                </a:cubicBezTo>
                <a:cubicBezTo>
                  <a:pt x="10581791" y="713755"/>
                  <a:pt x="10504926" y="817743"/>
                  <a:pt x="10548374" y="992065"/>
                </a:cubicBezTo>
                <a:cubicBezTo>
                  <a:pt x="10557493" y="1077519"/>
                  <a:pt x="10474697" y="1123168"/>
                  <a:pt x="10400095" y="1140344"/>
                </a:cubicBezTo>
                <a:cubicBezTo>
                  <a:pt x="10164673" y="1202612"/>
                  <a:pt x="10017462" y="1089559"/>
                  <a:pt x="9830550" y="1140344"/>
                </a:cubicBezTo>
                <a:cubicBezTo>
                  <a:pt x="9643638" y="1191129"/>
                  <a:pt x="9667304" y="1115596"/>
                  <a:pt x="9568559" y="1140344"/>
                </a:cubicBezTo>
                <a:cubicBezTo>
                  <a:pt x="9469814" y="1165092"/>
                  <a:pt x="9064681" y="1119785"/>
                  <a:pt x="8896495" y="1140344"/>
                </a:cubicBezTo>
                <a:cubicBezTo>
                  <a:pt x="8728309" y="1160903"/>
                  <a:pt x="8456025" y="1125501"/>
                  <a:pt x="8224432" y="1140344"/>
                </a:cubicBezTo>
                <a:cubicBezTo>
                  <a:pt x="7992839" y="1155187"/>
                  <a:pt x="7995301" y="1137758"/>
                  <a:pt x="7859923" y="1140344"/>
                </a:cubicBezTo>
                <a:cubicBezTo>
                  <a:pt x="7724545" y="1142930"/>
                  <a:pt x="7392734" y="1088543"/>
                  <a:pt x="7187859" y="1140344"/>
                </a:cubicBezTo>
                <a:cubicBezTo>
                  <a:pt x="6982984" y="1192145"/>
                  <a:pt x="6977425" y="1100368"/>
                  <a:pt x="6823350" y="1140344"/>
                </a:cubicBezTo>
                <a:cubicBezTo>
                  <a:pt x="6669275" y="1180320"/>
                  <a:pt x="6648227" y="1119291"/>
                  <a:pt x="6561359" y="1140344"/>
                </a:cubicBezTo>
                <a:cubicBezTo>
                  <a:pt x="6474491" y="1161397"/>
                  <a:pt x="6284849" y="1139198"/>
                  <a:pt x="6094332" y="1140344"/>
                </a:cubicBezTo>
                <a:cubicBezTo>
                  <a:pt x="5903815" y="1141490"/>
                  <a:pt x="5735773" y="1101506"/>
                  <a:pt x="5422269" y="1140344"/>
                </a:cubicBezTo>
                <a:cubicBezTo>
                  <a:pt x="5108765" y="1179182"/>
                  <a:pt x="5064104" y="1086471"/>
                  <a:pt x="4955242" y="1140344"/>
                </a:cubicBezTo>
                <a:cubicBezTo>
                  <a:pt x="4846380" y="1194217"/>
                  <a:pt x="4449536" y="1115353"/>
                  <a:pt x="4180660" y="1140344"/>
                </a:cubicBezTo>
                <a:cubicBezTo>
                  <a:pt x="3911784" y="1165335"/>
                  <a:pt x="3971395" y="1120991"/>
                  <a:pt x="3918669" y="1140344"/>
                </a:cubicBezTo>
                <a:cubicBezTo>
                  <a:pt x="3865943" y="1159697"/>
                  <a:pt x="3545221" y="1094144"/>
                  <a:pt x="3451642" y="1140344"/>
                </a:cubicBezTo>
                <a:cubicBezTo>
                  <a:pt x="3358063" y="1186544"/>
                  <a:pt x="3001586" y="1104228"/>
                  <a:pt x="2882097" y="1140344"/>
                </a:cubicBezTo>
                <a:cubicBezTo>
                  <a:pt x="2762608" y="1176460"/>
                  <a:pt x="2625625" y="1138796"/>
                  <a:pt x="2415069" y="1140344"/>
                </a:cubicBezTo>
                <a:cubicBezTo>
                  <a:pt x="2204513" y="1141892"/>
                  <a:pt x="2009556" y="1076486"/>
                  <a:pt x="1743006" y="1140344"/>
                </a:cubicBezTo>
                <a:cubicBezTo>
                  <a:pt x="1476456" y="1204202"/>
                  <a:pt x="1426440" y="1118889"/>
                  <a:pt x="1275979" y="1140344"/>
                </a:cubicBezTo>
                <a:cubicBezTo>
                  <a:pt x="1125518" y="1161799"/>
                  <a:pt x="1013510" y="1111757"/>
                  <a:pt x="808952" y="1140344"/>
                </a:cubicBezTo>
                <a:cubicBezTo>
                  <a:pt x="604394" y="1168931"/>
                  <a:pt x="417781" y="1070113"/>
                  <a:pt x="148279" y="1140344"/>
                </a:cubicBezTo>
                <a:cubicBezTo>
                  <a:pt x="50964" y="1135698"/>
                  <a:pt x="16653" y="1076468"/>
                  <a:pt x="0" y="992065"/>
                </a:cubicBezTo>
                <a:cubicBezTo>
                  <a:pt x="-26622" y="801671"/>
                  <a:pt x="46049" y="680827"/>
                  <a:pt x="0" y="553296"/>
                </a:cubicBezTo>
                <a:cubicBezTo>
                  <a:pt x="-46049" y="425765"/>
                  <a:pt x="28121" y="252717"/>
                  <a:pt x="0" y="148279"/>
                </a:cubicBezTo>
                <a:close/>
              </a:path>
              <a:path w="10548374" h="1140344" stroke="0" extrusionOk="0">
                <a:moveTo>
                  <a:pt x="0" y="148279"/>
                </a:moveTo>
                <a:cubicBezTo>
                  <a:pt x="-16650" y="81379"/>
                  <a:pt x="62217" y="21667"/>
                  <a:pt x="148279" y="0"/>
                </a:cubicBezTo>
                <a:cubicBezTo>
                  <a:pt x="397893" y="-47003"/>
                  <a:pt x="538505" y="38415"/>
                  <a:pt x="922861" y="0"/>
                </a:cubicBezTo>
                <a:cubicBezTo>
                  <a:pt x="1307217" y="-38415"/>
                  <a:pt x="1240609" y="4272"/>
                  <a:pt x="1492406" y="0"/>
                </a:cubicBezTo>
                <a:cubicBezTo>
                  <a:pt x="1744204" y="-4272"/>
                  <a:pt x="1717754" y="26908"/>
                  <a:pt x="1856915" y="0"/>
                </a:cubicBezTo>
                <a:cubicBezTo>
                  <a:pt x="1996076" y="-26908"/>
                  <a:pt x="2251243" y="2538"/>
                  <a:pt x="2426460" y="0"/>
                </a:cubicBezTo>
                <a:cubicBezTo>
                  <a:pt x="2601678" y="-2538"/>
                  <a:pt x="2571069" y="13595"/>
                  <a:pt x="2688451" y="0"/>
                </a:cubicBezTo>
                <a:cubicBezTo>
                  <a:pt x="2805833" y="-13595"/>
                  <a:pt x="2997000" y="39526"/>
                  <a:pt x="3155478" y="0"/>
                </a:cubicBezTo>
                <a:cubicBezTo>
                  <a:pt x="3313956" y="-39526"/>
                  <a:pt x="3442643" y="66943"/>
                  <a:pt x="3725024" y="0"/>
                </a:cubicBezTo>
                <a:cubicBezTo>
                  <a:pt x="4007405" y="-66943"/>
                  <a:pt x="4074058" y="59537"/>
                  <a:pt x="4294569" y="0"/>
                </a:cubicBezTo>
                <a:cubicBezTo>
                  <a:pt x="4515081" y="-59537"/>
                  <a:pt x="4825047" y="73115"/>
                  <a:pt x="4966633" y="0"/>
                </a:cubicBezTo>
                <a:cubicBezTo>
                  <a:pt x="5108219" y="-73115"/>
                  <a:pt x="5158068" y="42727"/>
                  <a:pt x="5331142" y="0"/>
                </a:cubicBezTo>
                <a:cubicBezTo>
                  <a:pt x="5504216" y="-42727"/>
                  <a:pt x="5650359" y="31884"/>
                  <a:pt x="5798169" y="0"/>
                </a:cubicBezTo>
                <a:cubicBezTo>
                  <a:pt x="5945979" y="-31884"/>
                  <a:pt x="6216591" y="40964"/>
                  <a:pt x="6470232" y="0"/>
                </a:cubicBezTo>
                <a:cubicBezTo>
                  <a:pt x="6723873" y="-40964"/>
                  <a:pt x="6756565" y="6272"/>
                  <a:pt x="6937259" y="0"/>
                </a:cubicBezTo>
                <a:cubicBezTo>
                  <a:pt x="7117953" y="-6272"/>
                  <a:pt x="7186337" y="52443"/>
                  <a:pt x="7404287" y="0"/>
                </a:cubicBezTo>
                <a:cubicBezTo>
                  <a:pt x="7622237" y="-52443"/>
                  <a:pt x="7891209" y="23713"/>
                  <a:pt x="8178868" y="0"/>
                </a:cubicBezTo>
                <a:cubicBezTo>
                  <a:pt x="8466527" y="-23713"/>
                  <a:pt x="8631217" y="4466"/>
                  <a:pt x="8953450" y="0"/>
                </a:cubicBezTo>
                <a:cubicBezTo>
                  <a:pt x="9275683" y="-4466"/>
                  <a:pt x="9511499" y="16108"/>
                  <a:pt x="9728032" y="0"/>
                </a:cubicBezTo>
                <a:cubicBezTo>
                  <a:pt x="9944565" y="-16108"/>
                  <a:pt x="10185531" y="69314"/>
                  <a:pt x="10400095" y="0"/>
                </a:cubicBezTo>
                <a:cubicBezTo>
                  <a:pt x="10490801" y="-5281"/>
                  <a:pt x="10538664" y="77011"/>
                  <a:pt x="10548374" y="148279"/>
                </a:cubicBezTo>
                <a:cubicBezTo>
                  <a:pt x="10588512" y="358297"/>
                  <a:pt x="10508522" y="467438"/>
                  <a:pt x="10548374" y="570172"/>
                </a:cubicBezTo>
                <a:cubicBezTo>
                  <a:pt x="10588226" y="672906"/>
                  <a:pt x="10526662" y="837746"/>
                  <a:pt x="10548374" y="992065"/>
                </a:cubicBezTo>
                <a:cubicBezTo>
                  <a:pt x="10544961" y="1075460"/>
                  <a:pt x="10488840" y="1148810"/>
                  <a:pt x="10400095" y="1140344"/>
                </a:cubicBezTo>
                <a:cubicBezTo>
                  <a:pt x="10283414" y="1153971"/>
                  <a:pt x="10154766" y="1116640"/>
                  <a:pt x="10035586" y="1140344"/>
                </a:cubicBezTo>
                <a:cubicBezTo>
                  <a:pt x="9916406" y="1164048"/>
                  <a:pt x="9867005" y="1131702"/>
                  <a:pt x="9773595" y="1140344"/>
                </a:cubicBezTo>
                <a:cubicBezTo>
                  <a:pt x="9680185" y="1148986"/>
                  <a:pt x="9570837" y="1138817"/>
                  <a:pt x="9511604" y="1140344"/>
                </a:cubicBezTo>
                <a:cubicBezTo>
                  <a:pt x="9452371" y="1141871"/>
                  <a:pt x="9237225" y="1112711"/>
                  <a:pt x="9147095" y="1140344"/>
                </a:cubicBezTo>
                <a:cubicBezTo>
                  <a:pt x="9056965" y="1167977"/>
                  <a:pt x="8997887" y="1130879"/>
                  <a:pt x="8885104" y="1140344"/>
                </a:cubicBezTo>
                <a:cubicBezTo>
                  <a:pt x="8772321" y="1149809"/>
                  <a:pt x="8367425" y="1122734"/>
                  <a:pt x="8110523" y="1140344"/>
                </a:cubicBezTo>
                <a:cubicBezTo>
                  <a:pt x="7853621" y="1157954"/>
                  <a:pt x="7832895" y="1135592"/>
                  <a:pt x="7746014" y="1140344"/>
                </a:cubicBezTo>
                <a:cubicBezTo>
                  <a:pt x="7659133" y="1145096"/>
                  <a:pt x="7337916" y="1070990"/>
                  <a:pt x="7073950" y="1140344"/>
                </a:cubicBezTo>
                <a:cubicBezTo>
                  <a:pt x="6809984" y="1209698"/>
                  <a:pt x="6874858" y="1129436"/>
                  <a:pt x="6811959" y="1140344"/>
                </a:cubicBezTo>
                <a:cubicBezTo>
                  <a:pt x="6749060" y="1151252"/>
                  <a:pt x="6475376" y="1107614"/>
                  <a:pt x="6242414" y="1140344"/>
                </a:cubicBezTo>
                <a:cubicBezTo>
                  <a:pt x="6009452" y="1173074"/>
                  <a:pt x="5821896" y="1073138"/>
                  <a:pt x="5570351" y="1140344"/>
                </a:cubicBezTo>
                <a:cubicBezTo>
                  <a:pt x="5318806" y="1207550"/>
                  <a:pt x="5131936" y="1134943"/>
                  <a:pt x="5000805" y="1140344"/>
                </a:cubicBezTo>
                <a:cubicBezTo>
                  <a:pt x="4869674" y="1145745"/>
                  <a:pt x="4634096" y="1131821"/>
                  <a:pt x="4431260" y="1140344"/>
                </a:cubicBezTo>
                <a:cubicBezTo>
                  <a:pt x="4228424" y="1148867"/>
                  <a:pt x="3952226" y="1086850"/>
                  <a:pt x="3759196" y="1140344"/>
                </a:cubicBezTo>
                <a:cubicBezTo>
                  <a:pt x="3566166" y="1193838"/>
                  <a:pt x="3500566" y="1127333"/>
                  <a:pt x="3394687" y="1140344"/>
                </a:cubicBezTo>
                <a:cubicBezTo>
                  <a:pt x="3288808" y="1153355"/>
                  <a:pt x="3068696" y="1137678"/>
                  <a:pt x="2927660" y="1140344"/>
                </a:cubicBezTo>
                <a:cubicBezTo>
                  <a:pt x="2786624" y="1143010"/>
                  <a:pt x="2573968" y="1091031"/>
                  <a:pt x="2460633" y="1140344"/>
                </a:cubicBezTo>
                <a:cubicBezTo>
                  <a:pt x="2347298" y="1189657"/>
                  <a:pt x="2196429" y="1127694"/>
                  <a:pt x="2096124" y="1140344"/>
                </a:cubicBezTo>
                <a:cubicBezTo>
                  <a:pt x="1995819" y="1152994"/>
                  <a:pt x="1854182" y="1118781"/>
                  <a:pt x="1731615" y="1140344"/>
                </a:cubicBezTo>
                <a:cubicBezTo>
                  <a:pt x="1609048" y="1161907"/>
                  <a:pt x="1292520" y="1072008"/>
                  <a:pt x="1059552" y="1140344"/>
                </a:cubicBezTo>
                <a:cubicBezTo>
                  <a:pt x="826584" y="1208680"/>
                  <a:pt x="549396" y="1059481"/>
                  <a:pt x="148279" y="1140344"/>
                </a:cubicBezTo>
                <a:cubicBezTo>
                  <a:pt x="57607" y="1145431"/>
                  <a:pt x="-2907" y="1071767"/>
                  <a:pt x="0" y="992065"/>
                </a:cubicBezTo>
                <a:cubicBezTo>
                  <a:pt x="-41547" y="891642"/>
                  <a:pt x="33780" y="705973"/>
                  <a:pt x="0" y="561734"/>
                </a:cubicBezTo>
                <a:cubicBezTo>
                  <a:pt x="-33780" y="417495"/>
                  <a:pt x="4041" y="237048"/>
                  <a:pt x="0" y="148279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vi-VN" sz="3733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Dựa vào tranh dưới đây, đặt 4 câu: câu kể, câu hỏi, câu cảm, câu khiến.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09957-CF1F-4D7C-B93A-DDE49B077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325" y="1662880"/>
            <a:ext cx="6856004" cy="4492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23AEBC-ADA2-4875-BF47-337AD8DA0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475" y="4876800"/>
            <a:ext cx="3070155" cy="175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2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5912485" y="3180080"/>
            <a:ext cx="6030595" cy="199898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85894" y="550606"/>
            <a:ext cx="5256429" cy="3001584"/>
          </a:xfrm>
          <a:prstGeom prst="rect">
            <a:avLst/>
          </a:prstGeom>
        </p:spPr>
      </p:pic>
      <p:sp>
        <p:nvSpPr>
          <p:cNvPr id="13322" name="Text Box 4"/>
          <p:cNvSpPr txBox="1"/>
          <p:nvPr/>
        </p:nvSpPr>
        <p:spPr>
          <a:xfrm>
            <a:off x="4689988" y="729512"/>
            <a:ext cx="4218038" cy="1815882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vi-VN" b="1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kể:</a:t>
            </a:r>
            <a:endParaRPr lang="en-US" altLang="vi-VN" b="1" dirty="0"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vi-VN" b="1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 ước mơ được trở thành họa sĩ.</a:t>
            </a:r>
          </a:p>
        </p:txBody>
      </p:sp>
      <p:sp>
        <p:nvSpPr>
          <p:cNvPr id="13315" name="Text Box 6"/>
          <p:cNvSpPr txBox="1"/>
          <p:nvPr/>
        </p:nvSpPr>
        <p:spPr>
          <a:xfrm>
            <a:off x="6412025" y="3660048"/>
            <a:ext cx="5064125" cy="132343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Rectangles 4"/>
          <p:cNvSpPr/>
          <p:nvPr/>
        </p:nvSpPr>
        <p:spPr>
          <a:xfrm>
            <a:off x="9276080" y="0"/>
            <a:ext cx="2915285" cy="202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801100" y="325755"/>
            <a:ext cx="2783205" cy="32264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715135" y="2908935"/>
            <a:ext cx="2617470" cy="284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2" grpId="1"/>
      <p:bldP spid="13315" grpId="0"/>
      <p:bldP spid="133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5912485" y="3180079"/>
            <a:ext cx="6030595" cy="2866759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85894" y="550606"/>
            <a:ext cx="5256429" cy="3001584"/>
          </a:xfrm>
          <a:prstGeom prst="rect">
            <a:avLst/>
          </a:prstGeom>
        </p:spPr>
      </p:pic>
      <p:sp>
        <p:nvSpPr>
          <p:cNvPr id="13322" name="Text Box 4"/>
          <p:cNvSpPr txBox="1"/>
          <p:nvPr/>
        </p:nvSpPr>
        <p:spPr>
          <a:xfrm>
            <a:off x="4689988" y="729512"/>
            <a:ext cx="4218038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vi-VN" b="1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Câu cảm: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vi-VN" b="1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Ôi, bạn ấy hát hay quá!</a:t>
            </a:r>
          </a:p>
        </p:txBody>
      </p:sp>
      <p:sp>
        <p:nvSpPr>
          <p:cNvPr id="13315" name="Text Box 6"/>
          <p:cNvSpPr txBox="1"/>
          <p:nvPr/>
        </p:nvSpPr>
        <p:spPr>
          <a:xfrm>
            <a:off x="6294038" y="3807532"/>
            <a:ext cx="5064125" cy="181588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-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Câu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khiến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: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b="1" dirty="0" err="1">
                <a:solidFill>
                  <a:schemeClr val="bg1"/>
                </a:solidFill>
              </a:rPr>
              <a:t>Hãy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luyện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tập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chăm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chỉ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có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hát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thật</a:t>
            </a:r>
            <a:r>
              <a:rPr lang="en-US" b="1" dirty="0">
                <a:solidFill>
                  <a:schemeClr val="bg1"/>
                </a:solidFill>
              </a:rPr>
              <a:t> hay </a:t>
            </a:r>
            <a:r>
              <a:rPr lang="en-US" b="1" dirty="0" err="1">
                <a:solidFill>
                  <a:schemeClr val="bg1"/>
                </a:solidFill>
              </a:rPr>
              <a:t>nhé</a:t>
            </a:r>
            <a:r>
              <a:rPr lang="en-US" b="1" dirty="0">
                <a:solidFill>
                  <a:schemeClr val="bg1"/>
                </a:solidFill>
              </a:rPr>
              <a:t>! </a:t>
            </a:r>
            <a:endParaRPr lang="en-US" altLang="vi-VN" b="1" dirty="0"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9276080" y="0"/>
            <a:ext cx="2915285" cy="202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801100" y="325755"/>
            <a:ext cx="2783205" cy="32264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715135" y="2908935"/>
            <a:ext cx="261747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119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2" grpId="1"/>
      <p:bldP spid="13315" grpId="0"/>
      <p:bldP spid="133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52">
            <a:extLst>
              <a:ext uri="{FF2B5EF4-FFF2-40B4-BE49-F238E27FC236}">
                <a16:creationId xmlns:a16="http://schemas.microsoft.com/office/drawing/2014/main" id="{82CCDEB7-1F4E-4B66-AA26-ED8A5D458BF6}"/>
              </a:ext>
            </a:extLst>
          </p:cNvPr>
          <p:cNvSpPr/>
          <p:nvPr/>
        </p:nvSpPr>
        <p:spPr>
          <a:xfrm>
            <a:off x="615316" y="5109210"/>
            <a:ext cx="10972800" cy="1506856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53">
            <a:extLst>
              <a:ext uri="{FF2B5EF4-FFF2-40B4-BE49-F238E27FC236}">
                <a16:creationId xmlns:a16="http://schemas.microsoft.com/office/drawing/2014/main" id="{72DBE19E-C43F-4067-BAFA-FFEFC854BBC6}"/>
              </a:ext>
            </a:extLst>
          </p:cNvPr>
          <p:cNvSpPr/>
          <p:nvPr/>
        </p:nvSpPr>
        <p:spPr>
          <a:xfrm>
            <a:off x="615826" y="5210551"/>
            <a:ext cx="10972799" cy="1626815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567EC-7D86-44BC-8CC8-E82DA6CE8C6C}"/>
              </a:ext>
            </a:extLst>
          </p:cNvPr>
          <p:cNvSpPr txBox="1"/>
          <p:nvPr/>
        </p:nvSpPr>
        <p:spPr>
          <a:xfrm>
            <a:off x="927803" y="1384685"/>
            <a:ext cx="5613900" cy="33424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Dặn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dò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nhà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/>
            </a:r>
            <a:b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ôn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lại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/>
            </a:r>
            <a:b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chuẩn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bị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b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tiếp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theo</a:t>
            </a:r>
            <a:endParaRPr lang="en-US" sz="528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77">
            <a:extLst>
              <a:ext uri="{FF2B5EF4-FFF2-40B4-BE49-F238E27FC236}">
                <a16:creationId xmlns:a16="http://schemas.microsoft.com/office/drawing/2014/main" id="{FD5E3AD0-BB84-45A5-AF0E-E6FFAB56B468}"/>
              </a:ext>
            </a:extLst>
          </p:cNvPr>
          <p:cNvGrpSpPr>
            <a:grpSpLocks/>
          </p:cNvGrpSpPr>
          <p:nvPr/>
        </p:nvGrpSpPr>
        <p:grpSpPr bwMode="auto">
          <a:xfrm>
            <a:off x="10006966" y="413386"/>
            <a:ext cx="1489710" cy="935354"/>
            <a:chOff x="594424" y="1153191"/>
            <a:chExt cx="2605976" cy="1634460"/>
          </a:xfrm>
        </p:grpSpPr>
        <p:sp>
          <p:nvSpPr>
            <p:cNvPr id="12" name="任意多边形 78">
              <a:extLst>
                <a:ext uri="{FF2B5EF4-FFF2-40B4-BE49-F238E27FC236}">
                  <a16:creationId xmlns:a16="http://schemas.microsoft.com/office/drawing/2014/main" id="{C3B6FBE5-57DB-432A-8682-DF2DF39BA2C1}"/>
                </a:ext>
              </a:extLst>
            </p:cNvPr>
            <p:cNvSpPr/>
            <p:nvPr/>
          </p:nvSpPr>
          <p:spPr>
            <a:xfrm>
              <a:off x="617750" y="1176492"/>
              <a:ext cx="2582650" cy="1611159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79">
              <a:extLst>
                <a:ext uri="{FF2B5EF4-FFF2-40B4-BE49-F238E27FC236}">
                  <a16:creationId xmlns:a16="http://schemas.microsoft.com/office/drawing/2014/main" id="{CEE39495-5D8E-49CE-A810-5A9C45525F48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" name="组合 77">
            <a:extLst>
              <a:ext uri="{FF2B5EF4-FFF2-40B4-BE49-F238E27FC236}">
                <a16:creationId xmlns:a16="http://schemas.microsoft.com/office/drawing/2014/main" id="{CA723570-532F-4FE0-A686-90BADD8118D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135256" y="1461136"/>
            <a:ext cx="1489711" cy="933450"/>
            <a:chOff x="594424" y="1153191"/>
            <a:chExt cx="2605976" cy="1634460"/>
          </a:xfrm>
        </p:grpSpPr>
        <p:sp>
          <p:nvSpPr>
            <p:cNvPr id="15" name="任意多边形 78">
              <a:extLst>
                <a:ext uri="{FF2B5EF4-FFF2-40B4-BE49-F238E27FC236}">
                  <a16:creationId xmlns:a16="http://schemas.microsoft.com/office/drawing/2014/main" id="{13EDE07E-A1E0-4570-867E-3CCCBF222697}"/>
                </a:ext>
              </a:extLst>
            </p:cNvPr>
            <p:cNvSpPr/>
            <p:nvPr/>
          </p:nvSpPr>
          <p:spPr>
            <a:xfrm>
              <a:off x="617752" y="1176539"/>
              <a:ext cx="2582648" cy="1611112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任意多边形 79">
              <a:extLst>
                <a:ext uri="{FF2B5EF4-FFF2-40B4-BE49-F238E27FC236}">
                  <a16:creationId xmlns:a16="http://schemas.microsoft.com/office/drawing/2014/main" id="{DF2243A7-8111-417F-8277-F18B0B1D7E0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7" name="任意多边形 79">
            <a:extLst>
              <a:ext uri="{FF2B5EF4-FFF2-40B4-BE49-F238E27FC236}">
                <a16:creationId xmlns:a16="http://schemas.microsoft.com/office/drawing/2014/main" id="{37FD328A-6A3D-441B-A52E-CB48FFE7CCD3}"/>
              </a:ext>
            </a:extLst>
          </p:cNvPr>
          <p:cNvSpPr/>
          <p:nvPr/>
        </p:nvSpPr>
        <p:spPr>
          <a:xfrm>
            <a:off x="7849167" y="1007104"/>
            <a:ext cx="1090267" cy="683138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D0E4A1-804B-40B2-B2CB-193986458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17596"/>
            <a:ext cx="6002656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7C91B9-D35C-4B19-9BD4-1B96FFC59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80" y="1461136"/>
            <a:ext cx="5564506" cy="484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">
            <a:extLst>
              <a:ext uri="{FF2B5EF4-FFF2-40B4-BE49-F238E27FC236}">
                <a16:creationId xmlns:a16="http://schemas.microsoft.com/office/drawing/2014/main" id="{02A501AE-D1D7-4A15-B47F-0E5ECCBD5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1817370" y="4440556"/>
            <a:ext cx="383476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4"/>
          <p:cNvSpPr/>
          <p:nvPr/>
        </p:nvSpPr>
        <p:spPr>
          <a:xfrm>
            <a:off x="-557233" y="7188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34"/>
          <p:cNvSpPr/>
          <p:nvPr/>
        </p:nvSpPr>
        <p:spPr>
          <a:xfrm>
            <a:off x="11058834" y="21344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0" name="Google Shape;1150;p34"/>
          <p:cNvGrpSpPr/>
          <p:nvPr/>
        </p:nvGrpSpPr>
        <p:grpSpPr>
          <a:xfrm rot="21039825">
            <a:off x="1135388" y="3417533"/>
            <a:ext cx="3281211" cy="2764951"/>
            <a:chOff x="549228" y="3196461"/>
            <a:chExt cx="1962357" cy="1623443"/>
          </a:xfrm>
        </p:grpSpPr>
        <p:sp>
          <p:nvSpPr>
            <p:cNvPr id="1151" name="Google Shape;1151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794830" y="4291075"/>
              <a:ext cx="162469" cy="17323"/>
            </a:xfrm>
            <a:custGeom>
              <a:avLst/>
              <a:gdLst/>
              <a:ahLst/>
              <a:cxnLst/>
              <a:rect l="l" t="t" r="r" b="b"/>
              <a:pathLst>
                <a:path w="2476" h="264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72"/>
                    <a:pt x="882" y="264"/>
                    <a:pt x="1338" y="264"/>
                  </a:cubicBezTo>
                  <a:cubicBezTo>
                    <a:pt x="1723" y="264"/>
                    <a:pt x="2108" y="199"/>
                    <a:pt x="2475" y="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768452" y="4393765"/>
              <a:ext cx="163847" cy="18045"/>
            </a:xfrm>
            <a:custGeom>
              <a:avLst/>
              <a:gdLst/>
              <a:ahLst/>
              <a:cxnLst/>
              <a:rect l="l" t="t" r="r" b="b"/>
              <a:pathLst>
                <a:path w="2497" h="275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84"/>
                    <a:pt x="882" y="274"/>
                    <a:pt x="1343" y="274"/>
                  </a:cubicBezTo>
                  <a:cubicBezTo>
                    <a:pt x="1730" y="274"/>
                    <a:pt x="2120" y="210"/>
                    <a:pt x="2497" y="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757363" y="4385432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757363" y="4385419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34"/>
          <p:cNvGrpSpPr/>
          <p:nvPr/>
        </p:nvGrpSpPr>
        <p:grpSpPr>
          <a:xfrm>
            <a:off x="9569101" y="3625818"/>
            <a:ext cx="2058071" cy="2296604"/>
            <a:chOff x="7176825" y="2719363"/>
            <a:chExt cx="1543553" cy="1722453"/>
          </a:xfrm>
        </p:grpSpPr>
        <p:sp>
          <p:nvSpPr>
            <p:cNvPr id="1204" name="Google Shape;1204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0409" y="1717738"/>
            <a:ext cx="10031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Tạm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biệt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hẹn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gặp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lại</a:t>
            </a:r>
            <a:endParaRPr lang="en-US" sz="8800" b="1" kern="0" dirty="0">
              <a:solidFill>
                <a:srgbClr val="BBA2FD">
                  <a:lumMod val="10000"/>
                </a:srgbClr>
              </a:solidFill>
              <a:latin typeface="Patrick Hand" panose="00000500000000000000" pitchFamily="2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0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  <p:bldP spid="1148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Cute Chicks Newsletter by Slidesgo">
  <a:themeElements>
    <a:clrScheme name="Simple Light">
      <a:dk1>
        <a:srgbClr val="000000"/>
      </a:dk1>
      <a:lt1>
        <a:srgbClr val="EFF5FF"/>
      </a:lt1>
      <a:dk2>
        <a:srgbClr val="6CA368"/>
      </a:dk2>
      <a:lt2>
        <a:srgbClr val="8AC789"/>
      </a:lt2>
      <a:accent1>
        <a:srgbClr val="F6DF5C"/>
      </a:accent1>
      <a:accent2>
        <a:srgbClr val="FDE886"/>
      </a:accent2>
      <a:accent3>
        <a:srgbClr val="FAC54B"/>
      </a:accent3>
      <a:accent4>
        <a:srgbClr val="E69138"/>
      </a:accent4>
      <a:accent5>
        <a:srgbClr val="CA1E49"/>
      </a:accent5>
      <a:accent6>
        <a:srgbClr val="BBA2FD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215</Words>
  <Application>Microsoft Office PowerPoint</Application>
  <PresentationFormat>Widescreen</PresentationFormat>
  <Paragraphs>46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等线</vt:lpstr>
      <vt:lpstr>inpin heiti</vt:lpstr>
      <vt:lpstr>Nunito</vt:lpstr>
      <vt:lpstr>OpenSans</vt:lpstr>
      <vt:lpstr>Patrick Hand</vt:lpstr>
      <vt:lpstr>Roboto Slab Light</vt:lpstr>
      <vt:lpstr>Times New Roman</vt:lpstr>
      <vt:lpstr>Titan One</vt:lpstr>
      <vt:lpstr>Cute Chicks Newsletter by Slidesgo</vt:lpstr>
      <vt:lpstr>Office Theme</vt:lpstr>
      <vt:lpstr>1_Office Theme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30</cp:revision>
  <dcterms:created xsi:type="dcterms:W3CDTF">2022-12-31T23:29:53Z</dcterms:created>
  <dcterms:modified xsi:type="dcterms:W3CDTF">2025-05-08T14:25:31Z</dcterms:modified>
</cp:coreProperties>
</file>