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B4F9F-6B8D-4508-B13C-66006EA3A3F7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A931E-04E3-421E-B886-2DEC98E34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6CCD8-358C-46FB-9F94-73C8D3CC45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06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B2AA4F-B828-4D7C-AFD3-893933DA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3102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9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1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6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0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4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7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7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44A4-FCE0-4A84-BE05-451875F42B9B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6916-1628-4FDA-B46E-7969B98DE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57647" y="404949"/>
            <a:ext cx="10698480" cy="619179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9000">
                <a:schemeClr val="accent1">
                  <a:tint val="44500"/>
                  <a:satMod val="160000"/>
                  <a:alpha val="98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64899" y="633047"/>
            <a:ext cx="7891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AN LÃO </a:t>
            </a:r>
          </a:p>
          <a:p>
            <a:pPr algn="ctr"/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THỊ TRẤN AN LÃO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867422" y="1448972"/>
            <a:ext cx="2841673" cy="28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60899" y="1956803"/>
            <a:ext cx="7891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BỊ DẠY HỌC SỐ </a:t>
            </a: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1150" y="3037370"/>
            <a:ext cx="8933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Chiếc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rễ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đa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tròn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9976" y="3887460"/>
            <a:ext cx="8933821" cy="165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Tác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giả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Lê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hị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Thu </a:t>
            </a:r>
            <a:endParaRPr lang="en-US" sz="36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8551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7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5470" y="2251618"/>
            <a:ext cx="7381060" cy="1445623"/>
          </a:xfrm>
        </p:spPr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Chào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mừng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em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đến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với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tiết</a:t>
            </a:r>
            <a:r>
              <a:rPr lang="en-US" altLang="vi-VN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Tiếng Việt - Lớp 2</a:t>
            </a:r>
          </a:p>
        </p:txBody>
      </p:sp>
    </p:spTree>
    <p:extLst>
      <p:ext uri="{BB962C8B-B14F-4D97-AF65-F5344CB8AC3E}">
        <p14:creationId xmlns:p14="http://schemas.microsoft.com/office/powerpoint/2010/main" val="45974706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7" t="15000" r="30666" b="14667"/>
          <a:stretch/>
        </p:blipFill>
        <p:spPr>
          <a:xfrm flipH="1">
            <a:off x="-120886" y="430963"/>
            <a:ext cx="5799716" cy="59960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274579">
            <a:off x="1687433" y="3958904"/>
            <a:ext cx="1363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VN-Cookies" panose="02040603050506020204" pitchFamily="18" charset="0"/>
                <a:ea typeface="+mn-ea"/>
                <a:cs typeface="+mn-cs"/>
              </a:rPr>
              <a:t>DẶN DÒ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151" t="16074" r="11519" b="15079"/>
          <a:stretch/>
        </p:blipFill>
        <p:spPr>
          <a:xfrm>
            <a:off x="5401559" y="966438"/>
            <a:ext cx="6014031" cy="399206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447934" y="1741213"/>
            <a:ext cx="42089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hãy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kể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lại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chuyện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đã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Bác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Hồ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cho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người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thân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nghe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4370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</p:transition>
    </mc:Choice>
    <mc:Fallback xmlns="">
      <p:transition spd="slow" advClick="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B9DF646-5571-4324-ACC7-6D0138757F9B}:25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12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SVN-Cookies</vt:lpstr>
      <vt:lpstr>Times New Roman</vt:lpstr>
      <vt:lpstr>Verdana</vt:lpstr>
      <vt:lpstr>Office Theme</vt:lpstr>
      <vt:lpstr>PowerPoint Presentation</vt:lpstr>
      <vt:lpstr>Chào mừng các em đến với tiết Tiếng Việt - Lớp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2025-05-09T02:09:06Z</dcterms:created>
  <dcterms:modified xsi:type="dcterms:W3CDTF">2025-05-09T02:09:31Z</dcterms:modified>
</cp:coreProperties>
</file>