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15" r:id="rId3"/>
  </p:sldMasterIdLst>
  <p:notesMasterIdLst>
    <p:notesMasterId r:id="rId19"/>
  </p:notesMasterIdLst>
  <p:sldIdLst>
    <p:sldId id="607" r:id="rId4"/>
    <p:sldId id="610" r:id="rId5"/>
    <p:sldId id="630" r:id="rId6"/>
    <p:sldId id="632" r:id="rId7"/>
    <p:sldId id="643" r:id="rId8"/>
    <p:sldId id="652" r:id="rId9"/>
    <p:sldId id="653" r:id="rId10"/>
    <p:sldId id="644" r:id="rId11"/>
    <p:sldId id="654" r:id="rId12"/>
    <p:sldId id="645" r:id="rId13"/>
    <p:sldId id="655" r:id="rId14"/>
    <p:sldId id="656" r:id="rId15"/>
    <p:sldId id="646" r:id="rId16"/>
    <p:sldId id="647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82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6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6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2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2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7450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3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6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9B7258-AE80-905C-6824-3780548D82A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668277-68E1-FD58-8E8C-B4289CC5FE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34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50+30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599</Words>
  <Application>Microsoft Office PowerPoint</Application>
  <PresentationFormat>Widescreen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Calibri</vt:lpstr>
      <vt:lpstr>Cambria</vt:lpstr>
      <vt:lpstr>Cambria Math</vt:lpstr>
      <vt:lpstr>Times New Roman</vt:lpstr>
      <vt:lpstr>Office 主题​​</vt:lpstr>
      <vt:lpstr>1_Office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55</cp:revision>
  <dcterms:created xsi:type="dcterms:W3CDTF">2023-10-17T04:16:50Z</dcterms:created>
  <dcterms:modified xsi:type="dcterms:W3CDTF">2025-05-09T02:54:03Z</dcterms:modified>
</cp:coreProperties>
</file>