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7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a:solidFill>
                    <a:srgbClr val="F93265"/>
                  </a:solidFill>
                  <a:latin typeface="UTM Avo" panose="02040603050506020204" pitchFamily="18" charset="0"/>
                  <a:cs typeface="Times New Roman" panose="02020603050405020304" pitchFamily="18" charset="0"/>
                </a:rPr>
                <a:t>Phần mềm soạn thảo văn 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2"/>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5592</TotalTime>
  <Words>1034</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等线</vt:lpstr>
      <vt:lpstr>Arial</vt:lpstr>
      <vt:lpstr>Calibri</vt:lpstr>
      <vt:lpstr>iCiel Cadena</vt:lpstr>
      <vt:lpstr>SVN-Androgyne</vt:lpstr>
      <vt:lpstr>SVN-SAF</vt:lpstr>
      <vt:lpstr>Times New Roman</vt:lpstr>
      <vt:lpstr>UTM  Avo</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187</cp:revision>
  <dcterms:created xsi:type="dcterms:W3CDTF">2021-11-14T08:33:55Z</dcterms:created>
  <dcterms:modified xsi:type="dcterms:W3CDTF">2025-03-10T03:42:08Z</dcterms:modified>
</cp:coreProperties>
</file>