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3" r:id="rId5"/>
    <p:sldMasterId id="2147483705" r:id="rId6"/>
    <p:sldMasterId id="2147483717" r:id="rId7"/>
    <p:sldMasterId id="2147483729" r:id="rId8"/>
    <p:sldMasterId id="2147483741" r:id="rId9"/>
    <p:sldMasterId id="2147483753" r:id="rId10"/>
  </p:sldMasterIdLst>
  <p:notesMasterIdLst>
    <p:notesMasterId r:id="rId25"/>
  </p:notesMasterIdLst>
  <p:sldIdLst>
    <p:sldId id="2862" r:id="rId11"/>
    <p:sldId id="717" r:id="rId12"/>
    <p:sldId id="695" r:id="rId13"/>
    <p:sldId id="696" r:id="rId14"/>
    <p:sldId id="697" r:id="rId15"/>
    <p:sldId id="698" r:id="rId16"/>
    <p:sldId id="699" r:id="rId17"/>
    <p:sldId id="339" r:id="rId18"/>
    <p:sldId id="331" r:id="rId19"/>
    <p:sldId id="329" r:id="rId20"/>
    <p:sldId id="2858" r:id="rId21"/>
    <p:sldId id="2859" r:id="rId22"/>
    <p:sldId id="333" r:id="rId23"/>
    <p:sldId id="28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8AEE-DFF7-4D72-BE1D-166C1BA3E98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24DFD-FAF2-4612-A994-3E67C9421C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701429-DB50-465B-8F96-56F62D59BF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927D09-DF36-4F80-BD2C-33A34405ADA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clock tower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170" indent="0">
              <a:buNone/>
              <a:defRPr sz="1900" b="1"/>
            </a:lvl7pPr>
            <a:lvl8pPr marL="3809365" indent="0">
              <a:buNone/>
              <a:defRPr sz="1900" b="1"/>
            </a:lvl8pPr>
            <a:lvl9pPr marL="435356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170" indent="0">
              <a:buNone/>
              <a:defRPr sz="1900" b="1"/>
            </a:lvl7pPr>
            <a:lvl8pPr marL="3809365" indent="0">
              <a:buNone/>
              <a:defRPr sz="1900" b="1"/>
            </a:lvl8pPr>
            <a:lvl9pPr marL="435356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170" indent="0">
              <a:buNone/>
              <a:defRPr sz="1100"/>
            </a:lvl7pPr>
            <a:lvl8pPr marL="3809365" indent="0">
              <a:buNone/>
              <a:defRPr sz="1100"/>
            </a:lvl8pPr>
            <a:lvl9pPr marL="435356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44195" indent="0">
              <a:buNone/>
              <a:defRPr sz="3400"/>
            </a:lvl2pPr>
            <a:lvl3pPr marL="1088390" indent="0">
              <a:buNone/>
              <a:defRPr sz="2900"/>
            </a:lvl3pPr>
            <a:lvl4pPr marL="1632585" indent="0">
              <a:buNone/>
              <a:defRPr sz="2400"/>
            </a:lvl4pPr>
            <a:lvl5pPr marL="2176780" indent="0">
              <a:buNone/>
              <a:defRPr sz="2400"/>
            </a:lvl5pPr>
            <a:lvl6pPr marL="2720975" indent="0">
              <a:buNone/>
              <a:defRPr sz="2400"/>
            </a:lvl6pPr>
            <a:lvl7pPr marL="3265170" indent="0">
              <a:buNone/>
              <a:defRPr sz="2400"/>
            </a:lvl7pPr>
            <a:lvl8pPr marL="3809365" indent="0">
              <a:buNone/>
              <a:defRPr sz="2400"/>
            </a:lvl8pPr>
            <a:lvl9pPr marL="4353560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170" indent="0">
              <a:buNone/>
              <a:defRPr sz="1100"/>
            </a:lvl7pPr>
            <a:lvl8pPr marL="3809365" indent="0">
              <a:buNone/>
              <a:defRPr sz="1100"/>
            </a:lvl8pPr>
            <a:lvl9pPr marL="435356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080" y="0"/>
            <a:ext cx="1649432" cy="16494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08839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63258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17678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8305" indent="-408305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170" indent="-27178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4365" indent="-27178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856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275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695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1145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5340" indent="-27178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7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36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56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5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Thanh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5C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HĐGD : HOẠT ĐỘNG TRẢI NGHIỆM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93417" y="985520"/>
            <a:ext cx="7560000" cy="3962400"/>
          </a:xfrm>
          <a:custGeom>
            <a:avLst/>
            <a:gdLst>
              <a:gd name="connsiteX0" fmla="*/ 0 w 7560000"/>
              <a:gd name="connsiteY0" fmla="*/ 608512 h 6120000"/>
              <a:gd name="connsiteX1" fmla="*/ 608512 w 7560000"/>
              <a:gd name="connsiteY1" fmla="*/ 0 h 6120000"/>
              <a:gd name="connsiteX2" fmla="*/ 6951488 w 7560000"/>
              <a:gd name="connsiteY2" fmla="*/ 0 h 6120000"/>
              <a:gd name="connsiteX3" fmla="*/ 7560000 w 7560000"/>
              <a:gd name="connsiteY3" fmla="*/ 608512 h 6120000"/>
              <a:gd name="connsiteX4" fmla="*/ 7560000 w 7560000"/>
              <a:gd name="connsiteY4" fmla="*/ 5511488 h 6120000"/>
              <a:gd name="connsiteX5" fmla="*/ 6951488 w 7560000"/>
              <a:gd name="connsiteY5" fmla="*/ 6120000 h 6120000"/>
              <a:gd name="connsiteX6" fmla="*/ 608512 w 7560000"/>
              <a:gd name="connsiteY6" fmla="*/ 6120000 h 6120000"/>
              <a:gd name="connsiteX7" fmla="*/ 0 w 7560000"/>
              <a:gd name="connsiteY7" fmla="*/ 5511488 h 6120000"/>
              <a:gd name="connsiteX8" fmla="*/ 0 w 7560000"/>
              <a:gd name="connsiteY8" fmla="*/ 608512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6120000" fill="none" extrusionOk="0">
                <a:moveTo>
                  <a:pt x="0" y="608512"/>
                </a:moveTo>
                <a:cubicBezTo>
                  <a:pt x="-39909" y="265985"/>
                  <a:pt x="299222" y="21903"/>
                  <a:pt x="608512" y="0"/>
                </a:cubicBezTo>
                <a:cubicBezTo>
                  <a:pt x="1247152" y="130954"/>
                  <a:pt x="5088712" y="43574"/>
                  <a:pt x="6951488" y="0"/>
                </a:cubicBezTo>
                <a:cubicBezTo>
                  <a:pt x="7315577" y="43156"/>
                  <a:pt x="7594044" y="314142"/>
                  <a:pt x="7560000" y="608512"/>
                </a:cubicBezTo>
                <a:cubicBezTo>
                  <a:pt x="7409561" y="1646714"/>
                  <a:pt x="7645879" y="4821761"/>
                  <a:pt x="7560000" y="5511488"/>
                </a:cubicBezTo>
                <a:cubicBezTo>
                  <a:pt x="7534412" y="5851762"/>
                  <a:pt x="7280238" y="6114948"/>
                  <a:pt x="6951488" y="6120000"/>
                </a:cubicBezTo>
                <a:cubicBezTo>
                  <a:pt x="5616474" y="6275197"/>
                  <a:pt x="1600918" y="6283020"/>
                  <a:pt x="608512" y="6120000"/>
                </a:cubicBezTo>
                <a:cubicBezTo>
                  <a:pt x="275022" y="6085069"/>
                  <a:pt x="-18325" y="5858260"/>
                  <a:pt x="0" y="5511488"/>
                </a:cubicBezTo>
                <a:cubicBezTo>
                  <a:pt x="64656" y="4936337"/>
                  <a:pt x="-17807" y="1647968"/>
                  <a:pt x="0" y="608512"/>
                </a:cubicBezTo>
                <a:close/>
              </a:path>
              <a:path w="7560000" h="6120000" stroke="0" extrusionOk="0">
                <a:moveTo>
                  <a:pt x="0" y="608512"/>
                </a:moveTo>
                <a:cubicBezTo>
                  <a:pt x="-25856" y="256492"/>
                  <a:pt x="249796" y="8499"/>
                  <a:pt x="608512" y="0"/>
                </a:cubicBezTo>
                <a:cubicBezTo>
                  <a:pt x="1528155" y="132882"/>
                  <a:pt x="5245188" y="-84951"/>
                  <a:pt x="6951488" y="0"/>
                </a:cubicBezTo>
                <a:cubicBezTo>
                  <a:pt x="7270507" y="16653"/>
                  <a:pt x="7552228" y="315396"/>
                  <a:pt x="7560000" y="608512"/>
                </a:cubicBezTo>
                <a:cubicBezTo>
                  <a:pt x="7580187" y="1189706"/>
                  <a:pt x="7712480" y="4911494"/>
                  <a:pt x="7560000" y="5511488"/>
                </a:cubicBezTo>
                <a:cubicBezTo>
                  <a:pt x="7591847" y="5851338"/>
                  <a:pt x="7295950" y="6102734"/>
                  <a:pt x="6951488" y="6120000"/>
                </a:cubicBezTo>
                <a:cubicBezTo>
                  <a:pt x="5169098" y="6207639"/>
                  <a:pt x="1662748" y="6047321"/>
                  <a:pt x="608512" y="6120000"/>
                </a:cubicBezTo>
                <a:cubicBezTo>
                  <a:pt x="271008" y="6106346"/>
                  <a:pt x="-6105" y="5856044"/>
                  <a:pt x="0" y="5511488"/>
                </a:cubicBezTo>
                <a:cubicBezTo>
                  <a:pt x="-38581" y="3442174"/>
                  <a:pt x="63341" y="2794309"/>
                  <a:pt x="0" y="6085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580" y="1845943"/>
            <a:ext cx="724575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/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1053162" y="412093"/>
            <a:ext cx="10000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4800" b="1" i="1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sz="4800" b="1" i="1" dirty="0">
              <a:solidFill>
                <a:srgbClr val="00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44880" y="1666240"/>
            <a:ext cx="10256936" cy="4518832"/>
          </a:xfrm>
          <a:prstGeom prst="roundRect">
            <a:avLst>
              <a:gd name="adj" fmla="val 8070"/>
            </a:avLst>
          </a:prstGeom>
          <a:solidFill>
            <a:srgbClr val="CCFFFF"/>
          </a:solidFill>
          <a:ln w="127000">
            <a:solidFill>
              <a:srgbClr val="0066CC"/>
            </a:solidFill>
          </a:ln>
          <a:effectLst>
            <a:innerShdw blurRad="381000">
              <a:srgbClr val="00CC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</a:rPr>
              <a:t>+ Nhóm khách hàng tham gia khảo sát có lựa chọn dùng sản phẩm nhóm định cung cấp không? Nếu không, thì nhóm sẽ giải quyết như thế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</a:rPr>
              <a:t>+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Số lượng khách hàng có nhu cầu mua sản phẩm của nhóm chiếm tỉ lệ bao nhiêu trong số người được khảo sát?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</a:rPr>
              <a:t>+ Nhận định của nhóm như thế nào về sự phù hợp của sản phẩm thông qua hoạt động khảo sát?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/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9773" b="26815"/>
          <a:stretch>
            <a:fillRect/>
          </a:stretch>
        </p:blipFill>
        <p:spPr>
          <a:xfrm>
            <a:off x="6342300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r="9773" b="26815"/>
          <a:stretch>
            <a:fillRect/>
          </a:stretch>
        </p:blipFill>
        <p:spPr>
          <a:xfrm>
            <a:off x="2278505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sp>
        <p:nvSpPr>
          <p:cNvPr id="55" name="TextBox 54"/>
          <p:cNvSpPr txBox="1"/>
          <p:nvPr/>
        </p:nvSpPr>
        <p:spPr>
          <a:xfrm>
            <a:off x="2418080" y="686649"/>
            <a:ext cx="7034782" cy="1922205"/>
          </a:xfrm>
          <a:prstGeom prst="horizontalScroll">
            <a:avLst/>
          </a:prstGeom>
          <a:solidFill>
            <a:srgbClr val="FFFF00">
              <a:alpha val="50000"/>
            </a:srgb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Chia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sẻ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khảo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sát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nhu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cầu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khách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3500000">
                  <a:srgbClr val="A50021">
                    <a:alpha val="49804"/>
                  </a:srgbClr>
                </a:innerShdw>
              </a:effectLst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/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0985" y="2220600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trao đổi với người thân hoặc tìm người đáng tin cậy hướng dẫn cách làm sản phẩm, cách huy động nguồn vốn.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85" y="164105"/>
            <a:ext cx="6102625" cy="227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7" grpId="0" uiExpand="1" build="p"/>
      <p:bldP spid="1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238" y="748273"/>
            <a:ext cx="7553599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34" y="321733"/>
            <a:ext cx="13549343" cy="6726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833441" y="5355118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4104" y="444767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14056" y="2358737"/>
            <a:ext cx="5349687" cy="4364181"/>
            <a:chOff x="6714056" y="2358737"/>
            <a:chExt cx="5349687" cy="4364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056" y="2358737"/>
              <a:ext cx="5349687" cy="4364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13864" y="3563311"/>
              <a:ext cx="23180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Tuyên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dương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…</a:t>
              </a:r>
            </a:p>
          </p:txBody>
        </p:sp>
      </p:grpSp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57" y="3429000"/>
            <a:ext cx="2923826" cy="3699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309" y="1594804"/>
            <a:ext cx="7443861" cy="235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7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7" y="3275713"/>
            <a:ext cx="3607763" cy="283554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31" y="3086100"/>
            <a:ext cx="2438905" cy="30861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4" y="4144510"/>
            <a:ext cx="2490977" cy="2713490"/>
          </a:xfrm>
          <a:prstGeom prst="rect">
            <a:avLst/>
          </a:prstGeom>
        </p:spPr>
      </p:pic>
      <p:pic>
        <p:nvPicPr>
          <p:cNvPr id="6" name="Happy-Birthday-to-You-Children-s-Song-Child-Song-Nursery-Rhymes-TOMTOMI-Songs-for-Kids_CS4domnTbbY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39" y="180068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652" y="494144"/>
            <a:ext cx="9248434" cy="259712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/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62455" y="1933903"/>
            <a:ext cx="4088524" cy="4812425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2" y="0"/>
                </a:lnTo>
                <a:lnTo>
                  <a:pt x="72626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237389" y="486638"/>
            <a:ext cx="7628791" cy="2009742"/>
            <a:chOff x="3283158" y="1752918"/>
            <a:chExt cx="3061118" cy="1518291"/>
          </a:xfrm>
        </p:grpSpPr>
        <p:sp>
          <p:nvSpPr>
            <p:cNvPr id="5" name="Speech Bubble: Rectangle with Corners Rounded 12"/>
            <p:cNvSpPr/>
            <p:nvPr/>
          </p:nvSpPr>
          <p:spPr>
            <a:xfrm>
              <a:off x="3284276" y="1752918"/>
              <a:ext cx="3060000" cy="1518291"/>
            </a:xfrm>
            <a:custGeom>
              <a:avLst/>
              <a:gdLst>
                <a:gd name="connsiteX0" fmla="*/ 0 w 3060000"/>
                <a:gd name="connsiteY0" fmla="*/ 253054 h 1518291"/>
                <a:gd name="connsiteX1" fmla="*/ 253054 w 3060000"/>
                <a:gd name="connsiteY1" fmla="*/ 0 h 1518291"/>
                <a:gd name="connsiteX2" fmla="*/ 510000 w 3060000"/>
                <a:gd name="connsiteY2" fmla="*/ 0 h 1518291"/>
                <a:gd name="connsiteX3" fmla="*/ 510000 w 3060000"/>
                <a:gd name="connsiteY3" fmla="*/ 0 h 1518291"/>
                <a:gd name="connsiteX4" fmla="*/ 892500 w 3060000"/>
                <a:gd name="connsiteY4" fmla="*/ 0 h 1518291"/>
                <a:gd name="connsiteX5" fmla="*/ 1275000 w 3060000"/>
                <a:gd name="connsiteY5" fmla="*/ 0 h 1518291"/>
                <a:gd name="connsiteX6" fmla="*/ 1785649 w 3060000"/>
                <a:gd name="connsiteY6" fmla="*/ 0 h 1518291"/>
                <a:gd name="connsiteX7" fmla="*/ 2280978 w 3060000"/>
                <a:gd name="connsiteY7" fmla="*/ 0 h 1518291"/>
                <a:gd name="connsiteX8" fmla="*/ 2806946 w 3060000"/>
                <a:gd name="connsiteY8" fmla="*/ 0 h 1518291"/>
                <a:gd name="connsiteX9" fmla="*/ 3060000 w 3060000"/>
                <a:gd name="connsiteY9" fmla="*/ 253054 h 1518291"/>
                <a:gd name="connsiteX10" fmla="*/ 3060000 w 3060000"/>
                <a:gd name="connsiteY10" fmla="*/ 885670 h 1518291"/>
                <a:gd name="connsiteX11" fmla="*/ 3060000 w 3060000"/>
                <a:gd name="connsiteY11" fmla="*/ 885670 h 1518291"/>
                <a:gd name="connsiteX12" fmla="*/ 3060000 w 3060000"/>
                <a:gd name="connsiteY12" fmla="*/ 1265243 h 1518291"/>
                <a:gd name="connsiteX13" fmla="*/ 3060000 w 3060000"/>
                <a:gd name="connsiteY13" fmla="*/ 1265237 h 1518291"/>
                <a:gd name="connsiteX14" fmla="*/ 2806946 w 3060000"/>
                <a:gd name="connsiteY14" fmla="*/ 1518291 h 1518291"/>
                <a:gd name="connsiteX15" fmla="*/ 2342256 w 3060000"/>
                <a:gd name="connsiteY15" fmla="*/ 1518291 h 1518291"/>
                <a:gd name="connsiteX16" fmla="*/ 1816288 w 3060000"/>
                <a:gd name="connsiteY16" fmla="*/ 1518291 h 1518291"/>
                <a:gd name="connsiteX17" fmla="*/ 1275000 w 3060000"/>
                <a:gd name="connsiteY17" fmla="*/ 1518291 h 1518291"/>
                <a:gd name="connsiteX18" fmla="*/ 609454 w 3060000"/>
                <a:gd name="connsiteY18" fmla="*/ 1680196 h 1518291"/>
                <a:gd name="connsiteX19" fmla="*/ -4896 w 3060000"/>
                <a:gd name="connsiteY19" fmla="*/ 1829647 h 1518291"/>
                <a:gd name="connsiteX20" fmla="*/ 510000 w 3060000"/>
                <a:gd name="connsiteY20" fmla="*/ 1518291 h 1518291"/>
                <a:gd name="connsiteX21" fmla="*/ 253054 w 3060000"/>
                <a:gd name="connsiteY21" fmla="*/ 1518291 h 1518291"/>
                <a:gd name="connsiteX22" fmla="*/ 0 w 3060000"/>
                <a:gd name="connsiteY22" fmla="*/ 1265237 h 1518291"/>
                <a:gd name="connsiteX23" fmla="*/ 0 w 3060000"/>
                <a:gd name="connsiteY23" fmla="*/ 1265243 h 1518291"/>
                <a:gd name="connsiteX24" fmla="*/ 0 w 3060000"/>
                <a:gd name="connsiteY24" fmla="*/ 885670 h 1518291"/>
                <a:gd name="connsiteX25" fmla="*/ 0 w 3060000"/>
                <a:gd name="connsiteY25" fmla="*/ 885670 h 1518291"/>
                <a:gd name="connsiteX26" fmla="*/ 0 w 3060000"/>
                <a:gd name="connsiteY26" fmla="*/ 253054 h 151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60000" h="1518291" fill="none" extrusionOk="0">
                  <a:moveTo>
                    <a:pt x="0" y="253054"/>
                  </a:moveTo>
                  <a:cubicBezTo>
                    <a:pt x="-25614" y="96659"/>
                    <a:pt x="107502" y="-11517"/>
                    <a:pt x="253054" y="0"/>
                  </a:cubicBezTo>
                  <a:cubicBezTo>
                    <a:pt x="308839" y="12521"/>
                    <a:pt x="403427" y="-2009"/>
                    <a:pt x="510000" y="0"/>
                  </a:cubicBezTo>
                  <a:lnTo>
                    <a:pt x="510000" y="0"/>
                  </a:lnTo>
                  <a:cubicBezTo>
                    <a:pt x="607359" y="4897"/>
                    <a:pt x="786859" y="6244"/>
                    <a:pt x="892500" y="0"/>
                  </a:cubicBezTo>
                  <a:cubicBezTo>
                    <a:pt x="998141" y="-6244"/>
                    <a:pt x="1119021" y="7791"/>
                    <a:pt x="1275000" y="0"/>
                  </a:cubicBezTo>
                  <a:cubicBezTo>
                    <a:pt x="1381305" y="1842"/>
                    <a:pt x="1564220" y="12516"/>
                    <a:pt x="1785649" y="0"/>
                  </a:cubicBezTo>
                  <a:cubicBezTo>
                    <a:pt x="2007078" y="-12516"/>
                    <a:pt x="2105386" y="-3842"/>
                    <a:pt x="2280978" y="0"/>
                  </a:cubicBezTo>
                  <a:cubicBezTo>
                    <a:pt x="2456570" y="3842"/>
                    <a:pt x="2611853" y="12332"/>
                    <a:pt x="2806946" y="0"/>
                  </a:cubicBezTo>
                  <a:cubicBezTo>
                    <a:pt x="2949356" y="-2259"/>
                    <a:pt x="3081554" y="111069"/>
                    <a:pt x="3060000" y="253054"/>
                  </a:cubicBezTo>
                  <a:cubicBezTo>
                    <a:pt x="3051346" y="557633"/>
                    <a:pt x="3044509" y="600182"/>
                    <a:pt x="3060000" y="885670"/>
                  </a:cubicBezTo>
                  <a:lnTo>
                    <a:pt x="3060000" y="885670"/>
                  </a:lnTo>
                  <a:cubicBezTo>
                    <a:pt x="3074866" y="1043676"/>
                    <a:pt x="3055945" y="1096034"/>
                    <a:pt x="3060000" y="1265243"/>
                  </a:cubicBezTo>
                  <a:lnTo>
                    <a:pt x="3060000" y="1265237"/>
                  </a:lnTo>
                  <a:cubicBezTo>
                    <a:pt x="3083010" y="1424416"/>
                    <a:pt x="2939501" y="1519277"/>
                    <a:pt x="2806946" y="1518291"/>
                  </a:cubicBezTo>
                  <a:cubicBezTo>
                    <a:pt x="2606060" y="1499474"/>
                    <a:pt x="2552324" y="1504061"/>
                    <a:pt x="2342256" y="1518291"/>
                  </a:cubicBezTo>
                  <a:cubicBezTo>
                    <a:pt x="2132188" y="1532522"/>
                    <a:pt x="2048920" y="1520019"/>
                    <a:pt x="1816288" y="1518291"/>
                  </a:cubicBezTo>
                  <a:cubicBezTo>
                    <a:pt x="1583656" y="1516563"/>
                    <a:pt x="1543575" y="1495997"/>
                    <a:pt x="1275000" y="1518291"/>
                  </a:cubicBezTo>
                  <a:cubicBezTo>
                    <a:pt x="985650" y="1582521"/>
                    <a:pt x="794550" y="1610880"/>
                    <a:pt x="609454" y="1680196"/>
                  </a:cubicBezTo>
                  <a:cubicBezTo>
                    <a:pt x="424358" y="1749512"/>
                    <a:pt x="303845" y="1772615"/>
                    <a:pt x="-4896" y="1829647"/>
                  </a:cubicBezTo>
                  <a:cubicBezTo>
                    <a:pt x="185857" y="1724817"/>
                    <a:pt x="274950" y="1681728"/>
                    <a:pt x="510000" y="1518291"/>
                  </a:cubicBezTo>
                  <a:cubicBezTo>
                    <a:pt x="440643" y="1519797"/>
                    <a:pt x="357575" y="1527226"/>
                    <a:pt x="253054" y="1518291"/>
                  </a:cubicBezTo>
                  <a:cubicBezTo>
                    <a:pt x="137517" y="1529152"/>
                    <a:pt x="8024" y="1422213"/>
                    <a:pt x="0" y="1265237"/>
                  </a:cubicBezTo>
                  <a:lnTo>
                    <a:pt x="0" y="1265243"/>
                  </a:lnTo>
                  <a:cubicBezTo>
                    <a:pt x="11517" y="1172561"/>
                    <a:pt x="-3363" y="1047387"/>
                    <a:pt x="0" y="885670"/>
                  </a:cubicBezTo>
                  <a:lnTo>
                    <a:pt x="0" y="885670"/>
                  </a:lnTo>
                  <a:cubicBezTo>
                    <a:pt x="-6273" y="583500"/>
                    <a:pt x="-2071" y="434085"/>
                    <a:pt x="0" y="253054"/>
                  </a:cubicBezTo>
                  <a:close/>
                </a:path>
                <a:path w="3060000" h="1518291" stroke="0" extrusionOk="0">
                  <a:moveTo>
                    <a:pt x="0" y="253054"/>
                  </a:moveTo>
                  <a:cubicBezTo>
                    <a:pt x="7242" y="89726"/>
                    <a:pt x="90754" y="23244"/>
                    <a:pt x="253054" y="0"/>
                  </a:cubicBezTo>
                  <a:cubicBezTo>
                    <a:pt x="365664" y="-8437"/>
                    <a:pt x="417787" y="7127"/>
                    <a:pt x="510000" y="0"/>
                  </a:cubicBezTo>
                  <a:lnTo>
                    <a:pt x="510000" y="0"/>
                  </a:lnTo>
                  <a:cubicBezTo>
                    <a:pt x="680689" y="-15931"/>
                    <a:pt x="766472" y="-15689"/>
                    <a:pt x="869550" y="0"/>
                  </a:cubicBezTo>
                  <a:cubicBezTo>
                    <a:pt x="972628" y="15689"/>
                    <a:pt x="1168876" y="-3986"/>
                    <a:pt x="1275000" y="0"/>
                  </a:cubicBezTo>
                  <a:cubicBezTo>
                    <a:pt x="1429598" y="22093"/>
                    <a:pt x="1534785" y="6191"/>
                    <a:pt x="1770329" y="0"/>
                  </a:cubicBezTo>
                  <a:cubicBezTo>
                    <a:pt x="2005873" y="-6191"/>
                    <a:pt x="2091863" y="-18864"/>
                    <a:pt x="2311617" y="0"/>
                  </a:cubicBezTo>
                  <a:cubicBezTo>
                    <a:pt x="2531371" y="18864"/>
                    <a:pt x="2575132" y="-2881"/>
                    <a:pt x="2806946" y="0"/>
                  </a:cubicBezTo>
                  <a:cubicBezTo>
                    <a:pt x="2952399" y="-16207"/>
                    <a:pt x="3037868" y="87551"/>
                    <a:pt x="3060000" y="253054"/>
                  </a:cubicBezTo>
                  <a:cubicBezTo>
                    <a:pt x="3052595" y="556135"/>
                    <a:pt x="3056709" y="750739"/>
                    <a:pt x="3060000" y="885670"/>
                  </a:cubicBezTo>
                  <a:lnTo>
                    <a:pt x="3060000" y="885670"/>
                  </a:lnTo>
                  <a:cubicBezTo>
                    <a:pt x="3073125" y="1019386"/>
                    <a:pt x="3069977" y="1075792"/>
                    <a:pt x="3060000" y="1265243"/>
                  </a:cubicBezTo>
                  <a:lnTo>
                    <a:pt x="3060000" y="1265237"/>
                  </a:lnTo>
                  <a:cubicBezTo>
                    <a:pt x="3074455" y="1398612"/>
                    <a:pt x="2971357" y="1493942"/>
                    <a:pt x="2806946" y="1518291"/>
                  </a:cubicBezTo>
                  <a:cubicBezTo>
                    <a:pt x="2559717" y="1541976"/>
                    <a:pt x="2440484" y="1521352"/>
                    <a:pt x="2296297" y="1518291"/>
                  </a:cubicBezTo>
                  <a:cubicBezTo>
                    <a:pt x="2152110" y="1515230"/>
                    <a:pt x="2011024" y="1506294"/>
                    <a:pt x="1770329" y="1518291"/>
                  </a:cubicBezTo>
                  <a:cubicBezTo>
                    <a:pt x="1529634" y="1530288"/>
                    <a:pt x="1379988" y="1503084"/>
                    <a:pt x="1275000" y="1518291"/>
                  </a:cubicBezTo>
                  <a:cubicBezTo>
                    <a:pt x="1055294" y="1602239"/>
                    <a:pt x="877664" y="1621062"/>
                    <a:pt x="647851" y="1670855"/>
                  </a:cubicBezTo>
                  <a:cubicBezTo>
                    <a:pt x="418038" y="1720648"/>
                    <a:pt x="205689" y="1763854"/>
                    <a:pt x="-4896" y="1829647"/>
                  </a:cubicBezTo>
                  <a:cubicBezTo>
                    <a:pt x="128776" y="1728582"/>
                    <a:pt x="266998" y="1671075"/>
                    <a:pt x="510000" y="1518291"/>
                  </a:cubicBezTo>
                  <a:cubicBezTo>
                    <a:pt x="443931" y="1514715"/>
                    <a:pt x="348481" y="1517983"/>
                    <a:pt x="253054" y="1518291"/>
                  </a:cubicBezTo>
                  <a:cubicBezTo>
                    <a:pt x="85540" y="1511761"/>
                    <a:pt x="1492" y="1381272"/>
                    <a:pt x="0" y="1265237"/>
                  </a:cubicBezTo>
                  <a:lnTo>
                    <a:pt x="0" y="1265243"/>
                  </a:lnTo>
                  <a:cubicBezTo>
                    <a:pt x="10123" y="1161630"/>
                    <a:pt x="9581" y="1013411"/>
                    <a:pt x="0" y="885670"/>
                  </a:cubicBezTo>
                  <a:lnTo>
                    <a:pt x="0" y="885670"/>
                  </a:lnTo>
                  <a:cubicBezTo>
                    <a:pt x="-193" y="699184"/>
                    <a:pt x="9996" y="513401"/>
                    <a:pt x="0" y="253054"/>
                  </a:cubicBezTo>
                  <a:close/>
                </a:path>
              </a:pathLst>
            </a:custGeom>
            <a:solidFill>
              <a:srgbClr val="C5FFC5"/>
            </a:solidFill>
            <a:ln w="57150" cap="rnd" cmpd="thickThin">
              <a:solidFill>
                <a:srgbClr val="00B050"/>
              </a:solidFill>
              <a:prstDash val="sysDash"/>
              <a:round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83158" y="1864080"/>
              <a:ext cx="3008753" cy="1185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14: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nhu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khách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endPara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ainting, rainbow, child 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: Góc Tròn 9"/>
          <p:cNvSpPr/>
          <p:nvPr/>
        </p:nvSpPr>
        <p:spPr>
          <a:xfrm>
            <a:off x="3356408" y="984800"/>
            <a:ext cx="7870392" cy="3264464"/>
          </a:xfrm>
          <a:custGeom>
            <a:avLst/>
            <a:gdLst>
              <a:gd name="connsiteX0" fmla="*/ 0 w 7619295"/>
              <a:gd name="connsiteY0" fmla="*/ 544088 h 3264464"/>
              <a:gd name="connsiteX1" fmla="*/ 544088 w 7619295"/>
              <a:gd name="connsiteY1" fmla="*/ 0 h 3264464"/>
              <a:gd name="connsiteX2" fmla="*/ 7075207 w 7619295"/>
              <a:gd name="connsiteY2" fmla="*/ 0 h 3264464"/>
              <a:gd name="connsiteX3" fmla="*/ 7619295 w 7619295"/>
              <a:gd name="connsiteY3" fmla="*/ 544088 h 3264464"/>
              <a:gd name="connsiteX4" fmla="*/ 7619295 w 7619295"/>
              <a:gd name="connsiteY4" fmla="*/ 2720376 h 3264464"/>
              <a:gd name="connsiteX5" fmla="*/ 7075207 w 7619295"/>
              <a:gd name="connsiteY5" fmla="*/ 3264464 h 3264464"/>
              <a:gd name="connsiteX6" fmla="*/ 544088 w 7619295"/>
              <a:gd name="connsiteY6" fmla="*/ 3264464 h 3264464"/>
              <a:gd name="connsiteX7" fmla="*/ 0 w 7619295"/>
              <a:gd name="connsiteY7" fmla="*/ 2720376 h 3264464"/>
              <a:gd name="connsiteX8" fmla="*/ 0 w 7619295"/>
              <a:gd name="connsiteY8" fmla="*/ 544088 h 32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9295" h="3264464" fill="none" extrusionOk="0">
                <a:moveTo>
                  <a:pt x="0" y="544088"/>
                </a:moveTo>
                <a:cubicBezTo>
                  <a:pt x="-22005" y="244964"/>
                  <a:pt x="236931" y="37847"/>
                  <a:pt x="544088" y="0"/>
                </a:cubicBezTo>
                <a:cubicBezTo>
                  <a:pt x="2547485" y="77600"/>
                  <a:pt x="6352013" y="-27269"/>
                  <a:pt x="7075207" y="0"/>
                </a:cubicBezTo>
                <a:cubicBezTo>
                  <a:pt x="7379637" y="-5194"/>
                  <a:pt x="7658239" y="255061"/>
                  <a:pt x="7619295" y="544088"/>
                </a:cubicBezTo>
                <a:cubicBezTo>
                  <a:pt x="7728295" y="842642"/>
                  <a:pt x="7541086" y="2471313"/>
                  <a:pt x="7619295" y="2720376"/>
                </a:cubicBezTo>
                <a:cubicBezTo>
                  <a:pt x="7580638" y="3005746"/>
                  <a:pt x="7341038" y="3279750"/>
                  <a:pt x="7075207" y="3264464"/>
                </a:cubicBezTo>
                <a:cubicBezTo>
                  <a:pt x="3821773" y="3313641"/>
                  <a:pt x="2470728" y="3141762"/>
                  <a:pt x="544088" y="3264464"/>
                </a:cubicBezTo>
                <a:cubicBezTo>
                  <a:pt x="241956" y="3277057"/>
                  <a:pt x="-40773" y="3055974"/>
                  <a:pt x="0" y="2720376"/>
                </a:cubicBezTo>
                <a:cubicBezTo>
                  <a:pt x="47022" y="1753344"/>
                  <a:pt x="104569" y="1104035"/>
                  <a:pt x="0" y="544088"/>
                </a:cubicBezTo>
                <a:close/>
              </a:path>
              <a:path w="7619295" h="3264464" stroke="0" extrusionOk="0">
                <a:moveTo>
                  <a:pt x="0" y="544088"/>
                </a:moveTo>
                <a:cubicBezTo>
                  <a:pt x="19728" y="241341"/>
                  <a:pt x="267826" y="-1617"/>
                  <a:pt x="544088" y="0"/>
                </a:cubicBezTo>
                <a:cubicBezTo>
                  <a:pt x="1908996" y="-129276"/>
                  <a:pt x="6228790" y="-77778"/>
                  <a:pt x="7075207" y="0"/>
                </a:cubicBezTo>
                <a:cubicBezTo>
                  <a:pt x="7362791" y="-41150"/>
                  <a:pt x="7613397" y="277603"/>
                  <a:pt x="7619295" y="544088"/>
                </a:cubicBezTo>
                <a:cubicBezTo>
                  <a:pt x="7700894" y="1549682"/>
                  <a:pt x="7773595" y="2176526"/>
                  <a:pt x="7619295" y="2720376"/>
                </a:cubicBezTo>
                <a:cubicBezTo>
                  <a:pt x="7628851" y="3041021"/>
                  <a:pt x="7332093" y="3279284"/>
                  <a:pt x="7075207" y="3264464"/>
                </a:cubicBezTo>
                <a:cubicBezTo>
                  <a:pt x="5394024" y="3308684"/>
                  <a:pt x="1519306" y="3235082"/>
                  <a:pt x="544088" y="3264464"/>
                </a:cubicBezTo>
                <a:cubicBezTo>
                  <a:pt x="232998" y="3223743"/>
                  <a:pt x="-31642" y="3013555"/>
                  <a:pt x="0" y="2720376"/>
                </a:cubicBezTo>
                <a:cubicBezTo>
                  <a:pt x="-159954" y="2423158"/>
                  <a:pt x="22140" y="1434413"/>
                  <a:pt x="0" y="544088"/>
                </a:cubicBezTo>
                <a:close/>
              </a:path>
            </a:pathLst>
          </a:custGeom>
          <a:solidFill>
            <a:schemeClr val="lt1"/>
          </a:solidFill>
          <a:ln w="76200" cap="rnd" cmpd="thickThin">
            <a:solidFill>
              <a:srgbClr val="FF0066"/>
            </a:solidFill>
            <a:prstDash val="dash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</a:t>
            </a:r>
            <a:r>
              <a:rPr kumimoji="0" lang="vi-VN" sz="4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iến hành khảo sát các nhóm đối tượng khách hàng theo Phiếu khảo sát khách hàng mà nhóm đã xây dựng: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2178000"/>
            <a:ext cx="3294720" cy="468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8100">
          <a:solidFill>
            <a:srgbClr val="FF99FF"/>
          </a:solidFill>
          <a:prstDash val="lgDashDot"/>
        </a:ln>
      </a:spPr>
      <a:bodyPr rtlCol="0" anchor="ctr"/>
      <a:lstStyle>
        <a:defPPr algn="ctr">
          <a:defRPr sz="3200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250</Words>
  <Application>Microsoft Office PowerPoint</Application>
  <PresentationFormat>Widescreen</PresentationFormat>
  <Paragraphs>25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LNTH-Dinomiko</vt:lpstr>
      <vt:lpstr>思源宋体 CN Heavy</vt:lpstr>
      <vt:lpstr>.VnAristote</vt:lpstr>
      <vt:lpstr>Aptos</vt:lpstr>
      <vt:lpstr>Arial</vt:lpstr>
      <vt:lpstr>Calibri</vt:lpstr>
      <vt:lpstr>Cambria</vt:lpstr>
      <vt:lpstr>Times New Roman</vt:lpstr>
      <vt:lpstr>2_Office 主题​​</vt:lpstr>
      <vt:lpstr>千图网海量PPT模板www.58pic.com</vt:lpstr>
      <vt:lpstr>2_Office Theme</vt:lpstr>
      <vt:lpstr>3_Office 主题​​</vt:lpstr>
      <vt:lpstr>Custom Design</vt:lpstr>
      <vt:lpstr>2_Custom Design</vt:lpstr>
      <vt:lpstr>3_Custom Design</vt:lpstr>
      <vt:lpstr>4_Custom Design</vt:lpstr>
      <vt:lpstr>5_Custom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trahuong1977@gmail.com</cp:lastModifiedBy>
  <cp:revision>24</cp:revision>
  <dcterms:created xsi:type="dcterms:W3CDTF">2024-10-15T04:51:00Z</dcterms:created>
  <dcterms:modified xsi:type="dcterms:W3CDTF">2025-03-10T14:02:43Z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934785BE5A9E4D41836FF2FCE87A2162_12</vt:lpwstr>
  </property>
  <property fmtid="{D5CDD505-2E9C-101B-9397-08002B2CF9AE}" pid="3" name="KSOProductBuildVer">
    <vt:lpwstr>1033-12.2.0.18607</vt:lpwstr>
  </property>
</Properties>
</file>