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9.jpg" ContentType="image/png"/>
  <Override PartName="/ppt/notesSlides/notesSlide1.xml" ContentType="application/vnd.openxmlformats-officedocument.presentationml.notesSlide+xml"/>
  <Override PartName="/ppt/media/image26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</p:sldMasterIdLst>
  <p:notesMasterIdLst>
    <p:notesMasterId r:id="rId26"/>
  </p:notesMasterIdLst>
  <p:sldIdLst>
    <p:sldId id="2007577129" r:id="rId3"/>
    <p:sldId id="2007577163" r:id="rId4"/>
    <p:sldId id="326" r:id="rId5"/>
    <p:sldId id="257" r:id="rId6"/>
    <p:sldId id="2007577162" r:id="rId7"/>
    <p:sldId id="262" r:id="rId8"/>
    <p:sldId id="261" r:id="rId9"/>
    <p:sldId id="2007577098" r:id="rId10"/>
    <p:sldId id="2007577100" r:id="rId11"/>
    <p:sldId id="2007577135" r:id="rId12"/>
    <p:sldId id="2007577136" r:id="rId13"/>
    <p:sldId id="2007577158" r:id="rId14"/>
    <p:sldId id="2007577101" r:id="rId15"/>
    <p:sldId id="2007577140" r:id="rId16"/>
    <p:sldId id="2007577105" r:id="rId17"/>
    <p:sldId id="2007577102" r:id="rId18"/>
    <p:sldId id="2007577106" r:id="rId19"/>
    <p:sldId id="2007577107" r:id="rId20"/>
    <p:sldId id="2007577108" r:id="rId21"/>
    <p:sldId id="2007577109" r:id="rId22"/>
    <p:sldId id="2007577104" r:id="rId23"/>
    <p:sldId id="2007577114" r:id="rId24"/>
    <p:sldId id="20075771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76E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03" autoAdjust="0"/>
    <p:restoredTop sz="94660"/>
  </p:normalViewPr>
  <p:slideViewPr>
    <p:cSldViewPr snapToGrid="0">
      <p:cViewPr varScale="1">
        <p:scale>
          <a:sx n="61" d="100"/>
          <a:sy n="61" d="100"/>
        </p:scale>
        <p:origin x="636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5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1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8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19" Type="http://schemas.openxmlformats.org/officeDocument/2006/relationships/image" Target="../media/image19.jp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23.jpeg"/><Relationship Id="rId7" Type="http://schemas.microsoft.com/office/2007/relationships/media" Target="../media/media5.mp3"/><Relationship Id="rId12" Type="http://schemas.openxmlformats.org/officeDocument/2006/relationships/audio" Target="../media/audio2.wav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audio" Target="../media/audio1.wav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6.jp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2.jpg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8096" y="1067940"/>
            <a:ext cx="8238967" cy="5123467"/>
          </a:xfrm>
          <a:prstGeom prst="rect">
            <a:avLst/>
          </a:prstGeom>
          <a:noFill/>
        </p:spPr>
        <p:txBody>
          <a:bodyPr spcFirstLastPara="1" wrap="square" lIns="91403" tIns="45719" rIns="91403" bIns="45719" numCol="1" rtlCol="0">
            <a:prstTxWarp prst="textArchUp">
              <a:avLst>
                <a:gd name="adj" fmla="val 9773096"/>
              </a:avLst>
            </a:prstTxWarp>
            <a:spAutoFit/>
          </a:bodyPr>
          <a:lstStyle/>
          <a:p>
            <a:pPr defTabSz="913946"/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QÚY THẦY CÔ ĐẾN DỰ GIỜ THĂM LỚP!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5365" y="4585101"/>
            <a:ext cx="3837066" cy="461663"/>
          </a:xfrm>
          <a:prstGeom prst="rect">
            <a:avLst/>
          </a:prstGeom>
          <a:noFill/>
        </p:spPr>
        <p:txBody>
          <a:bodyPr wrap="none" lIns="91403" tIns="45719" rIns="91403" bIns="45719" rtlCol="0">
            <a:spAutoFit/>
          </a:bodyPr>
          <a:lstStyle/>
          <a:p>
            <a:pPr algn="ctr" defTabSz="913946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524026" y="-230828"/>
            <a:ext cx="184656" cy="46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3" tIns="45719" rIns="91403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3946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图片 1">
            <a:extLst>
              <a:ext uri="{FF2B5EF4-FFF2-40B4-BE49-F238E27FC236}">
                <a16:creationId xmlns:a16="http://schemas.microsoft.com/office/drawing/2014/main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803032" y="1935747"/>
            <a:ext cx="2069282" cy="15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52108" y="4874021"/>
            <a:ext cx="12192000" cy="1838824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08" y="5471915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79" y="3446255"/>
            <a:ext cx="1432677" cy="2277693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" y="44772"/>
            <a:ext cx="2346240" cy="1277603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55" y="288539"/>
            <a:ext cx="2346240" cy="1277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9591" y="3761636"/>
            <a:ext cx="6396164" cy="630940"/>
          </a:xfrm>
          <a:prstGeom prst="rect">
            <a:avLst/>
          </a:prstGeom>
          <a:noFill/>
        </p:spPr>
        <p:txBody>
          <a:bodyPr wrap="none" lIns="91403" tIns="45719" rIns="91403" bIns="45719" rtlCol="0">
            <a:spAutoFit/>
          </a:bodyPr>
          <a:lstStyle/>
          <a:p>
            <a:pPr algn="ctr" defTabSz="913946"/>
            <a:r>
              <a:rPr lang="en-US" sz="35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Lớp2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7A73A-B1AD-41DE-99B7-B8F08B055F1A}"/>
              </a:ext>
            </a:extLst>
          </p:cNvPr>
          <p:cNvSpPr txBox="1"/>
          <p:nvPr/>
        </p:nvSpPr>
        <p:spPr>
          <a:xfrm>
            <a:off x="1009650" y="7239000"/>
            <a:ext cx="1093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Hương </a:t>
            </a:r>
            <a:r>
              <a:rPr lang="en-US" dirty="0" err="1"/>
              <a:t>dạy</a:t>
            </a:r>
            <a:r>
              <a:rPr lang="en-US" dirty="0"/>
              <a:t> ở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NVT,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TNVXh</a:t>
            </a:r>
            <a:r>
              <a:rPr lang="en-US" dirty="0"/>
              <a:t>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vinh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đón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đón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tràn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0041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15" y="1861291"/>
            <a:ext cx="5446139" cy="3504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" y="1861291"/>
            <a:ext cx="5655764" cy="348521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686058" y="5461759"/>
            <a:ext cx="5201886" cy="9788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700">
                <a:latin typeface="Times New Roman" panose="02020603050405020304" pitchFamily="18" charset="0"/>
                <a:cs typeface="Times New Roman" panose="02020603050405020304" pitchFamily="18" charset="0"/>
              </a:rPr>
              <a:t>ội mũ bảo hiểm khi </a:t>
            </a:r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đi xe máy</a:t>
            </a:r>
            <a:r>
              <a:rPr lang="vi-VN" sz="37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133870" y="5575254"/>
            <a:ext cx="5702784" cy="8653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ô tô.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352549" y="2461239"/>
            <a:ext cx="566469" cy="63884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81404" y="2770946"/>
            <a:ext cx="572372" cy="412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90515" y="2369924"/>
            <a:ext cx="23383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 dây an toàn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427D4A7-E0B6-4ED0-923A-A9792092664E}"/>
              </a:ext>
            </a:extLst>
          </p:cNvPr>
          <p:cNvSpPr/>
          <p:nvPr/>
        </p:nvSpPr>
        <p:spPr>
          <a:xfrm>
            <a:off x="1684347" y="2190430"/>
            <a:ext cx="797588" cy="58051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A0F96-B9EC-4351-9989-9DBFC997FD5B}"/>
              </a:ext>
            </a:extLst>
          </p:cNvPr>
          <p:cNvSpPr txBox="1"/>
          <p:nvPr/>
        </p:nvSpPr>
        <p:spPr>
          <a:xfrm>
            <a:off x="506041" y="320287"/>
            <a:ext cx="8793626" cy="10772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05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7" grpId="0" animBg="1"/>
      <p:bldP spid="22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28" y="1994906"/>
            <a:ext cx="5884268" cy="3450314"/>
          </a:xfrm>
          <a:prstGeom prst="rect">
            <a:avLst/>
          </a:prstGeom>
        </p:spPr>
      </p:pic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780428" y="5437750"/>
            <a:ext cx="5849368" cy="10540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phao, không đùa nghịch khi đi thuyền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5275832" y="3758453"/>
            <a:ext cx="893460" cy="57237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5A4B74D-6347-4BA0-8690-DF19C9A0D75A}"/>
              </a:ext>
            </a:extLst>
          </p:cNvPr>
          <p:cNvSpPr/>
          <p:nvPr/>
        </p:nvSpPr>
        <p:spPr>
          <a:xfrm>
            <a:off x="4767901" y="3707489"/>
            <a:ext cx="893460" cy="57237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B203F-7741-4FCE-8E02-719CC4BD7DCC}"/>
              </a:ext>
            </a:extLst>
          </p:cNvPr>
          <p:cNvSpPr txBox="1"/>
          <p:nvPr/>
        </p:nvSpPr>
        <p:spPr>
          <a:xfrm>
            <a:off x="1481401" y="436931"/>
            <a:ext cx="8793626" cy="10772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178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7" y="1529217"/>
            <a:ext cx="5694529" cy="3296750"/>
          </a:xfrm>
          <a:prstGeom prst="rect">
            <a:avLst/>
          </a:prstGeom>
        </p:spPr>
      </p:pic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133166" y="4784175"/>
            <a:ext cx="5639963" cy="122152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đúng làn đường qui định, đội mũ bảo hiểm.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560784" y="3573353"/>
            <a:ext cx="272225" cy="915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34631" y="2708952"/>
            <a:ext cx="2638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 đường dành cho xe đạp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82" y="1455828"/>
            <a:ext cx="5666977" cy="331407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7087908" y="3455495"/>
            <a:ext cx="544452" cy="8552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24423" y="4256580"/>
            <a:ext cx="214988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6219045" y="4765125"/>
            <a:ext cx="5862871" cy="137278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AE85F-AB39-4A32-AB65-E347825984DA}"/>
              </a:ext>
            </a:extLst>
          </p:cNvPr>
          <p:cNvSpPr txBox="1"/>
          <p:nvPr/>
        </p:nvSpPr>
        <p:spPr>
          <a:xfrm>
            <a:off x="1953841" y="347090"/>
            <a:ext cx="8793626" cy="10772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2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9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DF3E7-D2EB-4B5C-B1AB-C0C5B3B00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4788"/>
            <a:ext cx="12363450" cy="6891312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52499" y="247650"/>
            <a:ext cx="10077451" cy="6113464"/>
          </a:xfrm>
          <a:prstGeom prst="rect">
            <a:avLst/>
          </a:prstGeom>
          <a:noFill/>
          <a:ln w="38100"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0985E-843C-4DE1-91C5-963D10F933FD}"/>
              </a:ext>
            </a:extLst>
          </p:cNvPr>
          <p:cNvSpPr txBox="1"/>
          <p:nvPr/>
        </p:nvSpPr>
        <p:spPr>
          <a:xfrm>
            <a:off x="1620253" y="7299158"/>
            <a:ext cx="8951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Ngoài</a:t>
            </a:r>
            <a:r>
              <a:rPr lang="en-US" dirty="0"/>
              <a:t> ra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: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khiển</a:t>
            </a:r>
            <a:r>
              <a:rPr lang="en-US" dirty="0"/>
              <a:t>,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hệu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vượt</a:t>
            </a:r>
            <a:r>
              <a:rPr lang="en-US" dirty="0"/>
              <a:t> </a:t>
            </a:r>
            <a:r>
              <a:rPr lang="en-US" dirty="0" err="1"/>
              <a:t>ẩu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22422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7525" y="319298"/>
            <a:ext cx="11096115" cy="778390"/>
            <a:chOff x="579354" y="284398"/>
            <a:chExt cx="11096115" cy="778390"/>
          </a:xfrm>
        </p:grpSpPr>
        <p:sp>
          <p:nvSpPr>
            <p:cNvPr id="9" name="TextBox 8"/>
            <p:cNvSpPr txBox="1"/>
            <p:nvPr/>
          </p:nvSpPr>
          <p:spPr>
            <a:xfrm>
              <a:off x="1549593" y="284398"/>
              <a:ext cx="1012587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endPara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ction Button: Home 9">
              <a:hlinkClick r:id="" action="ppaction://hlinkshowjump?jump=firstslide" highlightClick="1"/>
            </p:cNvPr>
            <p:cNvSpPr/>
            <p:nvPr/>
          </p:nvSpPr>
          <p:spPr>
            <a:xfrm>
              <a:off x="579354" y="284398"/>
              <a:ext cx="970239" cy="778390"/>
            </a:xfrm>
            <a:prstGeom prst="actionButtonHom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5" y="1284350"/>
            <a:ext cx="3756946" cy="3922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87" y="1284349"/>
            <a:ext cx="3859031" cy="3860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32" y="5229076"/>
            <a:ext cx="3973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chỗ cho người già, phụ nữ có con nhỏ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8432" y="5229076"/>
            <a:ext cx="3132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chỗ cho phụ nữ mang thai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143" y="5209077"/>
            <a:ext cx="3100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chỗ cho người khuyết tật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57DD1-EEA3-4574-8C3B-818496687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54" y="1336325"/>
            <a:ext cx="3756947" cy="38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9701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" y="1840204"/>
            <a:ext cx="3422954" cy="241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49" y="1840204"/>
            <a:ext cx="4215261" cy="236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21" y="1875840"/>
            <a:ext cx="3711813" cy="2395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" y="4167240"/>
            <a:ext cx="3677464" cy="266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1" y="4209756"/>
            <a:ext cx="3711813" cy="266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4309870"/>
            <a:ext cx="4059889" cy="25178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20242" y="348880"/>
            <a:ext cx="2729240" cy="1441267"/>
            <a:chOff x="9185881" y="10604"/>
            <a:chExt cx="2729240" cy="1441267"/>
          </a:xfrm>
        </p:grpSpPr>
        <p:sp>
          <p:nvSpPr>
            <p:cNvPr id="12" name="Cloud 11"/>
            <p:cNvSpPr/>
            <p:nvPr/>
          </p:nvSpPr>
          <p:spPr>
            <a:xfrm>
              <a:off x="9185881" y="10604"/>
              <a:ext cx="2729240" cy="1441267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Thảo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577099" y="178430"/>
              <a:ext cx="2246581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4, 2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4C1437-8E19-41B3-8EF9-5C82AE31BB82}"/>
              </a:ext>
            </a:extLst>
          </p:cNvPr>
          <p:cNvSpPr txBox="1"/>
          <p:nvPr/>
        </p:nvSpPr>
        <p:spPr>
          <a:xfrm>
            <a:off x="2781300" y="3657600"/>
            <a:ext cx="9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0B1E9-823C-4278-97F6-0F7347057D99}"/>
              </a:ext>
            </a:extLst>
          </p:cNvPr>
          <p:cNvSpPr txBox="1"/>
          <p:nvPr/>
        </p:nvSpPr>
        <p:spPr>
          <a:xfrm>
            <a:off x="6536804" y="2038565"/>
            <a:ext cx="9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3B23E-C95B-4D49-AB06-4ABF646785CA}"/>
              </a:ext>
            </a:extLst>
          </p:cNvPr>
          <p:cNvSpPr txBox="1"/>
          <p:nvPr/>
        </p:nvSpPr>
        <p:spPr>
          <a:xfrm>
            <a:off x="10987268" y="3288268"/>
            <a:ext cx="9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2DE48-D6FD-4EAC-9CBD-63D53032F81B}"/>
              </a:ext>
            </a:extLst>
          </p:cNvPr>
          <p:cNvSpPr txBox="1"/>
          <p:nvPr/>
        </p:nvSpPr>
        <p:spPr>
          <a:xfrm>
            <a:off x="2621489" y="4400313"/>
            <a:ext cx="9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CCABA9-3173-4199-999B-B26170672ECF}"/>
              </a:ext>
            </a:extLst>
          </p:cNvPr>
          <p:cNvSpPr txBox="1"/>
          <p:nvPr/>
        </p:nvSpPr>
        <p:spPr>
          <a:xfrm>
            <a:off x="6413259" y="5762129"/>
            <a:ext cx="9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EFE19-577A-4716-A9E4-D44CD5CF2DF5}"/>
              </a:ext>
            </a:extLst>
          </p:cNvPr>
          <p:cNvSpPr txBox="1"/>
          <p:nvPr/>
        </p:nvSpPr>
        <p:spPr>
          <a:xfrm>
            <a:off x="8881680" y="6192247"/>
            <a:ext cx="9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BD1E5F-A95A-469F-A075-CAD4BA3F0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7"/>
            <a:ext cx="2259669" cy="163717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75AC751-887C-4974-A746-1FD0965B06B5}"/>
              </a:ext>
            </a:extLst>
          </p:cNvPr>
          <p:cNvSpPr/>
          <p:nvPr/>
        </p:nvSpPr>
        <p:spPr>
          <a:xfrm>
            <a:off x="898221" y="435368"/>
            <a:ext cx="1118592" cy="106388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dirty="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662FCE-3BD9-48FB-8279-CE550FFA82D8}"/>
              </a:ext>
            </a:extLst>
          </p:cNvPr>
          <p:cNvSpPr/>
          <p:nvPr/>
        </p:nvSpPr>
        <p:spPr>
          <a:xfrm>
            <a:off x="890054" y="413924"/>
            <a:ext cx="1141042" cy="11067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 14 AlexBrush" panose="00000400000000000000" pitchFamily="2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95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119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193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94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3" grpId="0"/>
      <p:bldP spid="14" grpId="0"/>
      <p:bldP spid="15" grpId="0"/>
      <p:bldP spid="18" grpId="0"/>
      <p:bldP spid="19" grpId="0"/>
      <p:bldP spid="23" grpId="0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38" y="1743801"/>
            <a:ext cx="5205757" cy="460674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084D4-3CE8-41CF-A1EA-06D7C34C3092}"/>
              </a:ext>
            </a:extLst>
          </p:cNvPr>
          <p:cNvSpPr txBox="1"/>
          <p:nvPr/>
        </p:nvSpPr>
        <p:spPr>
          <a:xfrm>
            <a:off x="219701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220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91" y="1582153"/>
            <a:ext cx="5905513" cy="4902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65B7D-20E7-4955-81CC-BE08E2C007FA}"/>
              </a:ext>
            </a:extLst>
          </p:cNvPr>
          <p:cNvSpPr txBox="1"/>
          <p:nvPr/>
        </p:nvSpPr>
        <p:spPr>
          <a:xfrm>
            <a:off x="219701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659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66" y="1584677"/>
            <a:ext cx="7186793" cy="5064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4BA85-C905-4AF4-A725-B4E338123FE4}"/>
              </a:ext>
            </a:extLst>
          </p:cNvPr>
          <p:cNvSpPr txBox="1"/>
          <p:nvPr/>
        </p:nvSpPr>
        <p:spPr>
          <a:xfrm>
            <a:off x="219701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977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51" y="1827358"/>
            <a:ext cx="7672223" cy="4740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0170F-BF21-4980-AB88-30ED456FF7B3}"/>
              </a:ext>
            </a:extLst>
          </p:cNvPr>
          <p:cNvSpPr txBox="1"/>
          <p:nvPr/>
        </p:nvSpPr>
        <p:spPr>
          <a:xfrm>
            <a:off x="219701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251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FA5C-CE52-44F6-AD97-F8882B0B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TEM+- Bài nhảy -AN TOÀN GIAO THÔNG-- MGTH - STEM - STEAM">
            <a:hlinkClick r:id="" action="ppaction://media"/>
            <a:extLst>
              <a:ext uri="{FF2B5EF4-FFF2-40B4-BE49-F238E27FC236}">
                <a16:creationId xmlns:a16="http://schemas.microsoft.com/office/drawing/2014/main" id="{D427F787-1D27-4B0A-8F20-19BCD071A9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43099-503C-49E6-A795-E09304BEE879}"/>
              </a:ext>
            </a:extLst>
          </p:cNvPr>
          <p:cNvSpPr txBox="1"/>
          <p:nvPr/>
        </p:nvSpPr>
        <p:spPr>
          <a:xfrm>
            <a:off x="2206502" y="7223125"/>
            <a:ext cx="616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hứng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,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ATGT</a:t>
            </a:r>
          </a:p>
        </p:txBody>
      </p:sp>
    </p:spTree>
    <p:extLst>
      <p:ext uri="{BB962C8B-B14F-4D97-AF65-F5344CB8AC3E}">
        <p14:creationId xmlns:p14="http://schemas.microsoft.com/office/powerpoint/2010/main" val="31339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88" y="1784614"/>
            <a:ext cx="6752811" cy="4565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AD686-EE54-46DE-88EB-9AA90AB92A59}"/>
              </a:ext>
            </a:extLst>
          </p:cNvPr>
          <p:cNvSpPr txBox="1"/>
          <p:nvPr/>
        </p:nvSpPr>
        <p:spPr>
          <a:xfrm>
            <a:off x="178553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5074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43" y="1310117"/>
            <a:ext cx="7265757" cy="5547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6E56C-47F7-460C-B6C1-E9A43CBDA454}"/>
              </a:ext>
            </a:extLst>
          </p:cNvPr>
          <p:cNvSpPr txBox="1"/>
          <p:nvPr/>
        </p:nvSpPr>
        <p:spPr>
          <a:xfrm>
            <a:off x="1800773" y="341376"/>
            <a:ext cx="725975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327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7273A-0D50-438A-848B-7ACF9C478BA1}"/>
              </a:ext>
            </a:extLst>
          </p:cNvPr>
          <p:cNvSpPr txBox="1"/>
          <p:nvPr/>
        </p:nvSpPr>
        <p:spPr>
          <a:xfrm>
            <a:off x="930442" y="7058527"/>
            <a:ext cx="683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….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FBF6BE-8B65-4BFC-A8CD-1C2C6D90B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1C9D82-928C-4846-B04A-1307F09E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Double Wave 1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0" y="0"/>
            <a:ext cx="6481009" cy="1299411"/>
          </a:xfrm>
          <a:prstGeom prst="doubleWave">
            <a:avLst>
              <a:gd name="adj1" fmla="val 6250"/>
              <a:gd name="adj2" fmla="val -2472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lang="en-US" sz="35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6F944-DAEA-405A-983B-DD18DF669CA8}"/>
              </a:ext>
            </a:extLst>
          </p:cNvPr>
          <p:cNvSpPr txBox="1"/>
          <p:nvPr/>
        </p:nvSpPr>
        <p:spPr>
          <a:xfrm>
            <a:off x="419100" y="7524750"/>
            <a:ext cx="10420350" cy="10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9600D43-D549-4CD7-BC4F-E7ED01812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7237"/>
            <a:ext cx="14325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lớp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mình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muốn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trở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tuyên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truyền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toàn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giao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thông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nhí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Nếu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tuyên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truyền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atgt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nói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mọi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mọi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cùng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thực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hiện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tốt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atgt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cô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gợi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ý 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nói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hậu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quả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nhân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thực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hiện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atgt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Khi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tuyên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truyền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atgt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học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cách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chia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kiến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thức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bổ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toàn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giao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thông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bè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thân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cả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xung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quanh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743658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700" b="1" i="0" u="none" strike="noStrike" kern="1200" cap="none" spc="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700" b="1" i="0" u="none" strike="noStrike" kern="1200" cap="none" spc="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Xe </a:t>
            </a:r>
            <a:r>
              <a:rPr kumimoji="0" lang="en-US" sz="3700" b="1" i="0" u="none" strike="noStrike" kern="1200" cap="none" spc="0" normalizeH="0" baseline="0" noProof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3700" b="1" i="0" u="none" strike="noStrike" kern="1200" cap="none" spc="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700" b="1" i="0" u="none" strike="noStrike" kern="1200" cap="none" spc="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700" b="1" i="0" u="none" strike="noStrike" kern="1200" cap="none" spc="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2F79D-BEB0-432A-947E-92D10153D894}"/>
              </a:ext>
            </a:extLst>
          </p:cNvPr>
          <p:cNvSpPr txBox="1"/>
          <p:nvPr/>
        </p:nvSpPr>
        <p:spPr>
          <a:xfrm>
            <a:off x="1238250" y="7334250"/>
            <a:ext cx="9182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Ở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 Xe </a:t>
            </a:r>
            <a:r>
              <a:rPr lang="en-US" dirty="0" err="1"/>
              <a:t>buyt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bang </a:t>
            </a:r>
            <a:r>
              <a:rPr lang="en-US" dirty="0" err="1"/>
              <a:t>cach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</a:t>
            </a:r>
            <a:r>
              <a:rPr lang="en-US" dirty="0" err="1"/>
              <a:t>hoặc</a:t>
            </a:r>
            <a:r>
              <a:rPr lang="en-US" dirty="0"/>
              <a:t> b </a:t>
            </a:r>
            <a:r>
              <a:rPr lang="en-US" dirty="0" err="1"/>
              <a:t>hoặc</a:t>
            </a:r>
            <a:r>
              <a:rPr lang="en-US" dirty="0"/>
              <a:t> c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915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9066" y="1447803"/>
            <a:ext cx="3107685" cy="145119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1859" y="1474771"/>
            <a:ext cx="2886789" cy="13354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13756" y="1491866"/>
            <a:ext cx="3072913" cy="130123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16" y="3106999"/>
            <a:ext cx="5946803" cy="36944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328AD6-55B4-4E63-9307-0591A5E129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469772"/>
            <a:ext cx="1685169" cy="137774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CF02C1F-2DCA-4245-B858-ECBC43EB9886}"/>
              </a:ext>
            </a:extLst>
          </p:cNvPr>
          <p:cNvSpPr/>
          <p:nvPr/>
        </p:nvSpPr>
        <p:spPr>
          <a:xfrm>
            <a:off x="10901048" y="5773461"/>
            <a:ext cx="938668" cy="91216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5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549F0D-B725-4256-BA51-3075B897A042}"/>
              </a:ext>
            </a:extLst>
          </p:cNvPr>
          <p:cNvSpPr/>
          <p:nvPr/>
        </p:nvSpPr>
        <p:spPr>
          <a:xfrm>
            <a:off x="10908773" y="5793952"/>
            <a:ext cx="938668" cy="8768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4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B8CC1D-B349-4498-A097-479C95CFA2EC}"/>
              </a:ext>
            </a:extLst>
          </p:cNvPr>
          <p:cNvSpPr/>
          <p:nvPr/>
        </p:nvSpPr>
        <p:spPr>
          <a:xfrm>
            <a:off x="10894553" y="5782365"/>
            <a:ext cx="938668" cy="90326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3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0FCEC3-E008-4F3C-B26B-5C1331DF0BC9}"/>
              </a:ext>
            </a:extLst>
          </p:cNvPr>
          <p:cNvSpPr/>
          <p:nvPr/>
        </p:nvSpPr>
        <p:spPr>
          <a:xfrm>
            <a:off x="10901048" y="5781067"/>
            <a:ext cx="938668" cy="91216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FFFF00"/>
                </a:solidFill>
                <a:latin typeface="Vni 14 AlexBrush" panose="00000400000000000000" pitchFamily="2" charset="2"/>
              </a:rPr>
              <a:t>2</a:t>
            </a:r>
            <a:endParaRPr lang="en-US" sz="5000" dirty="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40D5CCD-5DE8-4573-BC9F-153342B2308B}"/>
              </a:ext>
            </a:extLst>
          </p:cNvPr>
          <p:cNvSpPr/>
          <p:nvPr/>
        </p:nvSpPr>
        <p:spPr>
          <a:xfrm>
            <a:off x="10911791" y="5775148"/>
            <a:ext cx="920199" cy="91216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FFFF00"/>
                </a:solidFill>
                <a:latin typeface="Vni 14 AlexBrush" panose="00000400000000000000" pitchFamily="2" charset="2"/>
              </a:rPr>
              <a:t>1</a:t>
            </a:r>
            <a:endParaRPr lang="en-US" sz="5000" dirty="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72636F-FC21-4C6C-A551-565B187D2C33}"/>
              </a:ext>
            </a:extLst>
          </p:cNvPr>
          <p:cNvSpPr/>
          <p:nvPr/>
        </p:nvSpPr>
        <p:spPr>
          <a:xfrm>
            <a:off x="10910835" y="5797528"/>
            <a:ext cx="920199" cy="87681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dirty="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9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9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8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39394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3636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021FE-1D40-46F2-90AD-6B7337F9A4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294" y="5101390"/>
            <a:ext cx="2259669" cy="16371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24851" y="119435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850" y="1420467"/>
            <a:ext cx="3892152" cy="8763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50899" y="1434153"/>
            <a:ext cx="3607251" cy="8957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0619" y="1420467"/>
            <a:ext cx="4215663" cy="9230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10778242" y="5437829"/>
            <a:ext cx="1141042" cy="11067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5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785967" y="5465860"/>
            <a:ext cx="1141042" cy="10638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4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771747" y="5448633"/>
            <a:ext cx="1141042" cy="10959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3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778242" y="5445435"/>
            <a:ext cx="1141042" cy="110676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FFFF00"/>
                </a:solidFill>
                <a:latin typeface="Vni 14 AlexBrush" panose="00000400000000000000" pitchFamily="2" charset="2"/>
              </a:rPr>
              <a:t>2</a:t>
            </a:r>
            <a:endParaRPr lang="en-US" sz="5000" dirty="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790411" y="5439516"/>
            <a:ext cx="1118592" cy="110676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FFFF00"/>
                </a:solidFill>
                <a:latin typeface="Vni 14 AlexBrush" panose="00000400000000000000" pitchFamily="2" charset="2"/>
              </a:rPr>
              <a:t>1</a:t>
            </a:r>
            <a:endParaRPr lang="en-US" sz="5000" dirty="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789455" y="5469436"/>
            <a:ext cx="1118592" cy="106388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dirty="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18" y="2581623"/>
            <a:ext cx="4651377" cy="40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9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49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8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43939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606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1" y="38101"/>
            <a:ext cx="82296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36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13" y="1310493"/>
            <a:ext cx="3113266" cy="14786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noProof="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600" b="1" noProof="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93869" y="1289500"/>
            <a:ext cx="3656120" cy="143874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còi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2838" y="1351544"/>
            <a:ext cx="3600589" cy="14375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3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qua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26" y="2946196"/>
            <a:ext cx="6037040" cy="39446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62358A-1B0B-444C-9AC7-8110377A30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294" y="5101390"/>
            <a:ext cx="2259669" cy="163717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3D88B36-DA80-4406-863C-DFC7B5B61343}"/>
              </a:ext>
            </a:extLst>
          </p:cNvPr>
          <p:cNvSpPr/>
          <p:nvPr/>
        </p:nvSpPr>
        <p:spPr>
          <a:xfrm>
            <a:off x="10778242" y="5437829"/>
            <a:ext cx="1141042" cy="11067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5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47DD0A-25EA-4763-9DF4-D2BC148B4896}"/>
              </a:ext>
            </a:extLst>
          </p:cNvPr>
          <p:cNvSpPr/>
          <p:nvPr/>
        </p:nvSpPr>
        <p:spPr>
          <a:xfrm>
            <a:off x="10785967" y="5465860"/>
            <a:ext cx="1141042" cy="10638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4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9AE4041-D3C4-4476-92FB-D6835687C87A}"/>
              </a:ext>
            </a:extLst>
          </p:cNvPr>
          <p:cNvSpPr/>
          <p:nvPr/>
        </p:nvSpPr>
        <p:spPr>
          <a:xfrm>
            <a:off x="10771747" y="5448633"/>
            <a:ext cx="1141042" cy="10959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latin typeface="Vni 14 AlexBrush" panose="00000400000000000000" pitchFamily="2" charset="2"/>
              </a:rPr>
              <a:t>3</a:t>
            </a:r>
            <a:endParaRPr lang="en-US" sz="5000" dirty="0">
              <a:latin typeface="Vni 14 AlexBrush" panose="00000400000000000000" pitchFamily="2" charset="2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DB2ADBE-8508-4E86-AFA1-A0F8E4D2A5F6}"/>
              </a:ext>
            </a:extLst>
          </p:cNvPr>
          <p:cNvSpPr/>
          <p:nvPr/>
        </p:nvSpPr>
        <p:spPr>
          <a:xfrm>
            <a:off x="10778242" y="5445435"/>
            <a:ext cx="1141042" cy="110676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FFFF00"/>
                </a:solidFill>
                <a:latin typeface="Vni 14 AlexBrush" panose="00000400000000000000" pitchFamily="2" charset="2"/>
              </a:rPr>
              <a:t>2</a:t>
            </a:r>
            <a:endParaRPr lang="en-US" sz="5000" dirty="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66460CF-E27C-4EE9-99DF-8C60F273BD0F}"/>
              </a:ext>
            </a:extLst>
          </p:cNvPr>
          <p:cNvSpPr/>
          <p:nvPr/>
        </p:nvSpPr>
        <p:spPr>
          <a:xfrm>
            <a:off x="10790411" y="5439516"/>
            <a:ext cx="1118592" cy="110676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FFFF00"/>
                </a:solidFill>
                <a:latin typeface="Vni 14 AlexBrush" panose="00000400000000000000" pitchFamily="2" charset="2"/>
              </a:rPr>
              <a:t>1</a:t>
            </a:r>
            <a:endParaRPr lang="en-US" sz="5000" dirty="0">
              <a:solidFill>
                <a:srgbClr val="FFFF00"/>
              </a:solidFill>
              <a:latin typeface="Vni 14 AlexBrush" panose="00000400000000000000" pitchFamily="2" charset="2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4E5F4A-1929-4752-9B56-CBE3BDD2FACC}"/>
              </a:ext>
            </a:extLst>
          </p:cNvPr>
          <p:cNvSpPr/>
          <p:nvPr/>
        </p:nvSpPr>
        <p:spPr>
          <a:xfrm>
            <a:off x="10789455" y="5469436"/>
            <a:ext cx="1118592" cy="106388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dirty="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9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99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8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39394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1212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8225FA-EE15-40C5-9B02-2BC882C86838}"/>
              </a:ext>
            </a:extLst>
          </p:cNvPr>
          <p:cNvSpPr/>
          <p:nvPr/>
        </p:nvSpPr>
        <p:spPr>
          <a:xfrm>
            <a:off x="4476770" y="1828800"/>
            <a:ext cx="3095103" cy="4511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 Nguyễn </a:t>
            </a:r>
            <a:r>
              <a:rPr kumimoji="0" lang="en-US" b="1" i="0" u="none" strike="noStrike" kern="1200" cap="none" spc="0" normalizeH="0" baseline="0" noProof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</a:t>
            </a:r>
            <a:r>
              <a:rPr kumimoji="0" lang="en-US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endParaRPr kumimoji="0" lang="en-US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21E7B9-8429-4DB1-BFC1-688F96B44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9650" y="2104132"/>
            <a:ext cx="10839450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762F8-AAC7-48FE-AE2E-792F21D50A7D}"/>
              </a:ext>
            </a:extLst>
          </p:cNvPr>
          <p:cNvSpPr txBox="1"/>
          <p:nvPr/>
        </p:nvSpPr>
        <p:spPr>
          <a:xfrm>
            <a:off x="171450" y="7200900"/>
            <a:ext cx="10877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Khi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đường,Đi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hang </a:t>
            </a:r>
            <a:r>
              <a:rPr lang="en-US" dirty="0" err="1"/>
              <a:t>hai</a:t>
            </a:r>
            <a:r>
              <a:rPr lang="en-US" dirty="0"/>
              <a:t> , hang </a:t>
            </a:r>
            <a:r>
              <a:rPr lang="en-US" dirty="0" err="1"/>
              <a:t>ba</a:t>
            </a:r>
            <a:r>
              <a:rPr lang="en-US" dirty="0"/>
              <a:t>,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bốc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lạng</a:t>
            </a:r>
            <a:r>
              <a:rPr lang="en-US" dirty="0"/>
              <a:t> </a:t>
            </a:r>
            <a:r>
              <a:rPr lang="en-US" dirty="0" err="1"/>
              <a:t>lách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võng</a:t>
            </a:r>
            <a:r>
              <a:rPr lang="en-US" dirty="0"/>
              <a:t>; </a:t>
            </a:r>
            <a:r>
              <a:rPr lang="en-US" dirty="0" err="1"/>
              <a:t>vượt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;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, </a:t>
            </a:r>
            <a:r>
              <a:rPr lang="en-US" dirty="0" err="1"/>
              <a:t>tạt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vi-VN" dirty="0"/>
              <a:t>"Các em thân mến, trong cuộc sống hằng ngày, chúng ta thường xuyên phải di chuyển trên đường: đi học, đi chơi, hay đi làm. Nhưng các em có biết, có những lúc chỉ cần một phút bất cẩn thôi cũng có thể dẫn đến những tai nạn rất đáng tiếc không?“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cẩn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8414" y="540089"/>
            <a:ext cx="8793626" cy="10772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81" y="2188524"/>
            <a:ext cx="3921444" cy="223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7" y="2188524"/>
            <a:ext cx="3748342" cy="225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4" y="2200368"/>
            <a:ext cx="4079197" cy="220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2" y="4345602"/>
            <a:ext cx="4487245" cy="2349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63" y="4408177"/>
            <a:ext cx="5138444" cy="24498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249099" y="191416"/>
            <a:ext cx="2793285" cy="1908224"/>
            <a:chOff x="9243286" y="-72896"/>
            <a:chExt cx="2729240" cy="154054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" name="Cloud 1"/>
            <p:cNvSpPr/>
            <p:nvPr/>
          </p:nvSpPr>
          <p:spPr>
            <a:xfrm>
              <a:off x="9243286" y="-72896"/>
              <a:ext cx="2729240" cy="1441267"/>
            </a:xfrm>
            <a:prstGeom prst="clou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79328" y="221158"/>
              <a:ext cx="2259669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3 </a:t>
              </a:r>
              <a:r>
                <a:rPr lang="en-US" sz="25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CC634-2487-466F-9908-3E51E20BA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49" y="4824261"/>
            <a:ext cx="2259669" cy="163717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293E80C-B1B1-44E7-9F16-97DA07CC0CBD}"/>
              </a:ext>
            </a:extLst>
          </p:cNvPr>
          <p:cNvSpPr/>
          <p:nvPr/>
        </p:nvSpPr>
        <p:spPr>
          <a:xfrm>
            <a:off x="10492570" y="5151602"/>
            <a:ext cx="1118592" cy="106388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  <a:latin typeface="Corbel Light" panose="020B0303020204020204" pitchFamily="34" charset="0"/>
              </a:rPr>
              <a:t>Hết giờ</a:t>
            </a:r>
            <a:endParaRPr lang="en-US" dirty="0">
              <a:solidFill>
                <a:srgbClr val="FFFF00"/>
              </a:solidFill>
              <a:latin typeface="Corbel Light" panose="020B0303020204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43510C-7BE1-4A9A-B5AB-BAE9509661E0}"/>
              </a:ext>
            </a:extLst>
          </p:cNvPr>
          <p:cNvSpPr/>
          <p:nvPr/>
        </p:nvSpPr>
        <p:spPr>
          <a:xfrm>
            <a:off x="10498569" y="5142808"/>
            <a:ext cx="1141042" cy="11067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 14 AlexBrush" panose="00000400000000000000" pitchFamily="2" charset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98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79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78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</TotalTime>
  <Words>1073</Words>
  <Application>Microsoft Office PowerPoint</Application>
  <PresentationFormat>Widescreen</PresentationFormat>
  <Paragraphs>92</Paragraphs>
  <Slides>23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Microsoft YaHei</vt:lpstr>
      <vt:lpstr>Arial</vt:lpstr>
      <vt:lpstr>Arial-Rounded</vt:lpstr>
      <vt:lpstr>Calibri</vt:lpstr>
      <vt:lpstr>Calibri Light</vt:lpstr>
      <vt:lpstr>Cambria</vt:lpstr>
      <vt:lpstr>Corbel Light</vt:lpstr>
      <vt:lpstr>等线</vt:lpstr>
      <vt:lpstr>等线</vt:lpstr>
      <vt:lpstr>Times New Roman</vt:lpstr>
      <vt:lpstr>Vni 14 AlexBrush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346</cp:revision>
  <dcterms:created xsi:type="dcterms:W3CDTF">2021-06-05T04:03:17Z</dcterms:created>
  <dcterms:modified xsi:type="dcterms:W3CDTF">2025-03-30T14:19:11Z</dcterms:modified>
</cp:coreProperties>
</file>