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</p:sldMasterIdLst>
  <p:notesMasterIdLst>
    <p:notesMasterId r:id="rId6"/>
  </p:notesMasterIdLst>
  <p:sldIdLst>
    <p:sldId id="516" r:id="rId4"/>
    <p:sldId id="26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210409090849_wm_shs-tieng-viet-2-tap-1">
            <a:extLst>
              <a:ext uri="{FF2B5EF4-FFF2-40B4-BE49-F238E27FC236}">
                <a16:creationId xmlns:a16="http://schemas.microsoft.com/office/drawing/2014/main" id="{190C808D-5240-4A78-9064-E32770BBC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49859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A2D095-4B89-4D6D-B858-FDCC4894ACF4}"/>
              </a:ext>
            </a:extLst>
          </p:cNvPr>
          <p:cNvSpPr txBox="1"/>
          <p:nvPr/>
        </p:nvSpPr>
        <p:spPr>
          <a:xfrm>
            <a:off x="3075709" y="585644"/>
            <a:ext cx="6937020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Kể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tên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các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đồ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vật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được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vẽ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và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nêu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công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dụng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chúng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B20447-9214-40C8-91D6-60F1DA6E2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273" y="1816259"/>
            <a:ext cx="7896721" cy="4102336"/>
          </a:xfrm>
          <a:prstGeom prst="rect">
            <a:avLst/>
          </a:prstGeom>
        </p:spPr>
      </p:pic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1CA9CD2-8738-4A06-AF70-E1CCC720C91E}"/>
              </a:ext>
            </a:extLst>
          </p:cNvPr>
          <p:cNvSpPr/>
          <p:nvPr/>
        </p:nvSpPr>
        <p:spPr>
          <a:xfrm>
            <a:off x="2258752" y="3637139"/>
            <a:ext cx="885305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636FAA94-C16C-42B4-8A6B-EF01306CF809}"/>
              </a:ext>
            </a:extLst>
          </p:cNvPr>
          <p:cNvSpPr/>
          <p:nvPr/>
        </p:nvSpPr>
        <p:spPr>
          <a:xfrm>
            <a:off x="1894027" y="1859161"/>
            <a:ext cx="1614751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hồ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FA03F194-0617-4BA8-B2CC-8367280745CF}"/>
              </a:ext>
            </a:extLst>
          </p:cNvPr>
          <p:cNvSpPr/>
          <p:nvPr/>
        </p:nvSpPr>
        <p:spPr>
          <a:xfrm>
            <a:off x="3144056" y="2839025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Quạt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DFE8B3D3-B5ED-4315-9116-880C50550AEC}"/>
              </a:ext>
            </a:extLst>
          </p:cNvPr>
          <p:cNvSpPr/>
          <p:nvPr/>
        </p:nvSpPr>
        <p:spPr>
          <a:xfrm>
            <a:off x="4617256" y="5415119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Bàn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322DF135-31A2-442D-90E0-4EBA3D28F1F0}"/>
              </a:ext>
            </a:extLst>
          </p:cNvPr>
          <p:cNvSpPr/>
          <p:nvPr/>
        </p:nvSpPr>
        <p:spPr>
          <a:xfrm>
            <a:off x="4782356" y="4322365"/>
            <a:ext cx="1083197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Ghế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7447596A-BC21-4367-AA68-458B8332487D}"/>
              </a:ext>
            </a:extLst>
          </p:cNvPr>
          <p:cNvSpPr/>
          <p:nvPr/>
        </p:nvSpPr>
        <p:spPr>
          <a:xfrm>
            <a:off x="6096000" y="2925525"/>
            <a:ext cx="1605744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5173B14E-2708-413C-B3E9-2CC43D32D2FC}"/>
              </a:ext>
            </a:extLst>
          </p:cNvPr>
          <p:cNvSpPr/>
          <p:nvPr/>
        </p:nvSpPr>
        <p:spPr>
          <a:xfrm>
            <a:off x="8136826" y="2710335"/>
            <a:ext cx="1382453" cy="503476"/>
          </a:xfrm>
          <a:prstGeom prst="roundRect">
            <a:avLst/>
          </a:prstGeom>
          <a:solidFill>
            <a:srgbClr val="FC7D77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lạnh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A9B96-6D67-4654-B3E2-B8CE8A037511}"/>
              </a:ext>
            </a:extLst>
          </p:cNvPr>
          <p:cNvSpPr txBox="1"/>
          <p:nvPr/>
        </p:nvSpPr>
        <p:spPr>
          <a:xfrm>
            <a:off x="1512227" y="647700"/>
            <a:ext cx="9345047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3200" b="1" kern="0" dirty="0">
                <a:solidFill>
                  <a:srgbClr val="7030A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E4B6B3-8498-487F-91DE-5B732DB4E760}"/>
              </a:ext>
            </a:extLst>
          </p:cNvPr>
          <p:cNvGrpSpPr/>
          <p:nvPr/>
        </p:nvGrpSpPr>
        <p:grpSpPr>
          <a:xfrm>
            <a:off x="1849104" y="1754538"/>
            <a:ext cx="8484691" cy="3947219"/>
            <a:chOff x="252734" y="1541633"/>
            <a:chExt cx="6363518" cy="2960414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FA59AC-ABA9-49A1-845E-EC9C9583643E}"/>
                </a:ext>
              </a:extLst>
            </p:cNvPr>
            <p:cNvGrpSpPr/>
            <p:nvPr/>
          </p:nvGrpSpPr>
          <p:grpSpPr>
            <a:xfrm>
              <a:off x="2244859" y="1541633"/>
              <a:ext cx="2485379" cy="438387"/>
              <a:chOff x="-320660" y="3216573"/>
              <a:chExt cx="2485379" cy="438387"/>
            </a:xfrm>
            <a:grpFill/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6EF0F40-07D2-43DE-B715-DA855A86FF10}"/>
                  </a:ext>
                </a:extLst>
              </p:cNvPr>
              <p:cNvSpPr/>
              <p:nvPr/>
            </p:nvSpPr>
            <p:spPr>
              <a:xfrm>
                <a:off x="-320660" y="3216573"/>
                <a:ext cx="2426219" cy="428978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99FCA2B-FCC5-4B8C-9D74-A2AD16459201}"/>
                  </a:ext>
                </a:extLst>
              </p:cNvPr>
              <p:cNvSpPr txBox="1"/>
              <p:nvPr/>
            </p:nvSpPr>
            <p:spPr>
              <a:xfrm>
                <a:off x="-286819" y="3262545"/>
                <a:ext cx="2451538" cy="392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Tên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là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1A9441-9FD5-47D9-93C3-52207AD559DB}"/>
                </a:ext>
              </a:extLst>
            </p:cNvPr>
            <p:cNvGrpSpPr/>
            <p:nvPr/>
          </p:nvGrpSpPr>
          <p:grpSpPr>
            <a:xfrm>
              <a:off x="4760094" y="1904392"/>
              <a:ext cx="1856158" cy="1905826"/>
              <a:chOff x="492702" y="2997853"/>
              <a:chExt cx="1856158" cy="1905826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C65D568-C692-4A1C-92DE-62EA3F0F9F36}"/>
                  </a:ext>
                </a:extLst>
              </p:cNvPr>
              <p:cNvSpPr/>
              <p:nvPr/>
            </p:nvSpPr>
            <p:spPr>
              <a:xfrm>
                <a:off x="496686" y="2997853"/>
                <a:ext cx="1788477" cy="190582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D76B30-C8FF-411B-B097-48D513867A9C}"/>
                  </a:ext>
                </a:extLst>
              </p:cNvPr>
              <p:cNvSpPr txBox="1"/>
              <p:nvPr/>
            </p:nvSpPr>
            <p:spPr>
              <a:xfrm>
                <a:off x="492702" y="3093117"/>
                <a:ext cx="1856158" cy="1685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nổi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bật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hình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dạng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kích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thước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màu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sắc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,…?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67A9F0-5D35-43FA-88D3-DCCDC5FD40B3}"/>
                </a:ext>
              </a:extLst>
            </p:cNvPr>
            <p:cNvGrpSpPr/>
            <p:nvPr/>
          </p:nvGrpSpPr>
          <p:grpSpPr>
            <a:xfrm>
              <a:off x="252734" y="1867082"/>
              <a:ext cx="1774890" cy="2082782"/>
              <a:chOff x="-1501132" y="1212470"/>
              <a:chExt cx="1774890" cy="2082782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6245E89-99D9-40CD-9E0A-19D3BCE0B066}"/>
                  </a:ext>
                </a:extLst>
              </p:cNvPr>
              <p:cNvSpPr/>
              <p:nvPr/>
            </p:nvSpPr>
            <p:spPr>
              <a:xfrm>
                <a:off x="-1457869" y="1212470"/>
                <a:ext cx="1731627" cy="2082782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4E0E150-0539-4293-B9A3-53804D0C97DF}"/>
                  </a:ext>
                </a:extLst>
              </p:cNvPr>
              <p:cNvSpPr txBox="1"/>
              <p:nvPr/>
            </p:nvSpPr>
            <p:spPr>
              <a:xfrm>
                <a:off x="-1501132" y="1411322"/>
                <a:ext cx="1774890" cy="1685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nghĩ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khi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đồ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trong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nhà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7EF1C9-1E0A-4ADE-9761-0486A508EB78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B14C013-E09C-49B2-BD7C-ACA81C5FC296}"/>
                  </a:ext>
                </a:extLst>
              </p:cNvPr>
              <p:cNvGrpSpPr/>
              <p:nvPr/>
            </p:nvGrpSpPr>
            <p:grpSpPr>
              <a:xfrm>
                <a:off x="2468034" y="2357053"/>
                <a:ext cx="1896533" cy="821122"/>
                <a:chOff x="2269067" y="2204300"/>
                <a:chExt cx="1896533" cy="821122"/>
              </a:xfrm>
              <a:grpFill/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7D0F812-6736-4ACD-A216-151174EED1F5}"/>
                    </a:ext>
                  </a:extLst>
                </p:cNvPr>
                <p:cNvSpPr/>
                <p:nvPr/>
              </p:nvSpPr>
              <p:spPr>
                <a:xfrm>
                  <a:off x="2269067" y="2204300"/>
                  <a:ext cx="1896533" cy="821122"/>
                </a:xfrm>
                <a:prstGeom prst="ellipse">
                  <a:avLst/>
                </a:prstGeom>
                <a:solidFill>
                  <a:srgbClr val="E6CD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  <a:sym typeface="Arial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26FD8B4D-C837-41C0-B065-607F4B77F740}"/>
                    </a:ext>
                  </a:extLst>
                </p:cNvPr>
                <p:cNvSpPr txBox="1"/>
                <p:nvPr/>
              </p:nvSpPr>
              <p:spPr>
                <a:xfrm>
                  <a:off x="2429812" y="2430195"/>
                  <a:ext cx="1600440" cy="438581"/>
                </a:xfrm>
                <a:prstGeom prst="rect">
                  <a:avLst/>
                </a:prstGeom>
                <a:solidFill>
                  <a:srgbClr val="E6CD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Tả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đồ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/>
                      <a:ea typeface="Arial-Rounded"/>
                      <a:cs typeface="Arial"/>
                      <a:sym typeface="Arial"/>
                    </a:rPr>
                    <a:t>dùng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48551DC-9DEA-4A58-92D0-DD5A25C3D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AB45075-F858-4FB7-8643-BB9A9372DC0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ECB6627-8B82-4E97-89A7-A6EFA9B22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103A302-6B97-48D1-903D-F3E4FF931A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B4B9A49-5006-42F1-A37D-5BDB0BCD0663}"/>
                </a:ext>
              </a:extLst>
            </p:cNvPr>
            <p:cNvGrpSpPr/>
            <p:nvPr/>
          </p:nvGrpSpPr>
          <p:grpSpPr>
            <a:xfrm>
              <a:off x="2124847" y="3630836"/>
              <a:ext cx="2635247" cy="871211"/>
              <a:chOff x="-174292" y="3217333"/>
              <a:chExt cx="2635247" cy="871211"/>
            </a:xfrm>
            <a:grpFill/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BBCE13C0-CC98-4362-A30D-21A171411EA3}"/>
                  </a:ext>
                </a:extLst>
              </p:cNvPr>
              <p:cNvSpPr/>
              <p:nvPr/>
            </p:nvSpPr>
            <p:spPr>
              <a:xfrm>
                <a:off x="-174292" y="3217333"/>
                <a:ext cx="2635247" cy="871211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  <a:sym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8D89592-5B70-4E2B-A938-A81820C24CA4}"/>
                  </a:ext>
                </a:extLst>
              </p:cNvPr>
              <p:cNvSpPr txBox="1"/>
              <p:nvPr/>
            </p:nvSpPr>
            <p:spPr>
              <a:xfrm>
                <a:off x="101598" y="3281102"/>
                <a:ext cx="2019929" cy="715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Nó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dùng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để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làm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gì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Arial"/>
                    <a:sym typeface="Arial"/>
                  </a:rPr>
                  <a:t>?</a:t>
                </a: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DA93F92-9AEE-4564-B701-7DA2964F0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0" y="412741"/>
            <a:ext cx="1611298" cy="1510592"/>
          </a:xfrm>
          <a:prstGeom prst="rect">
            <a:avLst/>
          </a:prstGeom>
        </p:spPr>
      </p:pic>
      <p:pic>
        <p:nvPicPr>
          <p:cNvPr id="52" name="Picture 51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198ADB8-46D9-412E-876B-1684E184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21" y="4349008"/>
            <a:ext cx="2376187" cy="237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90</Words>
  <Application>Microsoft Office PowerPoint</Application>
  <PresentationFormat>Widescreen</PresentationFormat>
  <Paragraphs>14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等线</vt:lpstr>
      <vt:lpstr>Arial</vt:lpstr>
      <vt:lpstr>Arial-Rounded</vt:lpstr>
      <vt:lpstr>Calibri</vt:lpstr>
      <vt:lpstr>Office Theme</vt:lpstr>
      <vt:lpstr>1_Office 主题</vt:lpstr>
      <vt:lpstr>2_Office 主题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Hoa</cp:lastModifiedBy>
  <cp:revision>49</cp:revision>
  <dcterms:created xsi:type="dcterms:W3CDTF">2021-07-20T01:55:21Z</dcterms:created>
  <dcterms:modified xsi:type="dcterms:W3CDTF">2025-04-05T14:16:22Z</dcterms:modified>
</cp:coreProperties>
</file>