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51" r:id="rId4"/>
    <p:sldMasterId id="2147483957" r:id="rId5"/>
    <p:sldMasterId id="2147483969" r:id="rId6"/>
    <p:sldMasterId id="2147483987" r:id="rId7"/>
    <p:sldMasterId id="2147483999" r:id="rId8"/>
    <p:sldMasterId id="2147484014" r:id="rId9"/>
    <p:sldMasterId id="2147484026" r:id="rId10"/>
  </p:sldMasterIdLst>
  <p:notesMasterIdLst>
    <p:notesMasterId r:id="rId34"/>
  </p:notesMasterIdLst>
  <p:sldIdLst>
    <p:sldId id="386" r:id="rId11"/>
    <p:sldId id="296" r:id="rId12"/>
    <p:sldId id="297" r:id="rId13"/>
    <p:sldId id="298" r:id="rId14"/>
    <p:sldId id="299" r:id="rId15"/>
    <p:sldId id="257" r:id="rId16"/>
    <p:sldId id="266" r:id="rId17"/>
    <p:sldId id="649" r:id="rId18"/>
    <p:sldId id="315" r:id="rId19"/>
    <p:sldId id="648" r:id="rId20"/>
    <p:sldId id="322" r:id="rId21"/>
    <p:sldId id="292" r:id="rId22"/>
    <p:sldId id="652" r:id="rId23"/>
    <p:sldId id="319" r:id="rId24"/>
    <p:sldId id="321" r:id="rId25"/>
    <p:sldId id="653" r:id="rId26"/>
    <p:sldId id="650" r:id="rId27"/>
    <p:sldId id="268" r:id="rId28"/>
    <p:sldId id="269" r:id="rId29"/>
    <p:sldId id="270" r:id="rId30"/>
    <p:sldId id="651" r:id="rId31"/>
    <p:sldId id="275" r:id="rId32"/>
    <p:sldId id="44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29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3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7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</a:t>
            </a:r>
            <a:r>
              <a:rPr lang="en-US" baseline="0"/>
              <a:t> dấu trừ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69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4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351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576" indent="0" algn="ctr">
              <a:buNone/>
              <a:defRPr sz="1975"/>
            </a:lvl2pPr>
            <a:lvl3pPr marL="903153" indent="0" algn="ctr">
              <a:buNone/>
              <a:defRPr sz="1778"/>
            </a:lvl3pPr>
            <a:lvl4pPr marL="1354729" indent="0" algn="ctr">
              <a:buNone/>
              <a:defRPr sz="1580"/>
            </a:lvl4pPr>
            <a:lvl5pPr marL="1806306" indent="0" algn="ctr">
              <a:buNone/>
              <a:defRPr sz="1580"/>
            </a:lvl5pPr>
            <a:lvl6pPr marL="2257882" indent="0" algn="ctr">
              <a:buNone/>
              <a:defRPr sz="1580"/>
            </a:lvl6pPr>
            <a:lvl7pPr marL="2709459" indent="0" algn="ctr">
              <a:buNone/>
              <a:defRPr sz="1580"/>
            </a:lvl7pPr>
            <a:lvl8pPr marL="3161035" indent="0" algn="ctr">
              <a:buNone/>
              <a:defRPr sz="1580"/>
            </a:lvl8pPr>
            <a:lvl9pPr marL="3612612" indent="0" algn="ctr">
              <a:buNone/>
              <a:defRPr sz="158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47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1" y="2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5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5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</p:spTree>
    <p:extLst>
      <p:ext uri="{BB962C8B-B14F-4D97-AF65-F5344CB8AC3E}">
        <p14:creationId xmlns:p14="http://schemas.microsoft.com/office/powerpoint/2010/main" val="35990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1" y="2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5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3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</p:spTree>
    <p:extLst>
      <p:ext uri="{BB962C8B-B14F-4D97-AF65-F5344CB8AC3E}">
        <p14:creationId xmlns:p14="http://schemas.microsoft.com/office/powerpoint/2010/main" val="21426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0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7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8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0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61"/>
            </a:lvl1pPr>
            <a:lvl2pPr>
              <a:defRPr sz="2766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76" indent="0">
              <a:buNone/>
              <a:defRPr sz="1383"/>
            </a:lvl2pPr>
            <a:lvl3pPr marL="903153" indent="0">
              <a:buNone/>
              <a:defRPr sz="1185"/>
            </a:lvl3pPr>
            <a:lvl4pPr marL="1354729" indent="0">
              <a:buNone/>
              <a:defRPr sz="988"/>
            </a:lvl4pPr>
            <a:lvl5pPr marL="1806306" indent="0">
              <a:buNone/>
              <a:defRPr sz="988"/>
            </a:lvl5pPr>
            <a:lvl6pPr marL="2257882" indent="0">
              <a:buNone/>
              <a:defRPr sz="988"/>
            </a:lvl6pPr>
            <a:lvl7pPr marL="2709459" indent="0">
              <a:buNone/>
              <a:defRPr sz="988"/>
            </a:lvl7pPr>
            <a:lvl8pPr marL="3161035" indent="0">
              <a:buNone/>
              <a:defRPr sz="988"/>
            </a:lvl8pPr>
            <a:lvl9pPr marL="3612612" indent="0">
              <a:buNone/>
              <a:defRPr sz="9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 marL="0" indent="0">
              <a:buNone/>
              <a:defRPr sz="3161"/>
            </a:lvl1pPr>
            <a:lvl2pPr marL="451576" indent="0">
              <a:buNone/>
              <a:defRPr sz="2766"/>
            </a:lvl2pPr>
            <a:lvl3pPr marL="903153" indent="0">
              <a:buNone/>
              <a:defRPr sz="2370"/>
            </a:lvl3pPr>
            <a:lvl4pPr marL="1354729" indent="0">
              <a:buNone/>
              <a:defRPr sz="1975"/>
            </a:lvl4pPr>
            <a:lvl5pPr marL="1806306" indent="0">
              <a:buNone/>
              <a:defRPr sz="1975"/>
            </a:lvl5pPr>
            <a:lvl6pPr marL="2257882" indent="0">
              <a:buNone/>
              <a:defRPr sz="1975"/>
            </a:lvl6pPr>
            <a:lvl7pPr marL="2709459" indent="0">
              <a:buNone/>
              <a:defRPr sz="1975"/>
            </a:lvl7pPr>
            <a:lvl8pPr marL="3161035" indent="0">
              <a:buNone/>
              <a:defRPr sz="1975"/>
            </a:lvl8pPr>
            <a:lvl9pPr marL="3612612" indent="0">
              <a:buNone/>
              <a:defRPr sz="197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76" indent="0">
              <a:buNone/>
              <a:defRPr sz="1383"/>
            </a:lvl2pPr>
            <a:lvl3pPr marL="903153" indent="0">
              <a:buNone/>
              <a:defRPr sz="1185"/>
            </a:lvl3pPr>
            <a:lvl4pPr marL="1354729" indent="0">
              <a:buNone/>
              <a:defRPr sz="988"/>
            </a:lvl4pPr>
            <a:lvl5pPr marL="1806306" indent="0">
              <a:buNone/>
              <a:defRPr sz="988"/>
            </a:lvl5pPr>
            <a:lvl6pPr marL="2257882" indent="0">
              <a:buNone/>
              <a:defRPr sz="988"/>
            </a:lvl6pPr>
            <a:lvl7pPr marL="2709459" indent="0">
              <a:buNone/>
              <a:defRPr sz="988"/>
            </a:lvl7pPr>
            <a:lvl8pPr marL="3161035" indent="0">
              <a:buNone/>
              <a:defRPr sz="988"/>
            </a:lvl8pPr>
            <a:lvl9pPr marL="3612612" indent="0">
              <a:buNone/>
              <a:defRPr sz="9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1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11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1809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2279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81515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1834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67134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6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3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1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0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6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11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4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0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38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4067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96209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000500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72125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99095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96753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998658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451482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76108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213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7652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447334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2865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843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0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67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70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12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5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8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6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01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2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7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55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0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09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807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852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612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807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2359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4660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173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87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95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971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DF3C18F6-7EA9-0F96-2483-0656861449A1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6D310B3-EF62-937D-66BB-8CB210D844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D18B02D2-11CC-5695-0048-A1A340EECF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sp>
        <p:nvSpPr>
          <p:cNvPr id="5" name="圆角矩形 9">
            <a:extLst>
              <a:ext uri="{FF2B5EF4-FFF2-40B4-BE49-F238E27FC236}">
                <a16:creationId xmlns:a16="http://schemas.microsoft.com/office/drawing/2014/main" id="{3E6799AB-4E64-F04B-D009-0376F32E3706}"/>
              </a:ext>
            </a:extLst>
          </p:cNvPr>
          <p:cNvSpPr/>
          <p:nvPr userDrawn="1"/>
        </p:nvSpPr>
        <p:spPr>
          <a:xfrm>
            <a:off x="367862" y="189186"/>
            <a:ext cx="11456275" cy="6472814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92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03153" rtl="0" eaLnBrk="1" latinLnBrk="0" hangingPunct="1">
        <a:lnSpc>
          <a:spcPct val="90000"/>
        </a:lnSpc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788" indent="-225788" algn="l" defTabSz="903153" rtl="0" eaLnBrk="1" latinLnBrk="0" hangingPunct="1">
        <a:lnSpc>
          <a:spcPct val="90000"/>
        </a:lnSpc>
        <a:spcBef>
          <a:spcPts val="988"/>
        </a:spcBef>
        <a:buFont typeface="Arial" panose="020B0604020202020204" pitchFamily="34" charset="0"/>
        <a:buChar char="•"/>
        <a:defRPr sz="2766" kern="1200">
          <a:solidFill>
            <a:schemeClr val="tx1"/>
          </a:solidFill>
          <a:latin typeface="+mn-lt"/>
          <a:ea typeface="+mn-ea"/>
          <a:cs typeface="+mn-cs"/>
        </a:defRPr>
      </a:lvl1pPr>
      <a:lvl2pPr marL="677365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941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80518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2032094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483670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935247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386823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838400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7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153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72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30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88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45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1035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61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2B305D-CB35-2C4E-CA9A-3A57A726625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7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9420F1-B502-B2A8-10FE-45EB82087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448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78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3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7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80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7" Type="http://schemas.openxmlformats.org/officeDocument/2006/relationships/image" Target="../media/image8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2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3" Type="http://schemas.openxmlformats.org/officeDocument/2006/relationships/audio" Target="../media/audio5.wav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0.svg"/><Relationship Id="rId11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audio" Target="../media/audio6.wav"/><Relationship Id="rId9" Type="http://schemas.openxmlformats.org/officeDocument/2006/relationships/image" Target="../media/image94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openxmlformats.org/officeDocument/2006/relationships/image" Target="../media/image50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openxmlformats.org/officeDocument/2006/relationships/image" Target="../media/image5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3" Type="http://schemas.openxmlformats.org/officeDocument/2006/relationships/audio" Target="../media/audio6.wav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0.svg"/><Relationship Id="rId11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audio" Target="../media/audio4.wav"/><Relationship Id="rId9" Type="http://schemas.openxmlformats.org/officeDocument/2006/relationships/image" Target="../media/image94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3" Type="http://schemas.openxmlformats.org/officeDocument/2006/relationships/audio" Target="../media/audio5.wav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0.svg"/><Relationship Id="rId11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audio" Target="../media/audio6.wav"/><Relationship Id="rId9" Type="http://schemas.openxmlformats.org/officeDocument/2006/relationships/image" Target="../media/image94.png"/><Relationship Id="rId1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openxmlformats.org/officeDocument/2006/relationships/image" Target="../media/image56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9.png"/><Relationship Id="rId1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5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17 (1)">
            <a:hlinkClick r:id="" action="ppaction://media"/>
            <a:extLst>
              <a:ext uri="{FF2B5EF4-FFF2-40B4-BE49-F238E27FC236}">
                <a16:creationId xmlns:a16="http://schemas.microsoft.com/office/drawing/2014/main" id="{AEA7F5E4-F3B7-BD12-3FAF-18804E2888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300" y="0"/>
            <a:ext cx="1170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9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9" y="875358"/>
            <a:ext cx="2202618" cy="110130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165" y="4910715"/>
            <a:ext cx="53915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cs typeface="Lato" panose="020F0502020204030203" pitchFamily="34" charset="0"/>
              </a:rPr>
              <a:t>Bay </a:t>
            </a:r>
            <a:r>
              <a:rPr lang="en-GB" sz="2800" dirty="0" err="1">
                <a:cs typeface="Lato" panose="020F0502020204030203" pitchFamily="34" charset="0"/>
              </a:rPr>
              <a:t>mất</a:t>
            </a:r>
            <a:r>
              <a:rPr lang="en-GB" sz="2800" dirty="0">
                <a:cs typeface="Lato" panose="020F0502020204030203" pitchFamily="34" charset="0"/>
              </a:rPr>
              <a:t> 2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còn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lại</a:t>
            </a:r>
            <a:r>
              <a:rPr lang="en-GB" sz="2800" dirty="0"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endParaRPr lang="en-GB" sz="2800" dirty="0"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803982" y="4803308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803982" y="4818265"/>
            <a:ext cx="594490" cy="613720"/>
            <a:chOff x="1975996" y="3631923"/>
            <a:chExt cx="446022" cy="460450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2226" y="3631923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0494" y="2750934"/>
            <a:ext cx="5668233" cy="3373419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7967184" y="733647"/>
            <a:ext cx="3037514" cy="1588654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 defTabSz="609402"/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5"/>
          <a:srcRect l="4904" t="8393"/>
          <a:stretch/>
        </p:blipFill>
        <p:spPr bwMode="auto">
          <a:xfrm>
            <a:off x="704468" y="2637585"/>
            <a:ext cx="4136224" cy="1702623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243" y="2574813"/>
            <a:ext cx="3656330" cy="182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788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644" y="2691848"/>
            <a:ext cx="2067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–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999" y="823916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70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5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–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078A9996-CFD8-D225-42EA-95963FD04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25" y="1800173"/>
            <a:ext cx="8176437" cy="28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94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165" y="1191403"/>
            <a:ext cx="5338496" cy="5143831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645" y="4386976"/>
            <a:ext cx="2111957" cy="2111957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2308900" y="3763317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83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bưởi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trên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cây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25454" r="68700" b="67271"/>
          <a:stretch>
            <a:fillRect/>
          </a:stretch>
        </p:blipFill>
        <p:spPr bwMode="auto">
          <a:xfrm>
            <a:off x="578926" y="1887110"/>
            <a:ext cx="1669794" cy="177881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134414" y="1887305"/>
            <a:ext cx="1670157" cy="177881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852756" y="2372101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0453" y="1887305"/>
            <a:ext cx="2114468" cy="177881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4440176" y="2379625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BD05B7-AE41-D605-1202-04EF0F581295}"/>
              </a:ext>
            </a:extLst>
          </p:cNvPr>
          <p:cNvGrpSpPr/>
          <p:nvPr/>
        </p:nvGrpSpPr>
        <p:grpSpPr>
          <a:xfrm>
            <a:off x="1924859" y="454158"/>
            <a:ext cx="11200331" cy="717482"/>
            <a:chOff x="482454" y="457200"/>
            <a:chExt cx="10848338" cy="7174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12C1446-F909-31E7-AEC9-B0232650D011}"/>
                </a:ext>
              </a:extLst>
            </p:cNvPr>
            <p:cNvSpPr/>
            <p:nvPr/>
          </p:nvSpPr>
          <p:spPr>
            <a:xfrm>
              <a:off x="482454" y="534602"/>
              <a:ext cx="619964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025654-479E-6F31-88F3-C9FD21979FD6}"/>
                </a:ext>
              </a:extLst>
            </p:cNvPr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Còn lại mấy quả bưởi trên cây?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53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5" y="505539"/>
            <a:ext cx="2226464" cy="11132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090" y="4421570"/>
            <a:ext cx="2111957" cy="2111957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2217407" y="3750506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83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trứng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chưa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nở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0670" t="25454" r="60113" b="67271"/>
          <a:stretch>
            <a:fillRect/>
          </a:stretch>
        </p:blipFill>
        <p:spPr bwMode="auto">
          <a:xfrm>
            <a:off x="2042920" y="1861171"/>
            <a:ext cx="1670157" cy="17788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2761263" y="2345968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9257" t="25454" r="49072" b="67271"/>
          <a:stretch>
            <a:fillRect/>
          </a:stretch>
        </p:blipFill>
        <p:spPr bwMode="auto">
          <a:xfrm>
            <a:off x="3696635" y="1874591"/>
            <a:ext cx="2114468" cy="1778814"/>
          </a:xfrm>
          <a:prstGeom prst="rect">
            <a:avLst/>
          </a:prstGeom>
          <a:noFill/>
        </p:spPr>
      </p:pic>
      <p:grpSp>
        <p:nvGrpSpPr>
          <p:cNvPr id="4" name="Group 21"/>
          <p:cNvGrpSpPr/>
          <p:nvPr/>
        </p:nvGrpSpPr>
        <p:grpSpPr>
          <a:xfrm>
            <a:off x="4414784" y="2353492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9506" y="1730494"/>
            <a:ext cx="5595247" cy="4339541"/>
          </a:xfrm>
          <a:prstGeom prst="rect">
            <a:avLst/>
          </a:prstGeom>
          <a:noFill/>
        </p:spPr>
      </p:pic>
      <p:pic>
        <p:nvPicPr>
          <p:cNvPr id="18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22082" t="42726" r="68700" b="49998"/>
          <a:stretch>
            <a:fillRect/>
          </a:stretch>
        </p:blipFill>
        <p:spPr bwMode="auto">
          <a:xfrm>
            <a:off x="420457" y="1889362"/>
            <a:ext cx="1670399" cy="177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217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1F4FC2-1EDC-7F16-DCC7-833DA0D66815}"/>
              </a:ext>
            </a:extLst>
          </p:cNvPr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6E9C9C-7EF7-F70A-5F90-31F7EF8FD57E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6D2D99-ADD4-2D97-C046-BF9C6286B39F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5" name="Picture 2" descr="F:\AAA-PDF-SGK\PNG\Bai11-HĐ1-2.png">
            <a:extLst>
              <a:ext uri="{FF2B5EF4-FFF2-40B4-BE49-F238E27FC236}">
                <a16:creationId xmlns:a16="http://schemas.microsoft.com/office/drawing/2014/main" id="{AE381941-D7D1-56CB-C12F-EFBB15D2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58180" r="8588" b="35453"/>
          <a:stretch>
            <a:fillRect/>
          </a:stretch>
        </p:blipFill>
        <p:spPr bwMode="auto">
          <a:xfrm>
            <a:off x="2233712" y="1207406"/>
            <a:ext cx="8151614" cy="945676"/>
          </a:xfrm>
          <a:prstGeom prst="rect">
            <a:avLst/>
          </a:prstGeom>
          <a:noFill/>
        </p:spPr>
      </p:pic>
      <p:pic>
        <p:nvPicPr>
          <p:cNvPr id="6" name="Picture 2" descr="F:\AAA-PDF-SGK\PNG\Bai11-HĐ1-2.png">
            <a:extLst>
              <a:ext uri="{FF2B5EF4-FFF2-40B4-BE49-F238E27FC236}">
                <a16:creationId xmlns:a16="http://schemas.microsoft.com/office/drawing/2014/main" id="{3E56F2B5-3C74-3145-FB0B-9ED5FB40F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64543" r="8588" b="29090"/>
          <a:stretch>
            <a:fillRect/>
          </a:stretch>
        </p:blipFill>
        <p:spPr bwMode="auto">
          <a:xfrm>
            <a:off x="2233712" y="2152778"/>
            <a:ext cx="8151614" cy="945953"/>
          </a:xfrm>
          <a:prstGeom prst="rect">
            <a:avLst/>
          </a:prstGeom>
          <a:noFill/>
        </p:spPr>
      </p:pic>
      <p:pic>
        <p:nvPicPr>
          <p:cNvPr id="7" name="Picture 2" descr="F:\AAA-PDF-SGK\PNG\Bai11-HĐ1-2.png">
            <a:extLst>
              <a:ext uri="{FF2B5EF4-FFF2-40B4-BE49-F238E27FC236}">
                <a16:creationId xmlns:a16="http://schemas.microsoft.com/office/drawing/2014/main" id="{66BEB580-67EF-F872-3207-F0D78E10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70907" r="8588" b="21818"/>
          <a:stretch>
            <a:fillRect/>
          </a:stretch>
        </p:blipFill>
        <p:spPr bwMode="auto">
          <a:xfrm>
            <a:off x="2233712" y="3097963"/>
            <a:ext cx="8151614" cy="1080921"/>
          </a:xfrm>
          <a:prstGeom prst="rect">
            <a:avLst/>
          </a:prstGeom>
          <a:noFill/>
        </p:spPr>
      </p:pic>
      <p:pic>
        <p:nvPicPr>
          <p:cNvPr id="8" name="Picture 2" descr="F:\AAA-PDF-SGK\PNG\Bai11-HĐ1-2.png">
            <a:extLst>
              <a:ext uri="{FF2B5EF4-FFF2-40B4-BE49-F238E27FC236}">
                <a16:creationId xmlns:a16="http://schemas.microsoft.com/office/drawing/2014/main" id="{D2B8BE7F-A672-A782-1823-EE840982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78179" r="8588" b="15454"/>
          <a:stretch>
            <a:fillRect/>
          </a:stretch>
        </p:blipFill>
        <p:spPr bwMode="auto">
          <a:xfrm>
            <a:off x="2233712" y="4178551"/>
            <a:ext cx="8151614" cy="945895"/>
          </a:xfrm>
          <a:prstGeom prst="rect">
            <a:avLst/>
          </a:prstGeom>
          <a:noFill/>
        </p:spPr>
      </p:pic>
      <p:pic>
        <p:nvPicPr>
          <p:cNvPr id="9" name="Picture 2" descr="F:\AAA-PDF-SGK\PNG\Bai11-HĐ1-2.png">
            <a:extLst>
              <a:ext uri="{FF2B5EF4-FFF2-40B4-BE49-F238E27FC236}">
                <a16:creationId xmlns:a16="http://schemas.microsoft.com/office/drawing/2014/main" id="{C9025B3D-6F58-4717-9F85-0EE439D1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85452" r="8588" b="8182"/>
          <a:stretch>
            <a:fillRect/>
          </a:stretch>
        </p:blipFill>
        <p:spPr bwMode="auto">
          <a:xfrm>
            <a:off x="2233712" y="5258824"/>
            <a:ext cx="8151614" cy="945759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B60F44-7997-9F8A-0249-FB81EB5CFD5A}"/>
              </a:ext>
            </a:extLst>
          </p:cNvPr>
          <p:cNvGrpSpPr/>
          <p:nvPr/>
        </p:nvGrpSpPr>
        <p:grpSpPr>
          <a:xfrm>
            <a:off x="9626259" y="1388600"/>
            <a:ext cx="462225" cy="465924"/>
            <a:chOff x="7632352" y="2681286"/>
            <a:chExt cx="405942" cy="40816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8EDD0605-6180-10A6-B4CE-AF9914CD707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7F34B1F-1028-AD63-B628-7B7F6FC4572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5F7013-7845-DB94-2119-4608B8555C19}"/>
              </a:ext>
            </a:extLst>
          </p:cNvPr>
          <p:cNvGrpSpPr/>
          <p:nvPr/>
        </p:nvGrpSpPr>
        <p:grpSpPr>
          <a:xfrm>
            <a:off x="9613674" y="2444167"/>
            <a:ext cx="470850" cy="474617"/>
            <a:chOff x="7632352" y="2681286"/>
            <a:chExt cx="405942" cy="408164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5F2EE24D-9674-C682-A1E0-9DFDACE7400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D27411B2-DF71-EFB3-F610-5933D061341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F800E5-8EF8-2A39-2533-3D06081769B5}"/>
              </a:ext>
            </a:extLst>
          </p:cNvPr>
          <p:cNvGrpSpPr/>
          <p:nvPr/>
        </p:nvGrpSpPr>
        <p:grpSpPr>
          <a:xfrm>
            <a:off x="9610386" y="3466278"/>
            <a:ext cx="470177" cy="473939"/>
            <a:chOff x="7632352" y="2681286"/>
            <a:chExt cx="405942" cy="408164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A7902BE0-E960-9AB5-59B5-C81E4264D6A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0DC3C1E-B196-8CD6-F7E0-455CDF0F2C9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D2660F-6A38-B55B-E7A5-336C2D04C0B2}"/>
              </a:ext>
            </a:extLst>
          </p:cNvPr>
          <p:cNvGrpSpPr/>
          <p:nvPr/>
        </p:nvGrpSpPr>
        <p:grpSpPr>
          <a:xfrm>
            <a:off x="9614917" y="4471801"/>
            <a:ext cx="457639" cy="461302"/>
            <a:chOff x="7632352" y="2681286"/>
            <a:chExt cx="405942" cy="408164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BD21999E-7936-25A6-386D-7696A9A859D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86551757-FEED-22E3-3C9E-0FF82BFA9FD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C2EB5B-41FC-F294-199F-98B761367F12}"/>
              </a:ext>
            </a:extLst>
          </p:cNvPr>
          <p:cNvGrpSpPr/>
          <p:nvPr/>
        </p:nvGrpSpPr>
        <p:grpSpPr>
          <a:xfrm>
            <a:off x="9620044" y="5517396"/>
            <a:ext cx="464941" cy="447361"/>
            <a:chOff x="7632352" y="2681286"/>
            <a:chExt cx="405942" cy="408164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2887626F-7D7C-26C0-F648-7E1E06412DA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FCE988AF-C84A-D3C8-8091-9198A794220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1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C09FC-DF25-C21C-CD40-ACD2759D8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62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– 3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 – 6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1336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1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4185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3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46769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2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59353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4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0" y="431144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57" y="434913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52" y="488786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– 5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3535680" y="209318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497054" y="217321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364721" y="237656"/>
            <a:ext cx="11589925" cy="6578012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517352" y="709279"/>
            <a:ext cx="11117158" cy="562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1576" marR="0" lvl="0" indent="-451576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1576" marR="0" lvl="0" indent="-451576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766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766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766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66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66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10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5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		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97577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5 + 5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5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8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		7</a:t>
            </a:r>
            <a:endParaRPr lang="en-US" sz="4400" dirty="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702014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1 + 6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</a:t>
            </a:r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8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9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			10</a:t>
            </a:r>
            <a:endParaRPr lang="en-US" sz="4400" dirty="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57531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1 + 9 = ? + 1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2B53CE-F315-3CC2-13BC-413CA8D4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387" y="594286"/>
            <a:ext cx="2694666" cy="1707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3F759C-9881-6C26-746D-95A3A201E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92" y="1013894"/>
            <a:ext cx="2292295" cy="1700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0B3651-D38B-B581-EA9C-45A3EE2AB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706" y="2311313"/>
            <a:ext cx="6767147" cy="201185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BF5554-B32D-227B-95D9-BB756953F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30091D-2C5D-58A5-F287-F91222AF6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3" y="127358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9DC2722D-E703-A6C6-81AB-A70A67AE1B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6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2" y="376980"/>
            <a:ext cx="2203098" cy="110154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2594" y="5755458"/>
            <a:ext cx="475854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Bớt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024" y="2264175"/>
            <a:ext cx="3509493" cy="334384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627807" y="1478529"/>
            <a:ext cx="2012651" cy="1398370"/>
          </a:xfrm>
          <a:prstGeom prst="wedgeRoundRectCallout">
            <a:avLst>
              <a:gd name="adj1" fmla="val -37254"/>
              <a:gd name="adj2" fmla="val 78257"/>
              <a:gd name="adj3" fmla="val 16667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Bớt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1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,</a:t>
            </a:r>
          </a:p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còn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63768" y="5697451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06" y="5717505"/>
            <a:ext cx="594490" cy="620074"/>
            <a:chOff x="1975996" y="3646349"/>
            <a:chExt cx="446022" cy="465217"/>
          </a:xfrm>
          <a:solidFill>
            <a:schemeClr val="accent4"/>
          </a:solidFill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5"/>
          <a:srcRect l="1439" t="3478" r="1439" b="8696"/>
          <a:stretch>
            <a:fillRect/>
          </a:stretch>
        </p:blipFill>
        <p:spPr bwMode="auto">
          <a:xfrm>
            <a:off x="4316774" y="2982463"/>
            <a:ext cx="7470716" cy="1459231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90118" y="2982463"/>
            <a:ext cx="2649247" cy="1324624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771642" y="3262114"/>
            <a:ext cx="4273242" cy="752331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5100643" y="3429000"/>
            <a:ext cx="534159" cy="507097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5743269" y="3429000"/>
            <a:ext cx="534159" cy="507097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6381179" y="3429000"/>
            <a:ext cx="534159" cy="507097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7019089" y="3429000"/>
            <a:ext cx="534159" cy="507097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7658571" y="3429000"/>
            <a:ext cx="534159" cy="507097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8284578" y="3429000"/>
            <a:ext cx="534159" cy="507097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8283080" y="3419512"/>
            <a:ext cx="536626" cy="536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661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394</Words>
  <Application>Microsoft Office PowerPoint</Application>
  <PresentationFormat>Widescreen</PresentationFormat>
  <Paragraphs>85</Paragraphs>
  <Slides>23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54" baseType="lpstr">
      <vt:lpstr>Arial </vt:lpstr>
      <vt:lpstr>Arial  </vt:lpstr>
      <vt:lpstr>Arial    </vt:lpstr>
      <vt:lpstr>等线</vt:lpstr>
      <vt:lpstr>等线 Light</vt:lpstr>
      <vt:lpstr>DFPOP1-W9</vt:lpstr>
      <vt:lpstr>Neucha</vt:lpstr>
      <vt:lpstr>思源黑体 CN Regular</vt:lpstr>
      <vt:lpstr>Amasis MT Pro</vt:lpstr>
      <vt:lpstr>Aptos</vt:lpstr>
      <vt:lpstr>Aptos Display</vt:lpstr>
      <vt:lpstr>Arial</vt:lpstr>
      <vt:lpstr>Arial-Rounded</vt:lpstr>
      <vt:lpstr>Bebas Neue</vt:lpstr>
      <vt:lpstr>Calibri</vt:lpstr>
      <vt:lpstr>Cambria</vt:lpstr>
      <vt:lpstr>Fredoka One</vt:lpstr>
      <vt:lpstr>HP001 4 hàng</vt:lpstr>
      <vt:lpstr>Lato</vt:lpstr>
      <vt:lpstr>Raleway</vt:lpstr>
      <vt:lpstr>Times New Roman</vt:lpstr>
      <vt:lpstr>Office Theme</vt:lpstr>
      <vt:lpstr>2_Office 主题</vt:lpstr>
      <vt:lpstr>https://www.freeppt7.com</vt:lpstr>
      <vt:lpstr>Office 主题</vt:lpstr>
      <vt:lpstr>1_Office Theme</vt:lpstr>
      <vt:lpstr>2_Children's Day in Brazil by Slidesgo</vt:lpstr>
      <vt:lpstr>3_Office Theme</vt:lpstr>
      <vt:lpstr>Office 主题​​</vt:lpstr>
      <vt:lpstr>4_Office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85</cp:revision>
  <dcterms:created xsi:type="dcterms:W3CDTF">2021-07-20T01:55:21Z</dcterms:created>
  <dcterms:modified xsi:type="dcterms:W3CDTF">2025-10-04T00:56:30Z</dcterms:modified>
</cp:coreProperties>
</file>