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21" r:id="rId3"/>
    <p:sldMasterId id="2147483834" r:id="rId4"/>
  </p:sldMasterIdLst>
  <p:notesMasterIdLst>
    <p:notesMasterId r:id="rId38"/>
  </p:notesMasterIdLst>
  <p:sldIdLst>
    <p:sldId id="309" r:id="rId5"/>
    <p:sldId id="325" r:id="rId6"/>
    <p:sldId id="316" r:id="rId7"/>
    <p:sldId id="290" r:id="rId8"/>
    <p:sldId id="289" r:id="rId9"/>
    <p:sldId id="280" r:id="rId10"/>
    <p:sldId id="331" r:id="rId11"/>
    <p:sldId id="323" r:id="rId12"/>
    <p:sldId id="330" r:id="rId13"/>
    <p:sldId id="334" r:id="rId14"/>
    <p:sldId id="332" r:id="rId15"/>
    <p:sldId id="335" r:id="rId16"/>
    <p:sldId id="336" r:id="rId17"/>
    <p:sldId id="324" r:id="rId18"/>
    <p:sldId id="333" r:id="rId19"/>
    <p:sldId id="282" r:id="rId20"/>
    <p:sldId id="337" r:id="rId21"/>
    <p:sldId id="258" r:id="rId22"/>
    <p:sldId id="338" r:id="rId23"/>
    <p:sldId id="339" r:id="rId24"/>
    <p:sldId id="344" r:id="rId25"/>
    <p:sldId id="340" r:id="rId26"/>
    <p:sldId id="341" r:id="rId27"/>
    <p:sldId id="342" r:id="rId28"/>
    <p:sldId id="343" r:id="rId29"/>
    <p:sldId id="345" r:id="rId30"/>
    <p:sldId id="317" r:id="rId31"/>
    <p:sldId id="287" r:id="rId32"/>
    <p:sldId id="347" r:id="rId33"/>
    <p:sldId id="348" r:id="rId34"/>
    <p:sldId id="349" r:id="rId35"/>
    <p:sldId id="350" r:id="rId36"/>
    <p:sldId id="346" r:id="rId37"/>
  </p:sldIdLst>
  <p:sldSz cx="9144000" cy="5143500" type="screen16x9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1" autoAdjust="0"/>
    <p:restoredTop sz="94660"/>
  </p:normalViewPr>
  <p:slideViewPr>
    <p:cSldViewPr>
      <p:cViewPr varScale="1">
        <p:scale>
          <a:sx n="105" d="100"/>
          <a:sy n="105" d="100"/>
        </p:scale>
        <p:origin x="595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gif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Lưu Thị Huệ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Củng</a:t>
            </a: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cố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5497" y="1279953"/>
            <a:ext cx="8064896" cy="1810044"/>
            <a:chOff x="1218941" y="1015336"/>
            <a:chExt cx="7486621" cy="977506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008818" y="1051486"/>
              <a:ext cx="6562676" cy="94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tư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638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910</Words>
  <Application>Microsoft Office PowerPoint</Application>
  <PresentationFormat>On-screen Show (16:9)</PresentationFormat>
  <Paragraphs>254</Paragraphs>
  <Slides>33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微软雅黑</vt:lpstr>
      <vt:lpstr>.VnArial</vt:lpstr>
      <vt:lpstr>.VnTimeH</vt:lpstr>
      <vt:lpstr>Arial</vt:lpstr>
      <vt:lpstr>Calibri</vt:lpstr>
      <vt:lpstr>Calibri Light</vt:lpstr>
      <vt:lpstr>Times</vt:lpstr>
      <vt:lpstr>Times New Roman</vt:lpstr>
      <vt:lpstr>Wingdings</vt:lpstr>
      <vt:lpstr>自定义设计方案</vt:lpstr>
      <vt:lpstr>1_自定义设计方案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WINDOWS</cp:lastModifiedBy>
  <cp:revision>47</cp:revision>
  <dcterms:created xsi:type="dcterms:W3CDTF">2015-04-15T03:07:00Z</dcterms:created>
  <dcterms:modified xsi:type="dcterms:W3CDTF">2025-04-23T11:32:01Z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