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70" r:id="rId4"/>
    <p:sldId id="258" r:id="rId5"/>
    <p:sldId id="259" r:id="rId6"/>
    <p:sldId id="256" r:id="rId7"/>
    <p:sldId id="257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09/05/2025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09/05/2025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09/05/2025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09/05/2025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09/05/2025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09/05/2025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E350-BF84-4BBE-8CD3-72703534405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09/05/2025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34514" y="236220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972354" y="3733800"/>
            <a:ext cx="5442503" cy="7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4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: Lưu Thị Huệ</a:t>
            </a:r>
            <a:endParaRPr lang="zh-CN" altLang="en-US" sz="4000" b="1" dirty="0">
              <a:solidFill>
                <a:srgbClr val="C00000"/>
              </a:solidFill>
              <a:latin typeface="+mj-lt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6" b="33333"/>
          <a:stretch>
            <a:fillRect/>
          </a:stretch>
        </p:blipFill>
        <p:spPr bwMode="auto">
          <a:xfrm>
            <a:off x="228600" y="0"/>
            <a:ext cx="8915400" cy="640160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733800" y="28194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81300" y="2628900"/>
            <a:ext cx="2209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429000" y="5257800"/>
            <a:ext cx="685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52900" y="2857500"/>
            <a:ext cx="2057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457700" y="3162300"/>
            <a:ext cx="1371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724400" y="54102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/>
          <a:srcRect l="7708" t="66667" b="7778"/>
          <a:stretch>
            <a:fillRect/>
          </a:stretch>
        </p:blipFill>
        <p:spPr bwMode="auto">
          <a:xfrm>
            <a:off x="0" y="0"/>
            <a:ext cx="8979588" cy="518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00200" y="2286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4267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sz="2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6142" t="5556" r="7708" b="57778"/>
          <a:stretch>
            <a:fillRect/>
          </a:stretch>
        </p:blipFill>
        <p:spPr bwMode="auto">
          <a:xfrm>
            <a:off x="0" y="0"/>
            <a:ext cx="901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8261" t="42222" r="7708" b="31111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76400" y="2667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/>
          <a:srcRect l="7708" t="67778" r="7708" b="8889"/>
          <a:stretch>
            <a:fillRect/>
          </a:stretch>
        </p:blipFill>
        <p:spPr bwMode="auto">
          <a:xfrm>
            <a:off x="-1" y="0"/>
            <a:ext cx="9144001" cy="63246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81400" y="1828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3505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51816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2"/>
          <a:srcRect l="9275" t="6000" r="9275" b="83333"/>
          <a:stretch>
            <a:fillRect/>
          </a:stretch>
        </p:blipFill>
        <p:spPr bwMode="auto">
          <a:xfrm>
            <a:off x="1295400" y="10668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304800" y="0"/>
            <a:ext cx="8610600" cy="5791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8956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56" b="7778"/>
          <a:stretch>
            <a:fillRect/>
          </a:stretch>
        </p:blipFill>
        <p:spPr bwMode="auto">
          <a:xfrm>
            <a:off x="0" y="0"/>
            <a:ext cx="897958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17526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8194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8862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8768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/>
          <a:srcRect t="6340" r="7708" b="76666"/>
          <a:stretch>
            <a:fillRect/>
          </a:stretch>
        </p:blipFill>
        <p:spPr bwMode="auto">
          <a:xfrm>
            <a:off x="0" y="228600"/>
            <a:ext cx="897958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209800"/>
            <a:ext cx="5334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4953000"/>
            <a:ext cx="457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</Words>
  <Application>Microsoft Office PowerPoint</Application>
  <PresentationFormat>On-screen Show (4:3)</PresentationFormat>
  <Paragraphs>22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.VnAvant</vt:lpstr>
      <vt:lpstr>.VnTime</vt:lpstr>
      <vt:lpstr>Arial</vt:lpstr>
      <vt:lpstr>Calibri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</cp:lastModifiedBy>
  <cp:revision>10</cp:revision>
  <dcterms:created xsi:type="dcterms:W3CDTF">2020-08-28T15:07:00Z</dcterms:created>
  <dcterms:modified xsi:type="dcterms:W3CDTF">2025-05-09T07:10:06Z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