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media/audio3.wav" ContentType="audio/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8"/>
  </p:notesMasterIdLst>
  <p:sldIdLst>
    <p:sldId id="327" r:id="rId2"/>
    <p:sldId id="308" r:id="rId3"/>
    <p:sldId id="340" r:id="rId4"/>
    <p:sldId id="309" r:id="rId5"/>
    <p:sldId id="328" r:id="rId6"/>
    <p:sldId id="332" r:id="rId7"/>
    <p:sldId id="321" r:id="rId8"/>
    <p:sldId id="301" r:id="rId9"/>
    <p:sldId id="325" r:id="rId10"/>
    <p:sldId id="322" r:id="rId11"/>
    <p:sldId id="282" r:id="rId12"/>
    <p:sldId id="311" r:id="rId13"/>
    <p:sldId id="312" r:id="rId14"/>
    <p:sldId id="313" r:id="rId15"/>
    <p:sldId id="342" r:id="rId16"/>
    <p:sldId id="341" r:id="rId17"/>
    <p:sldId id="343" r:id="rId18"/>
    <p:sldId id="344" r:id="rId19"/>
    <p:sldId id="334" r:id="rId20"/>
    <p:sldId id="335" r:id="rId21"/>
    <p:sldId id="336" r:id="rId22"/>
    <p:sldId id="337" r:id="rId23"/>
    <p:sldId id="338" r:id="rId24"/>
    <p:sldId id="339" r:id="rId25"/>
    <p:sldId id="346" r:id="rId26"/>
    <p:sldId id="345" r:id="rId27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27"/>
            <p14:sldId id="308"/>
            <p14:sldId id="340"/>
            <p14:sldId id="309"/>
            <p14:sldId id="328"/>
            <p14:sldId id="332"/>
          </p14:sldIdLst>
        </p14:section>
        <p14:section name="Tiết 1" id="{29C178FB-5098-4551-BE1B-302196ADB65A}">
          <p14:sldIdLst>
            <p14:sldId id="321"/>
            <p14:sldId id="301"/>
            <p14:sldId id="325"/>
            <p14:sldId id="322"/>
            <p14:sldId id="282"/>
            <p14:sldId id="311"/>
            <p14:sldId id="312"/>
            <p14:sldId id="313"/>
            <p14:sldId id="342"/>
            <p14:sldId id="341"/>
            <p14:sldId id="343"/>
            <p14:sldId id="344"/>
            <p14:sldId id="334"/>
            <p14:sldId id="335"/>
            <p14:sldId id="336"/>
            <p14:sldId id="337"/>
            <p14:sldId id="338"/>
            <p14:sldId id="339"/>
            <p14:sldId id="346"/>
            <p14:sldId id="345"/>
          </p14:sldIdLst>
        </p14:section>
        <p14:section name="Tiết 2" id="{9F60823D-ED45-406B-A127-289E07A3A261}">
          <p14:sldIdLst/>
        </p14:section>
        <p14:section name="Mục Chưa có tên" id="{76BEE7AE-0B2E-48A2-848B-26BC497CEF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74" d="100"/>
          <a:sy n="74" d="100"/>
        </p:scale>
        <p:origin x="546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5-02-19T00:50:43.37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5966 12078 0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5-02-19T00:51:02.47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7620 9300 0,'-13'0'31,"0"0"-16,-54 0 1,41 0-16,-53 13 16,52-13-1,1 0-15,-14 0 0,27 14 0,-27-14 0,-105 13 16,-54 0 0,133 0-1,-172 0 1,172-13-16,-27 0 0,27 0 0,0 0 0,-239 14 15,266-14 1,-120 0 0,133 0-16,-14-14 0,13 14 0,14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20/02/2025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3595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164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126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22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036;g6c6532119b_0_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Google Shape;1037;g6c6532119b_0_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  <a:buFont typeface="Arial" panose="020B0604020202020204" pitchFamily="34" charset="0"/>
              <a:buChar char="●"/>
            </a:pPr>
            <a:endParaRPr lang="en-US" altLang="en-US" sz="11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30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487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47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0933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82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862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Ủa chị ơi :((( em thấy chị góp ý phần này mà sửa cho em luôn nên e ko biết chỉnh gì nữa ạ?!?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62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36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173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5360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6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65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71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893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57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66;p21"/>
          <p:cNvSpPr/>
          <p:nvPr/>
        </p:nvSpPr>
        <p:spPr>
          <a:xfrm>
            <a:off x="8732838" y="758825"/>
            <a:ext cx="1198562" cy="134938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Google Shape;267;p21"/>
          <p:cNvSpPr>
            <a:spLocks/>
          </p:cNvSpPr>
          <p:nvPr/>
        </p:nvSpPr>
        <p:spPr bwMode="auto">
          <a:xfrm>
            <a:off x="8318500" y="1033463"/>
            <a:ext cx="1200150" cy="134937"/>
          </a:xfrm>
          <a:custGeom>
            <a:avLst/>
            <a:gdLst>
              <a:gd name="T0" fmla="*/ 0 w 36202"/>
              <a:gd name="T1" fmla="*/ 2147483647 h 4079"/>
              <a:gd name="T2" fmla="*/ 2147483647 w 36202"/>
              <a:gd name="T3" fmla="*/ 2147483647 h 4079"/>
              <a:gd name="T4" fmla="*/ 2147483647 w 36202"/>
              <a:gd name="T5" fmla="*/ 2147483647 h 4079"/>
              <a:gd name="T6" fmla="*/ 2147483647 w 36202"/>
              <a:gd name="T7" fmla="*/ 2147483647 h 4079"/>
              <a:gd name="T8" fmla="*/ 2147483647 w 36202"/>
              <a:gd name="T9" fmla="*/ 2147483647 h 4079"/>
              <a:gd name="T10" fmla="*/ 2147483647 w 36202"/>
              <a:gd name="T11" fmla="*/ 0 h 4079"/>
              <a:gd name="T12" fmla="*/ 2147483647 w 36202"/>
              <a:gd name="T13" fmla="*/ 2147483647 h 4079"/>
              <a:gd name="T14" fmla="*/ 2147483647 w 36202"/>
              <a:gd name="T15" fmla="*/ 2147483647 h 4079"/>
              <a:gd name="T16" fmla="*/ 2147483647 w 36202"/>
              <a:gd name="T17" fmla="*/ 2147483647 h 40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627" tIns="34313" rIns="68627" bIns="34313"/>
          <a:lstStyle/>
          <a:p>
            <a:endParaRPr lang="en-GB"/>
          </a:p>
        </p:txBody>
      </p:sp>
      <p:sp>
        <p:nvSpPr>
          <p:cNvPr id="11" name="Google Shape;268;p21"/>
          <p:cNvSpPr>
            <a:spLocks/>
          </p:cNvSpPr>
          <p:nvPr/>
        </p:nvSpPr>
        <p:spPr bwMode="auto">
          <a:xfrm rot="7641468">
            <a:off x="8214519" y="499269"/>
            <a:ext cx="260350" cy="227012"/>
          </a:xfrm>
          <a:custGeom>
            <a:avLst/>
            <a:gdLst>
              <a:gd name="T0" fmla="*/ 2147483647 w 29249"/>
              <a:gd name="T1" fmla="*/ 0 h 25547"/>
              <a:gd name="T2" fmla="*/ 0 w 29249"/>
              <a:gd name="T3" fmla="*/ 2147483647 h 25547"/>
              <a:gd name="T4" fmla="*/ 2147483647 w 29249"/>
              <a:gd name="T5" fmla="*/ 2147483647 h 25547"/>
              <a:gd name="T6" fmla="*/ 2147483647 w 29249"/>
              <a:gd name="T7" fmla="*/ 0 h 255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lnTo>
                  <a:pt x="14439" y="0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1" tIns="91341" rIns="91341" bIns="91341" anchor="ctr"/>
          <a:lstStyle/>
          <a:p>
            <a:endParaRPr lang="en-GB"/>
          </a:p>
        </p:txBody>
      </p:sp>
      <p:sp>
        <p:nvSpPr>
          <p:cNvPr id="12" name="Google Shape;269;p21"/>
          <p:cNvSpPr>
            <a:spLocks/>
          </p:cNvSpPr>
          <p:nvPr/>
        </p:nvSpPr>
        <p:spPr bwMode="auto">
          <a:xfrm rot="2700000">
            <a:off x="528638" y="4695825"/>
            <a:ext cx="314325" cy="130175"/>
          </a:xfrm>
          <a:custGeom>
            <a:avLst/>
            <a:gdLst>
              <a:gd name="T0" fmla="*/ 2147483647 w 12588"/>
              <a:gd name="T1" fmla="*/ 0 h 5184"/>
              <a:gd name="T2" fmla="*/ 0 w 12588"/>
              <a:gd name="T3" fmla="*/ 2147483647 h 518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1" tIns="91341" rIns="91341" bIns="91341" anchor="ctr"/>
          <a:lstStyle/>
          <a:p>
            <a:endParaRPr lang="en-GB"/>
          </a:p>
        </p:txBody>
      </p:sp>
      <p:sp>
        <p:nvSpPr>
          <p:cNvPr id="13" name="Google Shape;270;p21"/>
          <p:cNvSpPr>
            <a:spLocks/>
          </p:cNvSpPr>
          <p:nvPr/>
        </p:nvSpPr>
        <p:spPr bwMode="auto">
          <a:xfrm>
            <a:off x="-134938" y="4291013"/>
            <a:ext cx="1200151" cy="134937"/>
          </a:xfrm>
          <a:custGeom>
            <a:avLst/>
            <a:gdLst>
              <a:gd name="T0" fmla="*/ 0 w 36202"/>
              <a:gd name="T1" fmla="*/ 2147483647 h 4079"/>
              <a:gd name="T2" fmla="*/ 2147483647 w 36202"/>
              <a:gd name="T3" fmla="*/ 2147483647 h 4079"/>
              <a:gd name="T4" fmla="*/ 2147483647 w 36202"/>
              <a:gd name="T5" fmla="*/ 2147483647 h 4079"/>
              <a:gd name="T6" fmla="*/ 2147483647 w 36202"/>
              <a:gd name="T7" fmla="*/ 2147483647 h 4079"/>
              <a:gd name="T8" fmla="*/ 2147483647 w 36202"/>
              <a:gd name="T9" fmla="*/ 2147483647 h 4079"/>
              <a:gd name="T10" fmla="*/ 2147483647 w 36202"/>
              <a:gd name="T11" fmla="*/ 0 h 4079"/>
              <a:gd name="T12" fmla="*/ 2147483647 w 36202"/>
              <a:gd name="T13" fmla="*/ 2147483647 h 4079"/>
              <a:gd name="T14" fmla="*/ 2147483647 w 36202"/>
              <a:gd name="T15" fmla="*/ 2147483647 h 4079"/>
              <a:gd name="T16" fmla="*/ 2147483647 w 36202"/>
              <a:gd name="T17" fmla="*/ 2147483647 h 40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627" tIns="34313" rIns="68627" bIns="34313"/>
          <a:lstStyle/>
          <a:p>
            <a:endParaRPr lang="en-GB"/>
          </a:p>
        </p:txBody>
      </p:sp>
      <p:sp>
        <p:nvSpPr>
          <p:cNvPr id="14" name="Google Shape;271;p21"/>
          <p:cNvSpPr/>
          <p:nvPr/>
        </p:nvSpPr>
        <p:spPr>
          <a:xfrm rot="7641468">
            <a:off x="151607" y="3898106"/>
            <a:ext cx="260350" cy="22701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341" tIns="91341" rIns="91341" bIns="91341" anchor="ctr"/>
          <a:lstStyle/>
          <a:p>
            <a:pPr defTabSz="68634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72;p21"/>
          <p:cNvSpPr/>
          <p:nvPr/>
        </p:nvSpPr>
        <p:spPr>
          <a:xfrm>
            <a:off x="8237538" y="4603750"/>
            <a:ext cx="1200150" cy="134938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" name="Google Shape;273;p21"/>
          <p:cNvSpPr>
            <a:spLocks/>
          </p:cNvSpPr>
          <p:nvPr/>
        </p:nvSpPr>
        <p:spPr bwMode="auto">
          <a:xfrm rot="7641468">
            <a:off x="335756" y="988219"/>
            <a:ext cx="258763" cy="225425"/>
          </a:xfrm>
          <a:custGeom>
            <a:avLst/>
            <a:gdLst>
              <a:gd name="T0" fmla="*/ 2147483647 w 29249"/>
              <a:gd name="T1" fmla="*/ 0 h 25547"/>
              <a:gd name="T2" fmla="*/ 0 w 29249"/>
              <a:gd name="T3" fmla="*/ 2147483647 h 25547"/>
              <a:gd name="T4" fmla="*/ 2147483647 w 29249"/>
              <a:gd name="T5" fmla="*/ 2147483647 h 25547"/>
              <a:gd name="T6" fmla="*/ 2147483647 w 29249"/>
              <a:gd name="T7" fmla="*/ 0 h 255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lnTo>
                  <a:pt x="14439" y="0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1" tIns="91341" rIns="91341" bIns="91341" anchor="ctr"/>
          <a:lstStyle/>
          <a:p>
            <a:endParaRPr lang="en-GB"/>
          </a:p>
        </p:txBody>
      </p:sp>
      <p:sp>
        <p:nvSpPr>
          <p:cNvPr id="17" name="Google Shape;274;p21"/>
          <p:cNvSpPr/>
          <p:nvPr/>
        </p:nvSpPr>
        <p:spPr>
          <a:xfrm rot="2700000">
            <a:off x="-134938" y="688975"/>
            <a:ext cx="314325" cy="130176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341" tIns="91341" rIns="91341" bIns="91341" anchor="ctr"/>
          <a:lstStyle/>
          <a:p>
            <a:pPr defTabSz="68634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75;p21"/>
          <p:cNvSpPr>
            <a:spLocks/>
          </p:cNvSpPr>
          <p:nvPr/>
        </p:nvSpPr>
        <p:spPr bwMode="auto">
          <a:xfrm>
            <a:off x="7867650" y="4291013"/>
            <a:ext cx="307975" cy="306387"/>
          </a:xfrm>
          <a:custGeom>
            <a:avLst/>
            <a:gdLst>
              <a:gd name="T0" fmla="*/ 2147483647 w 23325"/>
              <a:gd name="T1" fmla="*/ 2147483647 h 23325"/>
              <a:gd name="T2" fmla="*/ 2147483647 w 23325"/>
              <a:gd name="T3" fmla="*/ 2147483647 h 23325"/>
              <a:gd name="T4" fmla="*/ 2147483647 w 23325"/>
              <a:gd name="T5" fmla="*/ 0 h 23325"/>
              <a:gd name="T6" fmla="*/ 2147483647 w 23325"/>
              <a:gd name="T7" fmla="*/ 2147483647 h 233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1" tIns="91341" rIns="91341" bIns="91341" anchor="ctr"/>
          <a:lstStyle/>
          <a:p>
            <a:endParaRPr lang="en-GB"/>
          </a:p>
        </p:txBody>
      </p:sp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194240" y="2741500"/>
            <a:ext cx="1818000" cy="111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3756402" y="1806728"/>
            <a:ext cx="1743600" cy="111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800508" y="2500721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3325529" y="276563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6250641" y="2741500"/>
            <a:ext cx="1818000" cy="111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5856858" y="2500721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187550" y="280714"/>
            <a:ext cx="6768900" cy="946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84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083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02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0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1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0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9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3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4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661" r:id="rId18"/>
    <p:sldLayoutId id="2147483705" r:id="rId19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9.xml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5.mp3"/><Relationship Id="rId7" Type="http://schemas.openxmlformats.org/officeDocument/2006/relationships/image" Target="../media/image9.png"/><Relationship Id="rId12" Type="http://schemas.openxmlformats.org/officeDocument/2006/relationships/image" Target="../media/image25.emf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customXml" Target="../ink/ink2.xml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4.emf"/><Relationship Id="rId4" Type="http://schemas.openxmlformats.org/officeDocument/2006/relationships/slideLayout" Target="../slideLayouts/slideLayout8.xml"/><Relationship Id="rId9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media6.WAV"/><Relationship Id="rId7" Type="http://schemas.openxmlformats.org/officeDocument/2006/relationships/image" Target="../media/image27.gif"/><Relationship Id="rId2" Type="http://schemas.microsoft.com/office/2007/relationships/media" Target="../media/media6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3.png"/><Relationship Id="rId3" Type="http://schemas.microsoft.com/office/2007/relationships/media" Target="../media/media8.mp4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audio" Target="../media/media7.mp3"/><Relationship Id="rId16" Type="http://schemas.openxmlformats.org/officeDocument/2006/relationships/image" Target="../media/image36.png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video" Target="../media/media8.mp4"/><Relationship Id="rId9" Type="http://schemas.openxmlformats.org/officeDocument/2006/relationships/image" Target="../media/image28.gif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4.png"/><Relationship Id="rId3" Type="http://schemas.microsoft.com/office/2007/relationships/media" Target="../media/media9.mp3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video" Target="../media/media8.mp4"/><Relationship Id="rId16" Type="http://schemas.openxmlformats.org/officeDocument/2006/relationships/image" Target="../media/image9.png"/><Relationship Id="rId1" Type="http://schemas.microsoft.com/office/2007/relationships/media" Target="../media/media8.mp4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6.png"/><Relationship Id="rId10" Type="http://schemas.openxmlformats.org/officeDocument/2006/relationships/image" Target="../media/image31.gif"/><Relationship Id="rId4" Type="http://schemas.openxmlformats.org/officeDocument/2006/relationships/audio" Target="../media/media9.mp3"/><Relationship Id="rId9" Type="http://schemas.openxmlformats.org/officeDocument/2006/relationships/image" Target="../media/image28.gif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7.png"/><Relationship Id="rId3" Type="http://schemas.microsoft.com/office/2007/relationships/media" Target="../media/media8.mp4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audio" Target="../media/media7.mp3"/><Relationship Id="rId16" Type="http://schemas.openxmlformats.org/officeDocument/2006/relationships/image" Target="../media/image36.png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9.png"/><Relationship Id="rId10" Type="http://schemas.openxmlformats.org/officeDocument/2006/relationships/image" Target="../media/image31.gif"/><Relationship Id="rId4" Type="http://schemas.openxmlformats.org/officeDocument/2006/relationships/video" Target="../media/media8.mp4"/><Relationship Id="rId9" Type="http://schemas.openxmlformats.org/officeDocument/2006/relationships/image" Target="../media/image28.gif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8.png"/><Relationship Id="rId3" Type="http://schemas.microsoft.com/office/2007/relationships/media" Target="../media/media9.mp3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openxmlformats.org/officeDocument/2006/relationships/video" Target="../media/media8.mp4"/><Relationship Id="rId16" Type="http://schemas.openxmlformats.org/officeDocument/2006/relationships/image" Target="../media/image9.png"/><Relationship Id="rId1" Type="http://schemas.microsoft.com/office/2007/relationships/media" Target="../media/media8.mp4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6.png"/><Relationship Id="rId10" Type="http://schemas.openxmlformats.org/officeDocument/2006/relationships/image" Target="../media/image31.gif"/><Relationship Id="rId4" Type="http://schemas.openxmlformats.org/officeDocument/2006/relationships/audio" Target="../media/media9.mp3"/><Relationship Id="rId9" Type="http://schemas.openxmlformats.org/officeDocument/2006/relationships/image" Target="../media/image28.gif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8.png"/><Relationship Id="rId3" Type="http://schemas.microsoft.com/office/2007/relationships/media" Target="../media/media10.mp3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openxmlformats.org/officeDocument/2006/relationships/video" Target="../media/media8.mp4"/><Relationship Id="rId16" Type="http://schemas.openxmlformats.org/officeDocument/2006/relationships/image" Target="../media/image9.png"/><Relationship Id="rId1" Type="http://schemas.microsoft.com/office/2007/relationships/media" Target="../media/media8.mp4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6.png"/><Relationship Id="rId10" Type="http://schemas.openxmlformats.org/officeDocument/2006/relationships/image" Target="../media/image31.gif"/><Relationship Id="rId4" Type="http://schemas.openxmlformats.org/officeDocument/2006/relationships/audio" Target="../media/media10.mp3"/><Relationship Id="rId9" Type="http://schemas.openxmlformats.org/officeDocument/2006/relationships/image" Target="../media/image28.gif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image" Target="../media/image10.png"/><Relationship Id="rId5" Type="http://schemas.microsoft.com/office/2007/relationships/media" Target="../media/media2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954"/>
            <a:ext cx="9144000" cy="31776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5659" y="2079689"/>
            <a:ext cx="65532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Môn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: </a:t>
            </a:r>
            <a:r>
              <a:rPr lang="en-US" sz="4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Toán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WordArt 18"/>
          <p:cNvSpPr>
            <a:spLocks noChangeArrowheads="1" noChangeShapeType="1" noTextEdit="1"/>
          </p:cNvSpPr>
          <p:nvPr/>
        </p:nvSpPr>
        <p:spPr bwMode="auto">
          <a:xfrm>
            <a:off x="531044" y="1128418"/>
            <a:ext cx="8534400" cy="109971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9045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F7A1398-24AC-4444-B4B1-DE6CD59A4A79}"/>
              </a:ext>
            </a:extLst>
          </p:cNvPr>
          <p:cNvSpPr txBox="1"/>
          <p:nvPr/>
        </p:nvSpPr>
        <p:spPr>
          <a:xfrm>
            <a:off x="1184856" y="2983127"/>
            <a:ext cx="7004726" cy="116595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GV: 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Phạm Thị Thanh Tuyên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Trường 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 Toàn Thắng- Tiên Thắng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CN" sz="36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577" y="-140731"/>
            <a:ext cx="8138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GIÁO DỤC VÀ ĐÀO TẠO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HUYỆN TIÊN LÃNG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TRƯỜNG TIỂU HỌC TOÀN THẮNG- TIÊN THẮNG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 descr="1224088f9z0urr8eo">
            <a:extLst>
              <a:ext uri="{FF2B5EF4-FFF2-40B4-BE49-F238E27FC236}">
                <a16:creationId xmlns:a16="http://schemas.microsoft.com/office/drawing/2014/main" id="{03325E85-6B8D-8115-00EF-50BD29E574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28364">
            <a:off x="-233444" y="-262028"/>
            <a:ext cx="1172671" cy="196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1224088f9z0urr8eo">
            <a:extLst>
              <a:ext uri="{FF2B5EF4-FFF2-40B4-BE49-F238E27FC236}">
                <a16:creationId xmlns:a16="http://schemas.microsoft.com/office/drawing/2014/main" id="{444362CE-E211-2CFB-D482-072F8F23D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3245" flipH="1">
            <a:off x="8403519" y="157004"/>
            <a:ext cx="589277" cy="102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9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0"/>
            <a:ext cx="2847053" cy="98163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8" t="14096" r="17201" b="-1"/>
          <a:stretch/>
        </p:blipFill>
        <p:spPr>
          <a:xfrm>
            <a:off x="0" y="981635"/>
            <a:ext cx="9144000" cy="4161866"/>
          </a:xfrm>
          <a:prstGeom prst="rect">
            <a:avLst/>
          </a:prstGeom>
        </p:spPr>
      </p:pic>
      <p:pic>
        <p:nvPicPr>
          <p:cNvPr id="2" name="Hình ảnh 2">
            <a:extLst>
              <a:ext uri="{FF2B5EF4-FFF2-40B4-BE49-F238E27FC236}">
                <a16:creationId xmlns:a16="http://schemas.microsoft.com/office/drawing/2014/main" id="{BDDDA45F-9B79-E3CE-D00D-94E3139924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" t="-491" r="71728" b="83766"/>
          <a:stretch/>
        </p:blipFill>
        <p:spPr>
          <a:xfrm>
            <a:off x="2876169" y="161827"/>
            <a:ext cx="5027610" cy="9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0"/>
            <a:ext cx="2851150" cy="120936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9825" r="68443" b="45451"/>
          <a:stretch/>
        </p:blipFill>
        <p:spPr>
          <a:xfrm>
            <a:off x="560895" y="1344706"/>
            <a:ext cx="8022210" cy="3295397"/>
          </a:xfrm>
          <a:prstGeom prst="rect">
            <a:avLst/>
          </a:prstGeom>
        </p:spPr>
      </p:pic>
      <p:pic>
        <p:nvPicPr>
          <p:cNvPr id="16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71609" b="83902"/>
          <a:stretch/>
        </p:blipFill>
        <p:spPr>
          <a:xfrm>
            <a:off x="3118970" y="376518"/>
            <a:ext cx="3806265" cy="968188"/>
          </a:xfrm>
          <a:prstGeom prst="rect">
            <a:avLst/>
          </a:prstGeom>
        </p:spPr>
      </p:pic>
      <p:sp>
        <p:nvSpPr>
          <p:cNvPr id="4" name="Mũi tên: Phải 10">
            <a:extLst>
              <a:ext uri="{FF2B5EF4-FFF2-40B4-BE49-F238E27FC236}">
                <a16:creationId xmlns:a16="http://schemas.microsoft.com/office/drawing/2014/main" id="{9EF2C2EF-18A5-AE47-2C29-D2D28C17EE88}"/>
              </a:ext>
            </a:extLst>
          </p:cNvPr>
          <p:cNvSpPr/>
          <p:nvPr/>
        </p:nvSpPr>
        <p:spPr>
          <a:xfrm>
            <a:off x="1264879" y="3490450"/>
            <a:ext cx="664292" cy="7661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0"/>
            <a:ext cx="2851150" cy="120936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6" t="21974" r="18566" b="43302"/>
          <a:stretch/>
        </p:blipFill>
        <p:spPr>
          <a:xfrm>
            <a:off x="599768" y="1565683"/>
            <a:ext cx="7993625" cy="3015744"/>
          </a:xfrm>
          <a:prstGeom prst="rect">
            <a:avLst/>
          </a:prstGeom>
        </p:spPr>
      </p:pic>
      <p:pic>
        <p:nvPicPr>
          <p:cNvPr id="16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71609" b="83902"/>
          <a:stretch/>
        </p:blipFill>
        <p:spPr>
          <a:xfrm>
            <a:off x="3118970" y="376518"/>
            <a:ext cx="3806265" cy="968188"/>
          </a:xfrm>
          <a:prstGeom prst="rect">
            <a:avLst/>
          </a:prstGeom>
        </p:spPr>
      </p:pic>
      <p:sp>
        <p:nvSpPr>
          <p:cNvPr id="2" name="Mũi tên: Phải 10">
            <a:extLst>
              <a:ext uri="{FF2B5EF4-FFF2-40B4-BE49-F238E27FC236}">
                <a16:creationId xmlns:a16="http://schemas.microsoft.com/office/drawing/2014/main" id="{34844AA7-9FDB-6713-0E2D-8D4213B9D796}"/>
              </a:ext>
            </a:extLst>
          </p:cNvPr>
          <p:cNvSpPr/>
          <p:nvPr/>
        </p:nvSpPr>
        <p:spPr>
          <a:xfrm>
            <a:off x="1301742" y="2029295"/>
            <a:ext cx="590565" cy="7661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0"/>
            <a:ext cx="2851150" cy="120936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 t="66687" r="60093" b="4875"/>
          <a:stretch/>
        </p:blipFill>
        <p:spPr>
          <a:xfrm>
            <a:off x="471341" y="1573540"/>
            <a:ext cx="8220172" cy="3205850"/>
          </a:xfrm>
          <a:prstGeom prst="rect">
            <a:avLst/>
          </a:prstGeom>
        </p:spPr>
      </p:pic>
      <p:pic>
        <p:nvPicPr>
          <p:cNvPr id="16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71609" b="83902"/>
          <a:stretch/>
        </p:blipFill>
        <p:spPr>
          <a:xfrm>
            <a:off x="2873873" y="480213"/>
            <a:ext cx="3806265" cy="968188"/>
          </a:xfrm>
          <a:prstGeom prst="rect">
            <a:avLst/>
          </a:prstGeom>
        </p:spPr>
      </p:pic>
      <p:sp>
        <p:nvSpPr>
          <p:cNvPr id="2" name="Mũi tên: Phải 10">
            <a:extLst>
              <a:ext uri="{FF2B5EF4-FFF2-40B4-BE49-F238E27FC236}">
                <a16:creationId xmlns:a16="http://schemas.microsoft.com/office/drawing/2014/main" id="{BB2FFCB6-AA99-8626-63C9-4E87F310E5E9}"/>
              </a:ext>
            </a:extLst>
          </p:cNvPr>
          <p:cNvSpPr/>
          <p:nvPr/>
        </p:nvSpPr>
        <p:spPr>
          <a:xfrm>
            <a:off x="1122633" y="2410271"/>
            <a:ext cx="590565" cy="7661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0"/>
            <a:ext cx="2851150" cy="120936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5" t="65639" r="17327" b="4591"/>
          <a:stretch/>
        </p:blipFill>
        <p:spPr>
          <a:xfrm>
            <a:off x="503076" y="1564849"/>
            <a:ext cx="8137847" cy="3101419"/>
          </a:xfrm>
          <a:prstGeom prst="rect">
            <a:avLst/>
          </a:prstGeom>
        </p:spPr>
      </p:pic>
      <p:pic>
        <p:nvPicPr>
          <p:cNvPr id="16" name="Hình ảnh 2">
            <a:extLst>
              <a:ext uri="{FF2B5EF4-FFF2-40B4-BE49-F238E27FC236}">
                <a16:creationId xmlns:a16="http://schemas.microsoft.com/office/drawing/2014/main" id="{B2ADA14B-326B-4985-9FE9-00349213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71609" b="83902"/>
          <a:stretch/>
        </p:blipFill>
        <p:spPr>
          <a:xfrm>
            <a:off x="3118970" y="376518"/>
            <a:ext cx="3806265" cy="968188"/>
          </a:xfrm>
          <a:prstGeom prst="rect">
            <a:avLst/>
          </a:prstGeom>
        </p:spPr>
      </p:pic>
      <p:sp>
        <p:nvSpPr>
          <p:cNvPr id="2" name="Mũi tên: Phải 10">
            <a:extLst>
              <a:ext uri="{FF2B5EF4-FFF2-40B4-BE49-F238E27FC236}">
                <a16:creationId xmlns:a16="http://schemas.microsoft.com/office/drawing/2014/main" id="{BAAED39F-D07D-45B1-194C-AC6474BC550C}"/>
              </a:ext>
            </a:extLst>
          </p:cNvPr>
          <p:cNvSpPr/>
          <p:nvPr/>
        </p:nvSpPr>
        <p:spPr>
          <a:xfrm>
            <a:off x="1301742" y="1878466"/>
            <a:ext cx="590565" cy="7661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4380259"/>
            <a:ext cx="9144000" cy="763241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231458" y="175736"/>
            <a:ext cx="8681561" cy="4703445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458153" y="342663"/>
            <a:ext cx="8228171" cy="43819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6686" y="565309"/>
            <a:ext cx="669608" cy="283845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6686" y="1167765"/>
            <a:ext cx="669608" cy="283845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6686" y="1770221"/>
            <a:ext cx="669608" cy="283845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6686" y="2372678"/>
            <a:ext cx="669608" cy="283845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6686" y="2975134"/>
            <a:ext cx="669608" cy="283845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6686" y="3577590"/>
            <a:ext cx="669608" cy="283845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6686" y="4180046"/>
            <a:ext cx="669608" cy="283845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4308" y="4475509"/>
            <a:ext cx="9144000" cy="763241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06EC27-4C1F-4458-A1EF-94688B80E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" y="425529"/>
            <a:ext cx="1746885" cy="7543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5F4391-D67F-4B9D-BF2C-2057B5CC8B29}"/>
              </a:ext>
            </a:extLst>
          </p:cNvPr>
          <p:cNvGrpSpPr/>
          <p:nvPr/>
        </p:nvGrpSpPr>
        <p:grpSpPr>
          <a:xfrm>
            <a:off x="2790256" y="485581"/>
            <a:ext cx="5067034" cy="814105"/>
            <a:chOff x="3720341" y="647440"/>
            <a:chExt cx="6756045" cy="108547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1DF1E-A418-415E-B846-437104FC9BE1}"/>
                </a:ext>
              </a:extLst>
            </p:cNvPr>
            <p:cNvSpPr/>
            <p:nvPr/>
          </p:nvSpPr>
          <p:spPr>
            <a:xfrm>
              <a:off x="3720341" y="647440"/>
              <a:ext cx="1051683" cy="108547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BD58DB-562D-4DB6-BD40-0C44A3485F06}"/>
                </a:ext>
              </a:extLst>
            </p:cNvPr>
            <p:cNvSpPr txBox="1"/>
            <p:nvPr/>
          </p:nvSpPr>
          <p:spPr>
            <a:xfrm>
              <a:off x="4772022" y="704805"/>
              <a:ext cx="5704364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BB2BF28-3CFD-4F6B-85DC-7BCC17DF0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868" y="1515616"/>
            <a:ext cx="7034325" cy="199044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55D3FF8-F0C4-4D0A-AA80-2825249EEE93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3310233" y="1941765"/>
            <a:ext cx="762476" cy="534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9605C0-0A67-48D0-8A3A-C7F3C8BDC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21561" y="4631248"/>
            <a:ext cx="535781" cy="5357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64DD5A-B3AA-4134-BACD-3DD816772FD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7056478" y="1484790"/>
            <a:ext cx="762476" cy="534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C3B4833-6750-4A63-8C35-A2403574112C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3750708" y="2515647"/>
            <a:ext cx="762476" cy="534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F27B6AF-12BD-4DAF-9E63-7338372AA17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7094815" y="2515647"/>
            <a:ext cx="762476" cy="534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844FBEA-E50F-4F74-BA5C-1F4EEF367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65330" y="4631248"/>
            <a:ext cx="535781" cy="535781"/>
          </a:xfrm>
          <a:prstGeom prst="rect">
            <a:avLst/>
          </a:prstGeom>
        </p:spPr>
      </p:pic>
      <p:pic>
        <p:nvPicPr>
          <p:cNvPr id="6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3255D8F-9B0C-4919-9183-4E0430BE6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5369" y="4730065"/>
            <a:ext cx="535781" cy="535781"/>
          </a:xfrm>
          <a:prstGeom prst="rect">
            <a:avLst/>
          </a:prstGeom>
        </p:spPr>
      </p:pic>
      <p:pic>
        <p:nvPicPr>
          <p:cNvPr id="6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AE71E0-5B71-4E31-802C-72D5A09E74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74513" y="4705048"/>
            <a:ext cx="535781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4380259"/>
            <a:ext cx="9144000" cy="763241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231458" y="175736"/>
            <a:ext cx="8681561" cy="4703445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457914" y="348378"/>
            <a:ext cx="8228171" cy="43819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6686" y="565309"/>
            <a:ext cx="669608" cy="283845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6686" y="1167765"/>
            <a:ext cx="669608" cy="283845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6686" y="1770221"/>
            <a:ext cx="669608" cy="283845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6686" y="2372678"/>
            <a:ext cx="669608" cy="283845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6686" y="2975134"/>
            <a:ext cx="669608" cy="283845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6686" y="3577590"/>
            <a:ext cx="669608" cy="283845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6686" y="4180046"/>
            <a:ext cx="669608" cy="283845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9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A459DCF-9F5D-4B8D-9095-6DC94A8789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1561" y="4631248"/>
            <a:ext cx="535781" cy="5357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F3360C-60DF-A645-EA85-355F099807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35300" b="1"/>
          <a:stretch/>
        </p:blipFill>
        <p:spPr>
          <a:xfrm>
            <a:off x="3392498" y="2234842"/>
            <a:ext cx="4447308" cy="19054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483D52-52DE-8459-0ADA-3D19BE50D8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5221" b="65587"/>
          <a:stretch/>
        </p:blipFill>
        <p:spPr>
          <a:xfrm>
            <a:off x="3415944" y="613135"/>
            <a:ext cx="4447308" cy="85970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14844E6-910B-B1EE-65F6-009EA62E812F}"/>
              </a:ext>
            </a:extLst>
          </p:cNvPr>
          <p:cNvSpPr/>
          <p:nvPr/>
        </p:nvSpPr>
        <p:spPr>
          <a:xfrm>
            <a:off x="684609" y="640080"/>
            <a:ext cx="647629" cy="707696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3448125C-85CA-267D-8DF7-FC69C7763B54}"/>
              </a:ext>
            </a:extLst>
          </p:cNvPr>
          <p:cNvSpPr txBox="1">
            <a:spLocks/>
          </p:cNvSpPr>
          <p:nvPr/>
        </p:nvSpPr>
        <p:spPr>
          <a:xfrm>
            <a:off x="1455973" y="649119"/>
            <a:ext cx="22170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378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sâu A: 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7B8C9697-FABE-C90D-4E88-945078A16FA5}"/>
              </a:ext>
            </a:extLst>
          </p:cNvPr>
          <p:cNvSpPr txBox="1">
            <a:spLocks/>
          </p:cNvSpPr>
          <p:nvPr/>
        </p:nvSpPr>
        <p:spPr>
          <a:xfrm>
            <a:off x="1432526" y="3187559"/>
            <a:ext cx="22170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378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sâu C: 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918D01C8-42E0-2B8D-E3A2-BC0807D1A0A8}"/>
              </a:ext>
            </a:extLst>
          </p:cNvPr>
          <p:cNvSpPr txBox="1">
            <a:spLocks/>
          </p:cNvSpPr>
          <p:nvPr/>
        </p:nvSpPr>
        <p:spPr>
          <a:xfrm>
            <a:off x="1473923" y="1423988"/>
            <a:ext cx="64127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378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sâu nào ngắn hơn con sâu A? 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61D05AE-D8CF-223D-CD5B-8A732BF9E5E9}"/>
              </a:ext>
            </a:extLst>
          </p:cNvPr>
          <p:cNvSpPr txBox="1">
            <a:spLocks/>
          </p:cNvSpPr>
          <p:nvPr/>
        </p:nvSpPr>
        <p:spPr>
          <a:xfrm>
            <a:off x="1432526" y="2259806"/>
            <a:ext cx="22170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378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sâu B: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2147760" y="434808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31920" y="4284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2062080" y="3348000"/>
              <a:ext cx="681480" cy="33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46240" y="3284640"/>
                <a:ext cx="713160" cy="16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225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7509" y="102309"/>
            <a:ext cx="719550" cy="707741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947059" y="27555"/>
            <a:ext cx="7970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378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dài hơn, ngắn hơn.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06" t="26191" r="21690" b="22774"/>
          <a:stretch/>
        </p:blipFill>
        <p:spPr bwMode="auto">
          <a:xfrm>
            <a:off x="4625543" y="835376"/>
            <a:ext cx="3929922" cy="414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07124" y="884804"/>
            <a:ext cx="3633653" cy="4090614"/>
            <a:chOff x="407123" y="1069521"/>
            <a:chExt cx="3098077" cy="3733346"/>
          </a:xfrm>
        </p:grpSpPr>
        <p:sp>
          <p:nvSpPr>
            <p:cNvPr id="7" name="Rounded Rectangle 6"/>
            <p:cNvSpPr/>
            <p:nvPr/>
          </p:nvSpPr>
          <p:spPr>
            <a:xfrm>
              <a:off x="407123" y="1069521"/>
              <a:ext cx="3098077" cy="373334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33570" r="55482" b="28731"/>
            <a:stretch/>
          </p:blipFill>
          <p:spPr bwMode="auto">
            <a:xfrm>
              <a:off x="686490" y="1260459"/>
              <a:ext cx="2450245" cy="3353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4380259"/>
            <a:ext cx="9144000" cy="763241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231458" y="175736"/>
            <a:ext cx="8681561" cy="4703445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458153" y="342663"/>
            <a:ext cx="8228171" cy="43819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6686" y="565309"/>
            <a:ext cx="669608" cy="283845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6686" y="1167765"/>
            <a:ext cx="669608" cy="283845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6686" y="1770221"/>
            <a:ext cx="669608" cy="283845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6686" y="2372678"/>
            <a:ext cx="669608" cy="283845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6686" y="2975134"/>
            <a:ext cx="669608" cy="283845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6686" y="3577590"/>
            <a:ext cx="669608" cy="283845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6686" y="4180046"/>
            <a:ext cx="669608" cy="283845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4308" y="4475509"/>
            <a:ext cx="9144000" cy="763241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B0BF0188-883B-4ED6-B889-2EA00523F5BF}"/>
              </a:ext>
            </a:extLst>
          </p:cNvPr>
          <p:cNvGrpSpPr/>
          <p:nvPr/>
        </p:nvGrpSpPr>
        <p:grpSpPr>
          <a:xfrm>
            <a:off x="857620" y="514332"/>
            <a:ext cx="7797747" cy="507831"/>
            <a:chOff x="3670091" y="738138"/>
            <a:chExt cx="7028611" cy="67710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352C23-D347-4C14-BEB3-8C390298A997}"/>
                </a:ext>
              </a:extLst>
            </p:cNvPr>
            <p:cNvSpPr/>
            <p:nvPr/>
          </p:nvSpPr>
          <p:spPr>
            <a:xfrm>
              <a:off x="3670091" y="748005"/>
              <a:ext cx="506176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66EDEC-8BCB-4B0D-9CBC-DB8CEFCA768B}"/>
                </a:ext>
              </a:extLst>
            </p:cNvPr>
            <p:cNvSpPr txBox="1"/>
            <p:nvPr/>
          </p:nvSpPr>
          <p:spPr>
            <a:xfrm>
              <a:off x="4176267" y="738138"/>
              <a:ext cx="65224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nhất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con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ngắn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nhất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A00CC226-5465-4F7B-AB9F-ED50986B1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67" y="1391603"/>
            <a:ext cx="3091064" cy="295179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39787-994B-4E31-9F51-4FA26CE4D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446" y="1323703"/>
            <a:ext cx="2847703" cy="297309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07891" y="1132617"/>
            <a:ext cx="64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a)</a:t>
            </a:r>
            <a:endParaRPr lang="en-US" sz="3600" b="1"/>
          </a:p>
        </p:txBody>
      </p:sp>
      <p:sp>
        <p:nvSpPr>
          <p:cNvPr id="65" name="TextBox 64"/>
          <p:cNvSpPr txBox="1"/>
          <p:nvPr/>
        </p:nvSpPr>
        <p:spPr>
          <a:xfrm>
            <a:off x="5000219" y="1132617"/>
            <a:ext cx="64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b)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236886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3">
            <a:extLst>
              <a:ext uri="{FF2B5EF4-FFF2-40B4-BE49-F238E27FC236}">
                <a16:creationId xmlns:a16="http://schemas.microsoft.com/office/drawing/2014/main" id="{5D8DC7A5-E518-B9F1-2DB4-537982EF5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646" y="171450"/>
            <a:ext cx="7827065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350">
              <a:solidFill>
                <a:srgbClr val="000000"/>
              </a:solidFill>
            </a:endParaRPr>
          </a:p>
        </p:txBody>
      </p:sp>
      <p:grpSp>
        <p:nvGrpSpPr>
          <p:cNvPr id="2051" name="Group 13">
            <a:extLst>
              <a:ext uri="{FF2B5EF4-FFF2-40B4-BE49-F238E27FC236}">
                <a16:creationId xmlns:a16="http://schemas.microsoft.com/office/drawing/2014/main" id="{DA6D9324-ECD8-C212-4426-3D1DB6D64D50}"/>
              </a:ext>
            </a:extLst>
          </p:cNvPr>
          <p:cNvGrpSpPr>
            <a:grpSpLocks/>
          </p:cNvGrpSpPr>
          <p:nvPr/>
        </p:nvGrpSpPr>
        <p:grpSpPr bwMode="auto">
          <a:xfrm>
            <a:off x="1023731" y="342900"/>
            <a:ext cx="7327623" cy="1314450"/>
            <a:chOff x="216" y="192"/>
            <a:chExt cx="5328" cy="1200"/>
          </a:xfrm>
        </p:grpSpPr>
        <p:pic>
          <p:nvPicPr>
            <p:cNvPr id="2057" name="Picture 14">
              <a:extLst>
                <a:ext uri="{FF2B5EF4-FFF2-40B4-BE49-F238E27FC236}">
                  <a16:creationId xmlns:a16="http://schemas.microsoft.com/office/drawing/2014/main" id="{19354207-E2EE-D8A2-8F4D-B0B525F6BF1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>
              <a:extLst>
                <a:ext uri="{FF2B5EF4-FFF2-40B4-BE49-F238E27FC236}">
                  <a16:creationId xmlns:a16="http://schemas.microsoft.com/office/drawing/2014/main" id="{2B4AB699-ADA1-11B4-C373-5D999D78A1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>
              <a:extLst>
                <a:ext uri="{FF2B5EF4-FFF2-40B4-BE49-F238E27FC236}">
                  <a16:creationId xmlns:a16="http://schemas.microsoft.com/office/drawing/2014/main" id="{A5583530-1DAC-3D35-67FA-CBE91DB841C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>
              <a:extLst>
                <a:ext uri="{FF2B5EF4-FFF2-40B4-BE49-F238E27FC236}">
                  <a16:creationId xmlns:a16="http://schemas.microsoft.com/office/drawing/2014/main" id="{670C79F9-44E5-FBFE-7EF8-C194D36791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>
            <a:extLst>
              <a:ext uri="{FF2B5EF4-FFF2-40B4-BE49-F238E27FC236}">
                <a16:creationId xmlns:a16="http://schemas.microsoft.com/office/drawing/2014/main" id="{5EB97157-9E80-F640-C1CD-47890F0E6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9653" y="2878685"/>
            <a:ext cx="5963477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id="{A5A61840-C444-1019-53B9-4F76388D5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1771651"/>
            <a:ext cx="520065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anose="020B7200000000000000" pitchFamily="34" charset="0"/>
              </a:rPr>
              <a:t>Trß</a:t>
            </a:r>
            <a:r>
              <a:rPr lang="en-US" alt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anose="020B7200000000000000" pitchFamily="34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anose="020B7200000000000000" pitchFamily="34" charset="0"/>
              </a:rPr>
              <a:t>ch¬i</a:t>
            </a:r>
            <a:endParaRPr lang="en-US" alt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lackH" panose="020B7200000000000000" pitchFamily="34" charset="0"/>
            </a:endParaRP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377C11E4-8E73-C6B4-72F8-03BA90988E4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hlinkClick r:id="" action="ppaction://media"/>
            <a:extLst>
              <a:ext uri="{FF2B5EF4-FFF2-40B4-BE49-F238E27FC236}">
                <a16:creationId xmlns:a16="http://schemas.microsoft.com/office/drawing/2014/main" id="{995B596F-9E19-9D56-CB6F-08ACA2B725B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33AE900F-9232-4232-58A5-11F79EEEF5B1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291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557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8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673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3" y="2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4271545"/>
            <a:ext cx="1232838" cy="5283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52577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3068453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195" y="52577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19530"/>
            <a:ext cx="9550400" cy="145687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2" name="Google Shape;115;p15"/>
          <p:cNvSpPr txBox="1">
            <a:spLocks/>
          </p:cNvSpPr>
          <p:nvPr/>
        </p:nvSpPr>
        <p:spPr>
          <a:xfrm>
            <a:off x="319413" y="43846"/>
            <a:ext cx="7844667" cy="185066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Tìm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số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lớn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hơn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endParaRPr kumimoji="0" lang="vi-VN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193666" y="446714"/>
            <a:ext cx="1104900" cy="70788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0" name="Oval 19"/>
          <p:cNvSpPr/>
          <p:nvPr/>
        </p:nvSpPr>
        <p:spPr>
          <a:xfrm>
            <a:off x="5335296" y="351298"/>
            <a:ext cx="791052" cy="92150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05705508-29D6-3C7E-EAC7-8DD889D3F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16" y="413444"/>
            <a:ext cx="1104900" cy="70788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20555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6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6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1" animBg="1"/>
      <p:bldP spid="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19B99EE8-ADD0-42A6-264E-EAE662223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971800"/>
            <a:ext cx="14859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 b="1">
              <a:solidFill>
                <a:srgbClr val="000000"/>
              </a:solidFill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720B4A39-E107-DF51-C5C4-25C9AE17F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43" y="176213"/>
            <a:ext cx="7851914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350" dirty="0">
              <a:solidFill>
                <a:srgbClr val="000000"/>
              </a:solidFill>
            </a:endParaRP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74E0F905-C89A-BDB1-3EB0-E232E2F10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39316"/>
            <a:ext cx="108585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0A452780-5C75-7B89-C17E-8A916AE80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9" y="1081003"/>
            <a:ext cx="7404653" cy="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88B52365-996C-376E-A17F-5FC8D059A6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3947" y="491729"/>
            <a:ext cx="3886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Picture 14">
            <a:extLst>
              <a:ext uri="{FF2B5EF4-FFF2-40B4-BE49-F238E27FC236}">
                <a16:creationId xmlns:a16="http://schemas.microsoft.com/office/drawing/2014/main" id="{7432704B-173C-7B59-23A6-AA37CFE976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>
            <a:extLst>
              <a:ext uri="{FF2B5EF4-FFF2-40B4-BE49-F238E27FC236}">
                <a16:creationId xmlns:a16="http://schemas.microsoft.com/office/drawing/2014/main" id="{9A790600-7AB6-DD83-259E-6C99F9D81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7" y="3511099"/>
            <a:ext cx="937053" cy="11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7C8AB-51AB-EAF9-3F1B-5E2F1739889B}"/>
              </a:ext>
            </a:extLst>
          </p:cNvPr>
          <p:cNvSpPr txBox="1"/>
          <p:nvPr/>
        </p:nvSpPr>
        <p:spPr>
          <a:xfrm>
            <a:off x="1021609" y="1270950"/>
            <a:ext cx="1670228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39FA1F-08CB-5033-A573-4668828AEEED}"/>
              </a:ext>
            </a:extLst>
          </p:cNvPr>
          <p:cNvSpPr txBox="1"/>
          <p:nvPr/>
        </p:nvSpPr>
        <p:spPr>
          <a:xfrm>
            <a:off x="2691837" y="1155730"/>
            <a:ext cx="490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AudioTextToSpeech (5)">
            <a:hlinkClick r:id="" action="ppaction://media"/>
            <a:extLst>
              <a:ext uri="{FF2B5EF4-FFF2-40B4-BE49-F238E27FC236}">
                <a16:creationId xmlns:a16="http://schemas.microsoft.com/office/drawing/2014/main" id="{69FB3D49-B87F-6CB1-5BFD-6EF18449D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7513" y="4675059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075A0-83E4-4E0B-3B71-DAD8C09B83B0}"/>
              </a:ext>
            </a:extLst>
          </p:cNvPr>
          <p:cNvSpPr txBox="1"/>
          <p:nvPr/>
        </p:nvSpPr>
        <p:spPr>
          <a:xfrm>
            <a:off x="2642957" y="3403749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3EEB9-F19D-FB66-165D-D2FE1F9CBE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4588" y="1833513"/>
            <a:ext cx="1551824" cy="698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A9248E-1278-78BA-A047-84B0247A9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5696" y="2512672"/>
            <a:ext cx="3259093" cy="788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88C93A-CC4B-C70B-7C3D-B4AC6A9001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24772" y="3373856"/>
            <a:ext cx="2266121" cy="8572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0F4B59-A01E-A00F-FCFE-9CCF6384F0E4}"/>
              </a:ext>
            </a:extLst>
          </p:cNvPr>
          <p:cNvSpPr txBox="1"/>
          <p:nvPr/>
        </p:nvSpPr>
        <p:spPr>
          <a:xfrm>
            <a:off x="2642956" y="1853879"/>
            <a:ext cx="92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863C88-882D-5123-766E-64E10D92A08D}"/>
              </a:ext>
            </a:extLst>
          </p:cNvPr>
          <p:cNvSpPr txBox="1"/>
          <p:nvPr/>
        </p:nvSpPr>
        <p:spPr>
          <a:xfrm>
            <a:off x="2635888" y="2639244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5" name="y2mate.com - Đồng hồ bấm giờ 5s_360p">
            <a:hlinkClick r:id="" action="ppaction://media"/>
            <a:extLst>
              <a:ext uri="{FF2B5EF4-FFF2-40B4-BE49-F238E27FC236}">
                <a16:creationId xmlns:a16="http://schemas.microsoft.com/office/drawing/2014/main" id="{B1E60675-D4CE-FB70-6B45-DC8FF764B5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08189" y="3265312"/>
            <a:ext cx="2338779" cy="159398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27FD777-0689-74DD-B7FE-1A537DD4D5D0}"/>
              </a:ext>
            </a:extLst>
          </p:cNvPr>
          <p:cNvSpPr txBox="1"/>
          <p:nvPr/>
        </p:nvSpPr>
        <p:spPr>
          <a:xfrm>
            <a:off x="2480116" y="1902216"/>
            <a:ext cx="715580" cy="646331"/>
          </a:xfrm>
          <a:prstGeom prst="rect">
            <a:avLst/>
          </a:prstGeom>
          <a:solidFill>
            <a:srgbClr val="29B9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68016715"/>
      </p:ext>
    </p:extLst>
  </p:cSld>
  <p:clrMapOvr>
    <a:masterClrMapping/>
  </p:clrMapOvr>
  <p:transition spd="slow" advClick="0">
    <p:zoom/>
    <p:sndAc>
      <p:stSnd>
        <p:snd r:embed="rId6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0" grpId="0"/>
      <p:bldP spid="6" grpId="0"/>
      <p:bldP spid="15" grpId="0"/>
      <p:bldP spid="16" grpId="0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5521-2AA8-DEC7-34EA-1F8B1BE40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AFB09C3F-B7FC-329E-ADB0-AB349672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971800"/>
            <a:ext cx="14859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 b="1">
              <a:solidFill>
                <a:srgbClr val="000000"/>
              </a:solidFill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A5F841E1-F601-20AF-AA66-1757D5AB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43" y="176213"/>
            <a:ext cx="7851914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350" dirty="0">
              <a:solidFill>
                <a:srgbClr val="000000"/>
              </a:solidFill>
            </a:endParaRP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B2B84F84-F908-DC9D-C561-DB891EFCB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39316"/>
            <a:ext cx="108585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B8DD2C4E-C5F8-0BAC-95F9-CFE9A2E97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9" y="1081003"/>
            <a:ext cx="7404653" cy="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8761E6B4-F211-57A5-2B6C-276A5C23A0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3947" y="491729"/>
            <a:ext cx="3886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Picture 14">
            <a:extLst>
              <a:ext uri="{FF2B5EF4-FFF2-40B4-BE49-F238E27FC236}">
                <a16:creationId xmlns:a16="http://schemas.microsoft.com/office/drawing/2014/main" id="{3093F372-918F-0556-548E-987F66F279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>
            <a:extLst>
              <a:ext uri="{FF2B5EF4-FFF2-40B4-BE49-F238E27FC236}">
                <a16:creationId xmlns:a16="http://schemas.microsoft.com/office/drawing/2014/main" id="{09660F53-7443-C06C-0B81-FA61D81944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66" y="3475789"/>
            <a:ext cx="937053" cy="11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B16BE-7505-BDDC-FC0C-965738A60E2C}"/>
              </a:ext>
            </a:extLst>
          </p:cNvPr>
          <p:cNvSpPr txBox="1"/>
          <p:nvPr/>
        </p:nvSpPr>
        <p:spPr>
          <a:xfrm>
            <a:off x="1021609" y="1270950"/>
            <a:ext cx="1670228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C25D1C-D7EE-89FF-4283-C5B6D41F8763}"/>
              </a:ext>
            </a:extLst>
          </p:cNvPr>
          <p:cNvSpPr txBox="1"/>
          <p:nvPr/>
        </p:nvSpPr>
        <p:spPr>
          <a:xfrm>
            <a:off x="2691837" y="1155730"/>
            <a:ext cx="512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E7460-B0E2-9D4E-C88F-764BDA2470EA}"/>
              </a:ext>
            </a:extLst>
          </p:cNvPr>
          <p:cNvSpPr txBox="1"/>
          <p:nvPr/>
        </p:nvSpPr>
        <p:spPr>
          <a:xfrm>
            <a:off x="2642957" y="3403749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C9CAF-3A76-0306-CF50-9569BB4F02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4588" y="1833513"/>
            <a:ext cx="1551824" cy="698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495AD9-3BFA-9515-0FC2-EF509B60D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5696" y="2512672"/>
            <a:ext cx="3259093" cy="788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10C19C-B66C-E109-190C-3594093986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4772" y="3373856"/>
            <a:ext cx="2266121" cy="8572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07A2C6-0398-54BA-F8BA-FE9DF4F2474F}"/>
              </a:ext>
            </a:extLst>
          </p:cNvPr>
          <p:cNvSpPr txBox="1"/>
          <p:nvPr/>
        </p:nvSpPr>
        <p:spPr>
          <a:xfrm>
            <a:off x="2642956" y="1892389"/>
            <a:ext cx="92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46FC6-A3EC-4C88-C1DD-D11D435208C2}"/>
              </a:ext>
            </a:extLst>
          </p:cNvPr>
          <p:cNvSpPr txBox="1"/>
          <p:nvPr/>
        </p:nvSpPr>
        <p:spPr>
          <a:xfrm>
            <a:off x="2635888" y="2639244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4" name="y2mate.com - Đồng hồ bấm giờ 5s_360p">
            <a:hlinkClick r:id="" action="ppaction://media"/>
            <a:extLst>
              <a:ext uri="{FF2B5EF4-FFF2-40B4-BE49-F238E27FC236}">
                <a16:creationId xmlns:a16="http://schemas.microsoft.com/office/drawing/2014/main" id="{1675BC8D-3079-26E2-CD37-805471817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08189" y="3265312"/>
            <a:ext cx="2338779" cy="1593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B27356-C25F-7EBE-E90F-26B44BDE7470}"/>
              </a:ext>
            </a:extLst>
          </p:cNvPr>
          <p:cNvSpPr txBox="1"/>
          <p:nvPr/>
        </p:nvSpPr>
        <p:spPr>
          <a:xfrm>
            <a:off x="2480116" y="2578316"/>
            <a:ext cx="715580" cy="646331"/>
          </a:xfrm>
          <a:prstGeom prst="rect">
            <a:avLst/>
          </a:prstGeom>
          <a:solidFill>
            <a:srgbClr val="29B9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7" name="AudioTextToSpeech (6)">
            <a:hlinkClick r:id="" action="ppaction://media"/>
            <a:extLst>
              <a:ext uri="{FF2B5EF4-FFF2-40B4-BE49-F238E27FC236}">
                <a16:creationId xmlns:a16="http://schemas.microsoft.com/office/drawing/2014/main" id="{F7DAEA29-FD75-5F99-EF85-78BCBD566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63710" y="462788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3954"/>
      </p:ext>
    </p:extLst>
  </p:cSld>
  <p:clrMapOvr>
    <a:masterClrMapping/>
  </p:clrMapOvr>
  <p:transition spd="slow" advClick="0">
    <p:zoom/>
    <p:sndAc>
      <p:stSnd>
        <p:snd r:embed="rId6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/>
      <p:bldP spid="6" grpId="0"/>
      <p:bldP spid="15" grpId="0"/>
      <p:bldP spid="16" grpId="0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F1686-3461-B7C8-884F-50F7A533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32A0EA0F-A217-A2ED-8FD1-DD8847D66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971800"/>
            <a:ext cx="14859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 b="1">
              <a:solidFill>
                <a:srgbClr val="000000"/>
              </a:solidFill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66188FAA-58D9-74F9-504A-98FE79C47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39" y="176213"/>
            <a:ext cx="7851914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350" dirty="0">
              <a:solidFill>
                <a:srgbClr val="000000"/>
              </a:solidFill>
            </a:endParaRP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F9F20FEA-EE2A-9DB7-5F89-E94E0222B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39316"/>
            <a:ext cx="108585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D7860FCE-A8CC-80D5-6554-CAA986D4F3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9" y="1081003"/>
            <a:ext cx="7404653" cy="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D4EEC00D-58CA-35F5-9104-B27FF440C2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3947" y="491729"/>
            <a:ext cx="3886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Picture 14">
            <a:extLst>
              <a:ext uri="{FF2B5EF4-FFF2-40B4-BE49-F238E27FC236}">
                <a16:creationId xmlns:a16="http://schemas.microsoft.com/office/drawing/2014/main" id="{A6B8D116-DB83-41B1-9FE5-42B54723E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>
            <a:extLst>
              <a:ext uri="{FF2B5EF4-FFF2-40B4-BE49-F238E27FC236}">
                <a16:creationId xmlns:a16="http://schemas.microsoft.com/office/drawing/2014/main" id="{EE6D0E68-CC20-C5C4-A0E3-E974590A08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4" y="3632967"/>
            <a:ext cx="937053" cy="11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799DD-D1F5-C31F-D775-78F898E12B5C}"/>
              </a:ext>
            </a:extLst>
          </p:cNvPr>
          <p:cNvSpPr txBox="1"/>
          <p:nvPr/>
        </p:nvSpPr>
        <p:spPr>
          <a:xfrm>
            <a:off x="1021609" y="1270950"/>
            <a:ext cx="1670228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C34DF8-2869-B591-1F85-C8A62AFC3E64}"/>
              </a:ext>
            </a:extLst>
          </p:cNvPr>
          <p:cNvSpPr txBox="1"/>
          <p:nvPr/>
        </p:nvSpPr>
        <p:spPr>
          <a:xfrm>
            <a:off x="2691837" y="1155730"/>
            <a:ext cx="500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AudioTextToSpeech (5)">
            <a:hlinkClick r:id="" action="ppaction://media"/>
            <a:extLst>
              <a:ext uri="{FF2B5EF4-FFF2-40B4-BE49-F238E27FC236}">
                <a16:creationId xmlns:a16="http://schemas.microsoft.com/office/drawing/2014/main" id="{7CBD87FA-8140-ED15-0C43-602FC0C84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7513" y="4675059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9D225-A14B-A7C6-05C9-28C209E19516}"/>
              </a:ext>
            </a:extLst>
          </p:cNvPr>
          <p:cNvSpPr txBox="1"/>
          <p:nvPr/>
        </p:nvSpPr>
        <p:spPr>
          <a:xfrm>
            <a:off x="2660121" y="3560927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506BB-1DBA-EE59-EDBC-8E3489A32D05}"/>
              </a:ext>
            </a:extLst>
          </p:cNvPr>
          <p:cNvSpPr txBox="1"/>
          <p:nvPr/>
        </p:nvSpPr>
        <p:spPr>
          <a:xfrm>
            <a:off x="2642956" y="1892389"/>
            <a:ext cx="92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4C4D9F-937E-929E-2214-204D40D6E3C1}"/>
              </a:ext>
            </a:extLst>
          </p:cNvPr>
          <p:cNvSpPr txBox="1"/>
          <p:nvPr/>
        </p:nvSpPr>
        <p:spPr>
          <a:xfrm>
            <a:off x="2635888" y="2639244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D5EB8-DE1E-A8C8-F037-18DDFAB8BF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3134" y="1718307"/>
            <a:ext cx="1754733" cy="848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EEF242-4C9F-91DE-83BF-0FF50296A8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0321" y="2541168"/>
            <a:ext cx="1754733" cy="848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9C380B-80D1-5AB9-5962-127605CD79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1634" y="3435178"/>
            <a:ext cx="2820732" cy="939020"/>
          </a:xfrm>
          <a:prstGeom prst="rect">
            <a:avLst/>
          </a:prstGeom>
        </p:spPr>
      </p:pic>
      <p:pic>
        <p:nvPicPr>
          <p:cNvPr id="19" name="y2mate.com - Đồng hồ bấm giờ 5s_360p">
            <a:hlinkClick r:id="" action="ppaction://media"/>
            <a:extLst>
              <a:ext uri="{FF2B5EF4-FFF2-40B4-BE49-F238E27FC236}">
                <a16:creationId xmlns:a16="http://schemas.microsoft.com/office/drawing/2014/main" id="{AC1B6C80-8FEC-0038-6477-039F55DB23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08189" y="3265312"/>
            <a:ext cx="2338779" cy="15939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E1D22F-7A41-B40E-D6E8-653A4D3A4960}"/>
              </a:ext>
            </a:extLst>
          </p:cNvPr>
          <p:cNvSpPr txBox="1"/>
          <p:nvPr/>
        </p:nvSpPr>
        <p:spPr>
          <a:xfrm>
            <a:off x="2542458" y="1958905"/>
            <a:ext cx="715580" cy="646331"/>
          </a:xfrm>
          <a:prstGeom prst="rect">
            <a:avLst/>
          </a:prstGeom>
          <a:solidFill>
            <a:srgbClr val="29B9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43394382"/>
      </p:ext>
    </p:extLst>
  </p:cSld>
  <p:clrMapOvr>
    <a:masterClrMapping/>
  </p:clrMapOvr>
  <p:transition spd="slow" advClick="0">
    <p:zoom/>
    <p:sndAc>
      <p:stSnd>
        <p:snd r:embed="rId6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0" grpId="0"/>
      <p:bldP spid="6" grpId="0"/>
      <p:bldP spid="15" grpId="0"/>
      <p:bldP spid="16" grpId="0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6CE31-9CB7-C9A9-DE92-91B138646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B1A1557B-4DCD-9059-F666-995D621C7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971800"/>
            <a:ext cx="14859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 b="1">
              <a:solidFill>
                <a:srgbClr val="000000"/>
              </a:solidFill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4038E657-B744-05E0-D1CB-6E1919F52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39" y="176213"/>
            <a:ext cx="7851914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350" dirty="0">
              <a:solidFill>
                <a:srgbClr val="000000"/>
              </a:solidFill>
            </a:endParaRP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1EF3DF7C-224A-0AB9-B16E-E79664685E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39316"/>
            <a:ext cx="108585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ABC7476D-E2C3-68B5-840F-7DD482DD80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9" y="1081003"/>
            <a:ext cx="7404653" cy="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871B85DF-AD88-3AE2-EF50-E0AFA3A4C2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3947" y="491729"/>
            <a:ext cx="419695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Picture 14">
            <a:extLst>
              <a:ext uri="{FF2B5EF4-FFF2-40B4-BE49-F238E27FC236}">
                <a16:creationId xmlns:a16="http://schemas.microsoft.com/office/drawing/2014/main" id="{4E306343-91FA-D488-AE2A-653451A46E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>
            <a:extLst>
              <a:ext uri="{FF2B5EF4-FFF2-40B4-BE49-F238E27FC236}">
                <a16:creationId xmlns:a16="http://schemas.microsoft.com/office/drawing/2014/main" id="{18FB635E-88E0-5FA5-6427-9D59B94A1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6" y="3632967"/>
            <a:ext cx="937053" cy="11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516AC-D444-A5A2-26BF-FE18CA5E65B6}"/>
              </a:ext>
            </a:extLst>
          </p:cNvPr>
          <p:cNvSpPr txBox="1"/>
          <p:nvPr/>
        </p:nvSpPr>
        <p:spPr>
          <a:xfrm>
            <a:off x="1021609" y="1270950"/>
            <a:ext cx="1670228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8B0A1D-6FD5-AE19-A3B9-CA6AECF51C84}"/>
              </a:ext>
            </a:extLst>
          </p:cNvPr>
          <p:cNvSpPr txBox="1"/>
          <p:nvPr/>
        </p:nvSpPr>
        <p:spPr>
          <a:xfrm>
            <a:off x="2691837" y="1155730"/>
            <a:ext cx="479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67A86-A76E-030A-ED52-7C48058E870C}"/>
              </a:ext>
            </a:extLst>
          </p:cNvPr>
          <p:cNvSpPr txBox="1"/>
          <p:nvPr/>
        </p:nvSpPr>
        <p:spPr>
          <a:xfrm>
            <a:off x="2660121" y="3560927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B66115-34F8-104F-55E9-A24FFCAFA7F3}"/>
              </a:ext>
            </a:extLst>
          </p:cNvPr>
          <p:cNvSpPr txBox="1"/>
          <p:nvPr/>
        </p:nvSpPr>
        <p:spPr>
          <a:xfrm>
            <a:off x="2642956" y="1892389"/>
            <a:ext cx="92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9A7042-ADA2-4700-1A3E-A2F127538D13}"/>
              </a:ext>
            </a:extLst>
          </p:cNvPr>
          <p:cNvSpPr txBox="1"/>
          <p:nvPr/>
        </p:nvSpPr>
        <p:spPr>
          <a:xfrm>
            <a:off x="2635888" y="2639244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5D0D1-92B7-6CC2-292A-C41F7D22F6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3134" y="1718307"/>
            <a:ext cx="1754733" cy="848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2FEA2-30CE-FE7D-1534-34A1CD4186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7550" y="2489519"/>
            <a:ext cx="1754733" cy="848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AA9EB3-3570-98E4-87D9-9A88E48671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4262" y="3449935"/>
            <a:ext cx="2820732" cy="939020"/>
          </a:xfrm>
          <a:prstGeom prst="rect">
            <a:avLst/>
          </a:prstGeom>
        </p:spPr>
      </p:pic>
      <p:pic>
        <p:nvPicPr>
          <p:cNvPr id="3" name="y2mate.com - Đồng hồ bấm giờ 5s_360p">
            <a:hlinkClick r:id="" action="ppaction://media"/>
            <a:extLst>
              <a:ext uri="{FF2B5EF4-FFF2-40B4-BE49-F238E27FC236}">
                <a16:creationId xmlns:a16="http://schemas.microsoft.com/office/drawing/2014/main" id="{1A50085C-E8D6-3FCB-6F92-FF5E99D58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31663" y="3262491"/>
            <a:ext cx="2338779" cy="1593989"/>
          </a:xfrm>
          <a:prstGeom prst="rect">
            <a:avLst/>
          </a:prstGeom>
        </p:spPr>
      </p:pic>
      <p:pic>
        <p:nvPicPr>
          <p:cNvPr id="5" name="AudioTextToSpeech (6)">
            <a:hlinkClick r:id="" action="ppaction://media"/>
            <a:extLst>
              <a:ext uri="{FF2B5EF4-FFF2-40B4-BE49-F238E27FC236}">
                <a16:creationId xmlns:a16="http://schemas.microsoft.com/office/drawing/2014/main" id="{C6B1265E-E1BC-99D8-DF01-B417034EA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63710" y="4627880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B731F-7C76-259C-F2C9-57E014FBD65C}"/>
              </a:ext>
            </a:extLst>
          </p:cNvPr>
          <p:cNvSpPr txBox="1"/>
          <p:nvPr/>
        </p:nvSpPr>
        <p:spPr>
          <a:xfrm>
            <a:off x="2542458" y="3506857"/>
            <a:ext cx="715580" cy="646331"/>
          </a:xfrm>
          <a:prstGeom prst="rect">
            <a:avLst/>
          </a:prstGeom>
          <a:solidFill>
            <a:srgbClr val="29B9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59624215"/>
      </p:ext>
    </p:extLst>
  </p:cSld>
  <p:clrMapOvr>
    <a:masterClrMapping/>
  </p:clrMapOvr>
  <p:transition spd="slow" advClick="0">
    <p:zoom/>
    <p:sndAc>
      <p:stSnd>
        <p:snd r:embed="rId6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6" grpId="0"/>
      <p:bldP spid="15" grpId="0"/>
      <p:bldP spid="16" grpId="0"/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0BF0-A37F-D4F3-7FE2-135489DE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0675B314-D3B0-9A6D-5BA1-B029153F4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971800"/>
            <a:ext cx="14859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 b="1">
              <a:solidFill>
                <a:srgbClr val="000000"/>
              </a:solidFill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01F32093-A2BD-147D-2975-A1EF6597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39" y="224901"/>
            <a:ext cx="7851914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350" dirty="0">
              <a:solidFill>
                <a:srgbClr val="000000"/>
              </a:solidFill>
            </a:endParaRP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886ED023-5A09-33C6-4F8A-9D39CDFD1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39316"/>
            <a:ext cx="108585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6DADA8C9-28BD-7B02-EF01-20F87F7293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9" y="1081003"/>
            <a:ext cx="7404653" cy="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24A1D5D8-2EC2-9975-47D6-93D1BEA51B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3947" y="491729"/>
            <a:ext cx="419695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Picture 14">
            <a:extLst>
              <a:ext uri="{FF2B5EF4-FFF2-40B4-BE49-F238E27FC236}">
                <a16:creationId xmlns:a16="http://schemas.microsoft.com/office/drawing/2014/main" id="{2F2FE6D1-A12D-151A-A916-41EC7F2810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>
            <a:extLst>
              <a:ext uri="{FF2B5EF4-FFF2-40B4-BE49-F238E27FC236}">
                <a16:creationId xmlns:a16="http://schemas.microsoft.com/office/drawing/2014/main" id="{89C1251D-4B66-6157-4CE2-9E726064DF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6" y="3632967"/>
            <a:ext cx="937053" cy="11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B658E9-81BC-A089-394E-7B854830ED1B}"/>
              </a:ext>
            </a:extLst>
          </p:cNvPr>
          <p:cNvSpPr txBox="1"/>
          <p:nvPr/>
        </p:nvSpPr>
        <p:spPr>
          <a:xfrm>
            <a:off x="1021609" y="1270950"/>
            <a:ext cx="1670228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BEF9F9-FC6D-4127-E6DE-B875BC3ECDED}"/>
              </a:ext>
            </a:extLst>
          </p:cNvPr>
          <p:cNvSpPr txBox="1"/>
          <p:nvPr/>
        </p:nvSpPr>
        <p:spPr>
          <a:xfrm>
            <a:off x="2691837" y="1155730"/>
            <a:ext cx="5870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90666-B22F-AE0D-00D1-A758172CC766}"/>
              </a:ext>
            </a:extLst>
          </p:cNvPr>
          <p:cNvSpPr txBox="1"/>
          <p:nvPr/>
        </p:nvSpPr>
        <p:spPr>
          <a:xfrm>
            <a:off x="2554491" y="4142724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D48FDD-03EF-2639-8748-B81653917013}"/>
              </a:ext>
            </a:extLst>
          </p:cNvPr>
          <p:cNvSpPr txBox="1"/>
          <p:nvPr/>
        </p:nvSpPr>
        <p:spPr>
          <a:xfrm>
            <a:off x="2573219" y="2333837"/>
            <a:ext cx="92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A27842-3FC3-E5BF-1730-6EAFD5CF30CF}"/>
              </a:ext>
            </a:extLst>
          </p:cNvPr>
          <p:cNvSpPr txBox="1"/>
          <p:nvPr/>
        </p:nvSpPr>
        <p:spPr>
          <a:xfrm>
            <a:off x="2573220" y="3183721"/>
            <a:ext cx="71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3E656-7282-B0A8-C825-8DCA3BD053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8800" y="2143702"/>
            <a:ext cx="1754733" cy="848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FCCC3-05C5-2F64-4D20-C550AB547B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6422" y="3038129"/>
            <a:ext cx="1754733" cy="848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FF73F-B981-A8BA-D3EF-9B06EBBB29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7276" y="3997208"/>
            <a:ext cx="2820732" cy="939020"/>
          </a:xfrm>
          <a:prstGeom prst="rect">
            <a:avLst/>
          </a:prstGeom>
        </p:spPr>
      </p:pic>
      <p:pic>
        <p:nvPicPr>
          <p:cNvPr id="3" name="y2mate.com - Đồng hồ bấm giờ 5s_360p">
            <a:hlinkClick r:id="" action="ppaction://media"/>
            <a:extLst>
              <a:ext uri="{FF2B5EF4-FFF2-40B4-BE49-F238E27FC236}">
                <a16:creationId xmlns:a16="http://schemas.microsoft.com/office/drawing/2014/main" id="{EB84C448-7669-E091-7052-C0834DC6A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31663" y="3262491"/>
            <a:ext cx="2338779" cy="1593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CDD25-7F34-63FE-67D5-2621616F9F1B}"/>
              </a:ext>
            </a:extLst>
          </p:cNvPr>
          <p:cNvSpPr txBox="1"/>
          <p:nvPr/>
        </p:nvSpPr>
        <p:spPr>
          <a:xfrm>
            <a:off x="2448703" y="3146891"/>
            <a:ext cx="715580" cy="646331"/>
          </a:xfrm>
          <a:prstGeom prst="rect">
            <a:avLst/>
          </a:prstGeom>
          <a:solidFill>
            <a:srgbClr val="29B9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DC872-22EF-EF34-6A2A-3BC952963B46}"/>
              </a:ext>
            </a:extLst>
          </p:cNvPr>
          <p:cNvSpPr txBox="1"/>
          <p:nvPr/>
        </p:nvSpPr>
        <p:spPr>
          <a:xfrm>
            <a:off x="2691837" y="1648024"/>
            <a:ext cx="5870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?</a:t>
            </a:r>
          </a:p>
        </p:txBody>
      </p:sp>
      <p:pic>
        <p:nvPicPr>
          <p:cNvPr id="9" name="AudioTextToSpeech (7)">
            <a:hlinkClick r:id="" action="ppaction://media"/>
            <a:extLst>
              <a:ext uri="{FF2B5EF4-FFF2-40B4-BE49-F238E27FC236}">
                <a16:creationId xmlns:a16="http://schemas.microsoft.com/office/drawing/2014/main" id="{9ACB15BC-75FB-BA33-E0E0-47B9E1856D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38338" y="47353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44333"/>
      </p:ext>
    </p:extLst>
  </p:cSld>
  <p:clrMapOvr>
    <a:masterClrMapping/>
  </p:clrMapOvr>
  <p:transition spd="slow" advClick="0">
    <p:zoom/>
    <p:sndAc>
      <p:stSnd>
        <p:snd r:embed="rId6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6" grpId="0"/>
      <p:bldP spid="15" grpId="0"/>
      <p:bldP spid="16" grpId="0"/>
      <p:bldP spid="7" grpId="0" animBg="1"/>
      <p:bldP spid="7" grpId="1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0"/>
          <p:cNvSpPr/>
          <p:nvPr/>
        </p:nvSpPr>
        <p:spPr>
          <a:xfrm rot="10800000" flipH="1">
            <a:off x="3597275" y="1773238"/>
            <a:ext cx="2081213" cy="20812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341" tIns="91341" rIns="91341" bIns="91341" anchor="ctr"/>
          <a:lstStyle/>
          <a:p>
            <a:pPr defTabSz="68634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9" name="Google Shape;1040;p90"/>
          <p:cNvSpPr>
            <a:spLocks noChangeArrowheads="1"/>
          </p:cNvSpPr>
          <p:nvPr/>
        </p:nvSpPr>
        <p:spPr bwMode="auto">
          <a:xfrm>
            <a:off x="6088063" y="1803400"/>
            <a:ext cx="2079625" cy="2081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91341" tIns="91341" rIns="91341" bIns="91341" anchor="ctr"/>
          <a:lstStyle/>
          <a:p>
            <a:pPr defTabSz="68652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484" name="Google Shape;1041;p90"/>
          <p:cNvSpPr>
            <a:spLocks noChangeArrowheads="1"/>
          </p:cNvSpPr>
          <p:nvPr/>
        </p:nvSpPr>
        <p:spPr bwMode="auto">
          <a:xfrm>
            <a:off x="1101725" y="1803400"/>
            <a:ext cx="2081213" cy="2081213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1" tIns="91341" rIns="91341" bIns="91341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1042" name="Google Shape;1042;p90"/>
          <p:cNvSpPr/>
          <p:nvPr/>
        </p:nvSpPr>
        <p:spPr>
          <a:xfrm>
            <a:off x="812800" y="1498600"/>
            <a:ext cx="2659063" cy="266065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lIns="91341" tIns="91341" rIns="91341" bIns="91341" anchor="ctr"/>
          <a:lstStyle/>
          <a:p>
            <a:pPr defTabSz="68634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6" name="Google Shape;1043;p90"/>
          <p:cNvSpPr>
            <a:spLocks noGrp="1"/>
          </p:cNvSpPr>
          <p:nvPr>
            <p:ph type="ctrTitle" idx="6"/>
          </p:nvPr>
        </p:nvSpPr>
        <p:spPr>
          <a:xfrm>
            <a:off x="1187450" y="280988"/>
            <a:ext cx="6769100" cy="9461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Quicksand Light"/>
              <a:buNone/>
            </a:pPr>
            <a:r>
              <a:rPr lang="en-US" altLang="en-US" sz="5400" smtClean="0">
                <a:solidFill>
                  <a:srgbClr val="002060"/>
                </a:solidFill>
                <a:latin typeface="Arial-Rounded" pitchFamily="34" charset="0"/>
              </a:rPr>
              <a:t>Dặn dò</a:t>
            </a:r>
          </a:p>
        </p:txBody>
      </p:sp>
      <p:sp>
        <p:nvSpPr>
          <p:cNvPr id="20487" name="Google Shape;1044;p90"/>
          <p:cNvSpPr>
            <a:spLocks noGrp="1"/>
          </p:cNvSpPr>
          <p:nvPr>
            <p:ph type="ctrTitle" idx="3"/>
          </p:nvPr>
        </p:nvSpPr>
        <p:spPr>
          <a:xfrm>
            <a:off x="3702050" y="2098675"/>
            <a:ext cx="1968500" cy="14287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3140B"/>
              </a:buClr>
            </a:pPr>
            <a:r>
              <a:rPr lang="en-US" altLang="en-US" sz="2800" smtClean="0">
                <a:solidFill>
                  <a:srgbClr val="002060"/>
                </a:solidFill>
                <a:latin typeface="Arial-Rounded" pitchFamily="34" charset="0"/>
                <a:ea typeface="Luckiest Guy"/>
                <a:cs typeface="Luckiest Guy"/>
                <a:sym typeface="Quicksand Light"/>
              </a:rPr>
              <a:t>Thực hành lại các bài tập</a:t>
            </a:r>
          </a:p>
        </p:txBody>
      </p:sp>
      <p:sp>
        <p:nvSpPr>
          <p:cNvPr id="1045" name="Google Shape;1045;p90"/>
          <p:cNvSpPr/>
          <p:nvPr/>
        </p:nvSpPr>
        <p:spPr>
          <a:xfrm rot="10800000" flipH="1">
            <a:off x="3308350" y="1498600"/>
            <a:ext cx="2660650" cy="266065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lIns="91341" tIns="91341" rIns="91341" bIns="91341" anchor="ctr"/>
          <a:lstStyle/>
          <a:p>
            <a:pPr defTabSz="68634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0"/>
          <p:cNvSpPr/>
          <p:nvPr/>
        </p:nvSpPr>
        <p:spPr>
          <a:xfrm>
            <a:off x="5797550" y="1498600"/>
            <a:ext cx="2660650" cy="266065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lIns="91341" tIns="91341" rIns="91341" bIns="91341" anchor="ctr"/>
          <a:lstStyle/>
          <a:p>
            <a:pPr defTabSz="68634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0" name="Google Shape;1049;p90"/>
          <p:cNvSpPr>
            <a:spLocks noGrp="1"/>
          </p:cNvSpPr>
          <p:nvPr>
            <p:ph type="ctrTitle"/>
          </p:nvPr>
        </p:nvSpPr>
        <p:spPr>
          <a:xfrm>
            <a:off x="1247775" y="2465388"/>
            <a:ext cx="1789113" cy="9953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3140B"/>
              </a:buClr>
            </a:pPr>
            <a:r>
              <a:rPr lang="en-US" altLang="en-US" sz="2800" smtClean="0">
                <a:solidFill>
                  <a:srgbClr val="002060"/>
                </a:solidFill>
                <a:latin typeface="Arial-Rounded" pitchFamily="34" charset="0"/>
                <a:ea typeface="Luckiest Guy"/>
                <a:cs typeface="Luckiest Guy"/>
                <a:sym typeface="Quicksand Light"/>
              </a:rPr>
              <a:t>Xem lại nội dung bài đã học</a:t>
            </a:r>
          </a:p>
        </p:txBody>
      </p:sp>
      <p:sp>
        <p:nvSpPr>
          <p:cNvPr id="20491" name="Google Shape;1051;p90"/>
          <p:cNvSpPr>
            <a:spLocks noGrp="1"/>
          </p:cNvSpPr>
          <p:nvPr>
            <p:ph type="ctrTitle" idx="5"/>
          </p:nvPr>
        </p:nvSpPr>
        <p:spPr>
          <a:xfrm>
            <a:off x="5937250" y="2228850"/>
            <a:ext cx="2381250" cy="9937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3140B"/>
              </a:buClr>
            </a:pPr>
            <a:r>
              <a:rPr lang="en-US" altLang="en-US" sz="2800" smtClean="0">
                <a:solidFill>
                  <a:srgbClr val="002060"/>
                </a:solidFill>
                <a:latin typeface="Arial-Rounded" pitchFamily="34" charset="0"/>
                <a:ea typeface="Luckiest Guy"/>
                <a:cs typeface="Luckiest Guy"/>
                <a:sym typeface="Quicksand Light"/>
              </a:rPr>
              <a:t>Xem trước </a:t>
            </a:r>
            <a:br>
              <a:rPr lang="en-US" altLang="en-US" sz="2800" smtClean="0">
                <a:solidFill>
                  <a:srgbClr val="002060"/>
                </a:solidFill>
                <a:latin typeface="Arial-Rounded" pitchFamily="34" charset="0"/>
                <a:ea typeface="Luckiest Guy"/>
                <a:cs typeface="Luckiest Guy"/>
                <a:sym typeface="Quicksand Light"/>
              </a:rPr>
            </a:br>
            <a:r>
              <a:rPr lang="en-US" altLang="en-US" sz="2800" smtClean="0">
                <a:solidFill>
                  <a:srgbClr val="002060"/>
                </a:solidFill>
                <a:latin typeface="Arial-Rounded" pitchFamily="34" charset="0"/>
                <a:ea typeface="Luckiest Guy"/>
                <a:cs typeface="Luckiest Guy"/>
                <a:sym typeface="Quicksand Light"/>
              </a:rPr>
              <a:t>bài </a:t>
            </a:r>
            <a:r>
              <a:rPr lang="vi-VN" altLang="en-US" sz="2800" smtClean="0">
                <a:solidFill>
                  <a:srgbClr val="002060"/>
                </a:solidFill>
                <a:latin typeface="Arial-Rounded" pitchFamily="34" charset="0"/>
                <a:ea typeface="Luckiest Guy"/>
                <a:cs typeface="Luckiest Guy"/>
                <a:sym typeface="Quicksand Light"/>
              </a:rPr>
              <a:t>25</a:t>
            </a:r>
            <a:r>
              <a:rPr lang="vi-VN" altLang="en-US" sz="2800" smtClean="0">
                <a:solidFill>
                  <a:srgbClr val="002060"/>
                </a:solidFill>
                <a:latin typeface="Arial" panose="020B0604020202020204" pitchFamily="34" charset="0"/>
                <a:ea typeface="Luckiest Guy"/>
                <a:cs typeface="Arial" panose="020B0604020202020204" pitchFamily="34" charset="0"/>
                <a:sym typeface="Quicksand Light"/>
              </a:rPr>
              <a:t> (Tiết 1)</a:t>
            </a:r>
            <a:endParaRPr lang="en-US" altLang="en-US" sz="2800" smtClean="0">
              <a:solidFill>
                <a:srgbClr val="002060"/>
              </a:solidFill>
              <a:latin typeface="Arial-Rounded" pitchFamily="34" charset="0"/>
              <a:ea typeface="Luckiest Guy"/>
              <a:cs typeface="Luckiest Guy"/>
              <a:sym typeface="Quicksand Light"/>
            </a:endParaRPr>
          </a:p>
        </p:txBody>
      </p:sp>
      <p:pic>
        <p:nvPicPr>
          <p:cNvPr id="204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2" t="28300" r="19592" b="36795"/>
          <a:stretch>
            <a:fillRect/>
          </a:stretch>
        </p:blipFill>
        <p:spPr bwMode="auto">
          <a:xfrm>
            <a:off x="1023938" y="3778250"/>
            <a:ext cx="21669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2" t="3790" r="4218" b="70509"/>
          <a:stretch>
            <a:fillRect/>
          </a:stretch>
        </p:blipFill>
        <p:spPr bwMode="auto">
          <a:xfrm>
            <a:off x="5381625" y="1143000"/>
            <a:ext cx="1173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4" b="10170"/>
          <a:stretch>
            <a:fillRect/>
          </a:stretch>
        </p:blipFill>
        <p:spPr bwMode="auto">
          <a:xfrm>
            <a:off x="3467100" y="4184650"/>
            <a:ext cx="2330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8" r="56093" b="72638"/>
          <a:stretch>
            <a:fillRect/>
          </a:stretch>
        </p:blipFill>
        <p:spPr bwMode="auto">
          <a:xfrm>
            <a:off x="1192213" y="695325"/>
            <a:ext cx="16478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28300" r="22482" b="36795"/>
          <a:stretch>
            <a:fillRect/>
          </a:stretch>
        </p:blipFill>
        <p:spPr bwMode="auto">
          <a:xfrm>
            <a:off x="6072188" y="3778250"/>
            <a:ext cx="21669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5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01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656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3" y="2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4271545"/>
            <a:ext cx="1232838" cy="5283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52577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3244794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195" y="52577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19530"/>
            <a:ext cx="9550400" cy="145687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2" name="Google Shape;115;p15"/>
          <p:cNvSpPr txBox="1">
            <a:spLocks/>
          </p:cNvSpPr>
          <p:nvPr/>
        </p:nvSpPr>
        <p:spPr>
          <a:xfrm>
            <a:off x="188470" y="96562"/>
            <a:ext cx="7844667" cy="185066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lang="en-US" sz="4000" b="1" kern="0" noProof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Điền dấu: &gt;, &lt;, =</a:t>
            </a:r>
            <a:endParaRPr kumimoji="0" lang="en-US" sz="4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996514" y="444220"/>
            <a:ext cx="879566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20362" y="413443"/>
            <a:ext cx="715867" cy="76944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05705508-29D6-3C7E-EAC7-8DD889D3F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566" y="413444"/>
            <a:ext cx="893151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3051" y="87956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83087" y="413443"/>
            <a:ext cx="574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&lt;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33356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6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6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20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" y="0"/>
            <a:ext cx="10836694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3" y="2"/>
            <a:ext cx="9143999" cy="514349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5380264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3244794"/>
            <a:ext cx="1274174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13095" y="5409713"/>
            <a:ext cx="6096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56644" y="5409713"/>
            <a:ext cx="6096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"/>
            <a:ext cx="8572502" cy="17041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  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?</a:t>
            </a:r>
          </a:p>
        </p:txBody>
      </p:sp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7016971" y="4029230"/>
            <a:ext cx="1860331" cy="984204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Bài mới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832401" y="527223"/>
            <a:ext cx="1104900" cy="70788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5985451" y="498133"/>
            <a:ext cx="1104900" cy="70788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319562" y="474712"/>
            <a:ext cx="1104900" cy="70788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26" name="Oval 25"/>
          <p:cNvSpPr/>
          <p:nvPr/>
        </p:nvSpPr>
        <p:spPr>
          <a:xfrm>
            <a:off x="6166512" y="420415"/>
            <a:ext cx="791052" cy="92150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368" y="502276"/>
            <a:ext cx="71864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19 tháng 2 năm 2025</a:t>
            </a:r>
          </a:p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GB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GB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7: Độ dài, đo độ dài</a:t>
            </a:r>
          </a:p>
          <a:p>
            <a:r>
              <a:rPr lang="en-GB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25: Dài hơn, ngắn hơn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10" y="148046"/>
            <a:ext cx="8934995" cy="4859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9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92478" y="114710"/>
            <a:ext cx="3022600" cy="131590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A62C4B9-EC74-4279-ACD0-8407E6E3F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28043" r="49206" b="-706"/>
          <a:stretch/>
        </p:blipFill>
        <p:spPr>
          <a:xfrm>
            <a:off x="645721" y="1443089"/>
            <a:ext cx="5847455" cy="2475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E8BDA-7901-A598-93B7-A48FB589E2FB}"/>
              </a:ext>
            </a:extLst>
          </p:cNvPr>
          <p:cNvSpPr txBox="1"/>
          <p:nvPr/>
        </p:nvSpPr>
        <p:spPr>
          <a:xfrm>
            <a:off x="6519388" y="1676092"/>
            <a:ext cx="246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mực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BBD44-EA67-8B58-EF87-4BDBA5464B17}"/>
              </a:ext>
            </a:extLst>
          </p:cNvPr>
          <p:cNvSpPr txBox="1"/>
          <p:nvPr/>
        </p:nvSpPr>
        <p:spPr>
          <a:xfrm>
            <a:off x="6599242" y="2680820"/>
            <a:ext cx="180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chì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83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62C4B9-EC74-4279-ACD0-8407E6E3F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28043" r="49206" b="-706"/>
          <a:stretch/>
        </p:blipFill>
        <p:spPr>
          <a:xfrm>
            <a:off x="1567384" y="1688073"/>
            <a:ext cx="4725262" cy="2175418"/>
          </a:xfrm>
          <a:prstGeom prst="rect">
            <a:avLst/>
          </a:prstGeom>
        </p:spPr>
      </p:pic>
      <p:pic>
        <p:nvPicPr>
          <p:cNvPr id="12" name="Picture 11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8D883856-83EB-4F87-463E-DEEA6ADDF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27053" r="5075" b="29590"/>
          <a:stretch/>
        </p:blipFill>
        <p:spPr>
          <a:xfrm>
            <a:off x="1697859" y="3313583"/>
            <a:ext cx="6964132" cy="87322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7527E4-507A-52EB-CEEC-5F94C173C18E}"/>
              </a:ext>
            </a:extLst>
          </p:cNvPr>
          <p:cNvCxnSpPr>
            <a:cxnSpLocks/>
          </p:cNvCxnSpPr>
          <p:nvPr/>
        </p:nvCxnSpPr>
        <p:spPr>
          <a:xfrm>
            <a:off x="6269552" y="1839433"/>
            <a:ext cx="0" cy="1568603"/>
          </a:xfrm>
          <a:prstGeom prst="line">
            <a:avLst/>
          </a:prstGeom>
          <a:ln w="47625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ED398F-6765-8295-5507-3D9742DD0BF8}"/>
              </a:ext>
            </a:extLst>
          </p:cNvPr>
          <p:cNvCxnSpPr>
            <a:cxnSpLocks/>
          </p:cNvCxnSpPr>
          <p:nvPr/>
        </p:nvCxnSpPr>
        <p:spPr>
          <a:xfrm>
            <a:off x="1782609" y="1787448"/>
            <a:ext cx="0" cy="1568603"/>
          </a:xfrm>
          <a:prstGeom prst="line">
            <a:avLst/>
          </a:prstGeom>
          <a:ln w="47625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1B45F9E-EF80-F302-2A2F-9B3386FB5FDB}"/>
              </a:ext>
            </a:extLst>
          </p:cNvPr>
          <p:cNvCxnSpPr>
            <a:cxnSpLocks/>
          </p:cNvCxnSpPr>
          <p:nvPr/>
        </p:nvCxnSpPr>
        <p:spPr>
          <a:xfrm>
            <a:off x="5179925" y="2700670"/>
            <a:ext cx="0" cy="781794"/>
          </a:xfrm>
          <a:prstGeom prst="line">
            <a:avLst/>
          </a:prstGeom>
          <a:ln w="47625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Hình ảnh 2">
            <a:extLst>
              <a:ext uri="{FF2B5EF4-FFF2-40B4-BE49-F238E27FC236}">
                <a16:creationId xmlns:a16="http://schemas.microsoft.com/office/drawing/2014/main" id="{FFA70C5B-DCBA-21EB-EBC2-E417F8C31D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92478" y="114710"/>
            <a:ext cx="3022600" cy="131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5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92478" y="114710"/>
            <a:ext cx="3022600" cy="131590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A62C4B9-EC74-4279-ACD0-8407E6E3F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28043" r="49206" b="-706"/>
          <a:stretch/>
        </p:blipFill>
        <p:spPr>
          <a:xfrm>
            <a:off x="66328" y="1430617"/>
            <a:ext cx="3352052" cy="2175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E8BDA-7901-A598-93B7-A48FB589E2FB}"/>
              </a:ext>
            </a:extLst>
          </p:cNvPr>
          <p:cNvSpPr txBox="1"/>
          <p:nvPr/>
        </p:nvSpPr>
        <p:spPr>
          <a:xfrm>
            <a:off x="3418380" y="1556823"/>
            <a:ext cx="24612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37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mực</a:t>
            </a:r>
            <a:endParaRPr lang="en-US" sz="37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307E8-4283-D924-5A5F-72830F0F61E6}"/>
              </a:ext>
            </a:extLst>
          </p:cNvPr>
          <p:cNvSpPr txBox="1"/>
          <p:nvPr/>
        </p:nvSpPr>
        <p:spPr>
          <a:xfrm>
            <a:off x="5030727" y="2581429"/>
            <a:ext cx="424649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ngắn</a:t>
            </a:r>
            <a:r>
              <a:rPr lang="en-US" sz="37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7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37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mực</a:t>
            </a:r>
            <a:r>
              <a:rPr lang="en-US" sz="37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B5FE6-DFD0-4D39-6DA4-67FE8D8DAB28}"/>
              </a:ext>
            </a:extLst>
          </p:cNvPr>
          <p:cNvSpPr txBox="1"/>
          <p:nvPr/>
        </p:nvSpPr>
        <p:spPr>
          <a:xfrm>
            <a:off x="5357476" y="1554811"/>
            <a:ext cx="359299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7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7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37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chì</a:t>
            </a:r>
            <a:r>
              <a:rPr lang="en-US" sz="37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BBD44-EA67-8B58-EF87-4BDBA5464B17}"/>
              </a:ext>
            </a:extLst>
          </p:cNvPr>
          <p:cNvSpPr txBox="1"/>
          <p:nvPr/>
        </p:nvSpPr>
        <p:spPr>
          <a:xfrm>
            <a:off x="3428660" y="2581429"/>
            <a:ext cx="18028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37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chì</a:t>
            </a:r>
            <a:endParaRPr lang="en-US" sz="37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28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1809</TotalTime>
  <Words>315</Words>
  <Application>Microsoft Office PowerPoint</Application>
  <PresentationFormat>On-screen Show (16:9)</PresentationFormat>
  <Paragraphs>97</Paragraphs>
  <Slides>26</Slides>
  <Notes>13</Notes>
  <HiddenSlides>0</HiddenSlides>
  <MMClips>26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SimSun</vt:lpstr>
      <vt:lpstr>.VnBlackH</vt:lpstr>
      <vt:lpstr>Arial</vt:lpstr>
      <vt:lpstr>Arial-Rounded</vt:lpstr>
      <vt:lpstr>Calibri</vt:lpstr>
      <vt:lpstr>等线</vt:lpstr>
      <vt:lpstr>Fira Sans Condensed Medium</vt:lpstr>
      <vt:lpstr>inpin heiti</vt:lpstr>
      <vt:lpstr>Luckiest Guy</vt:lpstr>
      <vt:lpstr>Quicksand</vt:lpstr>
      <vt:lpstr>Quicksand Light</vt:lpstr>
      <vt:lpstr>Times New Roman</vt:lpstr>
      <vt:lpstr>Tw Cen MT</vt:lpstr>
      <vt:lpstr>UTM Avo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Pham Tuyen</cp:lastModifiedBy>
  <cp:revision>107</cp:revision>
  <dcterms:created xsi:type="dcterms:W3CDTF">2017-01-10T13:46:13Z</dcterms:created>
  <dcterms:modified xsi:type="dcterms:W3CDTF">2025-02-20T11:54:48Z</dcterms:modified>
</cp:coreProperties>
</file>