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53" r:id="rId3"/>
  </p:sldMasterIdLst>
  <p:notesMasterIdLst>
    <p:notesMasterId r:id="rId19"/>
  </p:notesMasterIdLst>
  <p:sldIdLst>
    <p:sldId id="256" r:id="rId4"/>
    <p:sldId id="257" r:id="rId5"/>
    <p:sldId id="281" r:id="rId6"/>
    <p:sldId id="282" r:id="rId7"/>
    <p:sldId id="293" r:id="rId8"/>
    <p:sldId id="294" r:id="rId9"/>
    <p:sldId id="284" r:id="rId10"/>
    <p:sldId id="285" r:id="rId11"/>
    <p:sldId id="262" r:id="rId12"/>
    <p:sldId id="259" r:id="rId13"/>
    <p:sldId id="299" r:id="rId14"/>
    <p:sldId id="272" r:id="rId15"/>
    <p:sldId id="273" r:id="rId16"/>
    <p:sldId id="274" r:id="rId17"/>
    <p:sldId id="289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2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74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3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Số</a:t>
            </a:r>
            <a:r>
              <a:rPr lang="en-US" baseline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9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0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27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62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97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9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85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84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1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0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45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01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7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28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99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000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0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44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68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88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78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127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207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8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40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50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134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859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58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445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0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6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345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94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380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4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59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99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72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21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973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118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96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813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3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37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14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79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46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97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5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4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183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03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487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9063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4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50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4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7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39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5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779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2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5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  <p:sldLayoutId id="2147483726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3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4" r:id="rId30"/>
    <p:sldLayoutId id="2147483703" r:id="rId31"/>
    <p:sldLayoutId id="2147483702" r:id="rId32"/>
    <p:sldLayoutId id="2147483701" r:id="rId33"/>
    <p:sldLayoutId id="2147483699" r:id="rId34"/>
    <p:sldLayoutId id="2147483698" r:id="rId35"/>
    <p:sldLayoutId id="2147483697" r:id="rId36"/>
    <p:sldLayoutId id="2147483696" r:id="rId37"/>
    <p:sldLayoutId id="2147483695" r:id="rId38"/>
    <p:sldLayoutId id="2147483680" r:id="rId39"/>
    <p:sldLayoutId id="2147483652" r:id="rId40"/>
    <p:sldLayoutId id="2147483653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  <p:sldLayoutId id="2147483660" r:id="rId48"/>
    <p:sldLayoutId id="2147483661" r:id="rId49"/>
    <p:sldLayoutId id="2147483739" r:id="rId50"/>
    <p:sldLayoutId id="2147483718" r:id="rId51"/>
    <p:sldLayoutId id="2147483717" r:id="rId52"/>
    <p:sldLayoutId id="2147483716" r:id="rId53"/>
    <p:sldLayoutId id="2147483715" r:id="rId54"/>
    <p:sldLayoutId id="2147483714" r:id="rId55"/>
    <p:sldLayoutId id="2147483712" r:id="rId56"/>
    <p:sldLayoutId id="2147483700" r:id="rId57"/>
    <p:sldLayoutId id="2147483694" r:id="rId58"/>
    <p:sldLayoutId id="2147483693" r:id="rId59"/>
    <p:sldLayoutId id="2147483692" r:id="rId60"/>
    <p:sldLayoutId id="2147483691" r:id="rId61"/>
    <p:sldLayoutId id="2147483690" r:id="rId62"/>
    <p:sldLayoutId id="2147483689" r:id="rId63"/>
    <p:sldLayoutId id="2147483688" r:id="rId64"/>
    <p:sldLayoutId id="2147483687" r:id="rId65"/>
    <p:sldLayoutId id="2147483686" r:id="rId66"/>
    <p:sldLayoutId id="2147483685" r:id="rId67"/>
    <p:sldLayoutId id="2147483684" r:id="rId68"/>
    <p:sldLayoutId id="2147483683" r:id="rId69"/>
    <p:sldLayoutId id="2147483682" r:id="rId70"/>
    <p:sldLayoutId id="2147483681" r:id="rId7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023754" y="2027728"/>
            <a:ext cx="70232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</a:t>
            </a:r>
            <a:endParaRPr lang="en-US"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A0E02E3C-CA04-4FB3-B842-941C335E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80" y="409905"/>
            <a:ext cx="2306121" cy="1143000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A446B-6732-4401-A594-BF7BE031A68B}"/>
              </a:ext>
            </a:extLst>
          </p:cNvPr>
          <p:cNvSpPr/>
          <p:nvPr/>
        </p:nvSpPr>
        <p:spPr>
          <a:xfrm>
            <a:off x="588874" y="510599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00C9789C-2CBB-4E1E-B9A5-7276E55AE358}"/>
              </a:ext>
            </a:extLst>
          </p:cNvPr>
          <p:cNvSpPr/>
          <p:nvPr/>
        </p:nvSpPr>
        <p:spPr>
          <a:xfrm>
            <a:off x="6400799" y="2005823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3CA53610-1B7F-4EEF-B6F3-7F47373BCBC6}"/>
              </a:ext>
            </a:extLst>
          </p:cNvPr>
          <p:cNvSpPr/>
          <p:nvPr/>
        </p:nvSpPr>
        <p:spPr>
          <a:xfrm>
            <a:off x="6392432" y="3377315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7A99B692-E48D-4862-97F2-965BFCEA8AC3}"/>
              </a:ext>
            </a:extLst>
          </p:cNvPr>
          <p:cNvSpPr/>
          <p:nvPr/>
        </p:nvSpPr>
        <p:spPr>
          <a:xfrm>
            <a:off x="6355379" y="4952819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21AF6A-F837-4A67-AF0E-8734D34B22F3}"/>
              </a:ext>
            </a:extLst>
          </p:cNvPr>
          <p:cNvCxnSpPr/>
          <p:nvPr/>
        </p:nvCxnSpPr>
        <p:spPr>
          <a:xfrm>
            <a:off x="341747" y="3005901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0130AB-CD1C-4D9D-A58B-EB2973B1F95D}"/>
              </a:ext>
            </a:extLst>
          </p:cNvPr>
          <p:cNvCxnSpPr/>
          <p:nvPr/>
        </p:nvCxnSpPr>
        <p:spPr>
          <a:xfrm>
            <a:off x="360979" y="4326351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0591E1-BE68-439D-B437-371D7CEFA696}"/>
              </a:ext>
            </a:extLst>
          </p:cNvPr>
          <p:cNvCxnSpPr/>
          <p:nvPr/>
        </p:nvCxnSpPr>
        <p:spPr>
          <a:xfrm>
            <a:off x="341747" y="5924592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>
            <a:extLst>
              <a:ext uri="{FF2B5EF4-FFF2-40B4-BE49-F238E27FC236}">
                <a16:creationId xmlns:a16="http://schemas.microsoft.com/office/drawing/2014/main" id="{BFA0DDA0-54EF-4015-866F-65C8FB961E2D}"/>
              </a:ext>
            </a:extLst>
          </p:cNvPr>
          <p:cNvSpPr txBox="1">
            <a:spLocks/>
          </p:cNvSpPr>
          <p:nvPr/>
        </p:nvSpPr>
        <p:spPr>
          <a:xfrm>
            <a:off x="6470073" y="3713805"/>
            <a:ext cx="669633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893ACE8-8E1A-4306-A12A-A1370836287C}"/>
              </a:ext>
            </a:extLst>
          </p:cNvPr>
          <p:cNvSpPr txBox="1">
            <a:spLocks/>
          </p:cNvSpPr>
          <p:nvPr/>
        </p:nvSpPr>
        <p:spPr>
          <a:xfrm>
            <a:off x="8051800" y="3708837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143B0224-7256-4BFB-925E-B30D6017466B}"/>
              </a:ext>
            </a:extLst>
          </p:cNvPr>
          <p:cNvSpPr txBox="1">
            <a:spLocks/>
          </p:cNvSpPr>
          <p:nvPr/>
        </p:nvSpPr>
        <p:spPr>
          <a:xfrm>
            <a:off x="9984510" y="3717243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E7109AB-5532-46DC-A624-632CB0E0B3AA}"/>
              </a:ext>
            </a:extLst>
          </p:cNvPr>
          <p:cNvSpPr txBox="1">
            <a:spLocks/>
          </p:cNvSpPr>
          <p:nvPr/>
        </p:nvSpPr>
        <p:spPr>
          <a:xfrm>
            <a:off x="6451597" y="5263767"/>
            <a:ext cx="669633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4BC25C4C-4238-4F5B-A6AF-AF3C0E5200EF}"/>
              </a:ext>
            </a:extLst>
          </p:cNvPr>
          <p:cNvSpPr txBox="1">
            <a:spLocks/>
          </p:cNvSpPr>
          <p:nvPr/>
        </p:nvSpPr>
        <p:spPr>
          <a:xfrm>
            <a:off x="7977908" y="5272701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59726EA1-6938-4133-9A45-30BD3BCB0D1F}"/>
              </a:ext>
            </a:extLst>
          </p:cNvPr>
          <p:cNvSpPr txBox="1">
            <a:spLocks/>
          </p:cNvSpPr>
          <p:nvPr/>
        </p:nvSpPr>
        <p:spPr>
          <a:xfrm>
            <a:off x="9910618" y="5281107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6DA764A-0B3E-48FD-A07E-B07A9AEC9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5740"/>
          <a:stretch/>
        </p:blipFill>
        <p:spPr>
          <a:xfrm>
            <a:off x="1117600" y="1905000"/>
            <a:ext cx="3341611" cy="1060435"/>
          </a:xfrm>
          <a:prstGeom prst="rect">
            <a:avLst/>
          </a:prstGeom>
        </p:spPr>
      </p:pic>
      <p:sp>
        <p:nvSpPr>
          <p:cNvPr id="35" name="Rounded Rectangle 18">
            <a:extLst>
              <a:ext uri="{FF2B5EF4-FFF2-40B4-BE49-F238E27FC236}">
                <a16:creationId xmlns:a16="http://schemas.microsoft.com/office/drawing/2014/main" id="{0C76DAAD-53B9-4F86-9107-AAE9212F1FC1}"/>
              </a:ext>
            </a:extLst>
          </p:cNvPr>
          <p:cNvSpPr/>
          <p:nvPr/>
        </p:nvSpPr>
        <p:spPr>
          <a:xfrm>
            <a:off x="6392432" y="2013512"/>
            <a:ext cx="5393168" cy="10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EA00D1F7-650B-4D0C-AEDE-D8DE9BA73554}"/>
              </a:ext>
            </a:extLst>
          </p:cNvPr>
          <p:cNvSpPr txBox="1">
            <a:spLocks/>
          </p:cNvSpPr>
          <p:nvPr/>
        </p:nvSpPr>
        <p:spPr>
          <a:xfrm>
            <a:off x="393699" y="1862901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id="{7BE40882-FEBC-45A3-AE8A-374FF0A0C37A}"/>
              </a:ext>
            </a:extLst>
          </p:cNvPr>
          <p:cNvSpPr txBox="1">
            <a:spLocks/>
          </p:cNvSpPr>
          <p:nvPr/>
        </p:nvSpPr>
        <p:spPr>
          <a:xfrm>
            <a:off x="428392" y="3341596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8" name="Title 4">
            <a:extLst>
              <a:ext uri="{FF2B5EF4-FFF2-40B4-BE49-F238E27FC236}">
                <a16:creationId xmlns:a16="http://schemas.microsoft.com/office/drawing/2014/main" id="{7EE2D397-1653-4031-B41F-32CAF4872364}"/>
              </a:ext>
            </a:extLst>
          </p:cNvPr>
          <p:cNvSpPr txBox="1">
            <a:spLocks/>
          </p:cNvSpPr>
          <p:nvPr/>
        </p:nvSpPr>
        <p:spPr>
          <a:xfrm>
            <a:off x="437103" y="4952819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4ECDD14-EE60-4CD4-9DA2-63E6905CB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222707"/>
            <a:ext cx="4722573" cy="10581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F3812EB-F090-44FB-9BFC-098792CFA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07" y="4885859"/>
            <a:ext cx="5185623" cy="9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98077" y="-42027"/>
            <a:ext cx="23061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4418" y="1463423"/>
            <a:ext cx="3830781" cy="7825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Sáu mươi hai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03201" y="1103012"/>
            <a:ext cx="7412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89346" y="2341611"/>
            <a:ext cx="9282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73021" y="3632200"/>
            <a:ext cx="1136736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56698" y="4922789"/>
            <a:ext cx="115306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44418" y="2685124"/>
            <a:ext cx="3830781" cy="7825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 mươi chín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44418" y="3981066"/>
            <a:ext cx="3830781" cy="782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 trăm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44417" y="5277006"/>
            <a:ext cx="3830783" cy="1199993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</a:p>
        </p:txBody>
      </p:sp>
      <p:sp>
        <p:nvSpPr>
          <p:cNvPr id="39" name="Freeform 38"/>
          <p:cNvSpPr/>
          <p:nvPr/>
        </p:nvSpPr>
        <p:spPr>
          <a:xfrm>
            <a:off x="4765964" y="1884220"/>
            <a:ext cx="4946072" cy="3837745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752110" y="1814946"/>
            <a:ext cx="5680364" cy="2396836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779819" y="1898074"/>
            <a:ext cx="5112327" cy="2770908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765965" y="3020254"/>
            <a:ext cx="5721927" cy="3133735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69687" y="1258665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492088" y="2632863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410225" y="3888088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693355" y="5433445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5" y="337129"/>
            <a:ext cx="2463800" cy="25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9804401" y="1315010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10466341" y="2679004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10393293" y="3943516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9638184" y="5494290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939811" y="-21008"/>
            <a:ext cx="11235256" cy="11287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số thích hợp với mỗi ngôi sao.</a:t>
            </a:r>
          </a:p>
        </p:txBody>
      </p:sp>
      <p:sp>
        <p:nvSpPr>
          <p:cNvPr id="127" name="Oval 126"/>
          <p:cNvSpPr/>
          <p:nvPr/>
        </p:nvSpPr>
        <p:spPr>
          <a:xfrm>
            <a:off x="131243" y="81950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46354" r="22401" b="26823"/>
          <a:stretch/>
        </p:blipFill>
        <p:spPr bwMode="auto">
          <a:xfrm>
            <a:off x="304801" y="2108200"/>
            <a:ext cx="11771791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657600" y="3200400"/>
            <a:ext cx="982133" cy="524933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93333" y="3132667"/>
            <a:ext cx="4402667" cy="5588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554133" y="3166534"/>
            <a:ext cx="3132667" cy="575733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448211" y="3132667"/>
            <a:ext cx="1456856" cy="5588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98077" y="-42027"/>
            <a:ext cx="1129392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2" y="1498600"/>
            <a:ext cx="10978743" cy="428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64000" y="3606113"/>
            <a:ext cx="111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9200" y="3091022"/>
            <a:ext cx="71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3148225"/>
            <a:ext cx="7538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59" y="2138681"/>
            <a:ext cx="357716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51867" y="143933"/>
          <a:ext cx="768096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304801" y="-395505"/>
            <a:ext cx="3572324" cy="25399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Hình nào có 19 ô vuông?</a:t>
            </a:r>
          </a:p>
        </p:txBody>
      </p:sp>
      <p:sp>
        <p:nvSpPr>
          <p:cNvPr id="6" name="Oval 5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04801" y="2863238"/>
            <a:ext cx="3572324" cy="25399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b) Hình nào có ít ô vuông nhất?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825073" y="2178353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632649" y="2217065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767009" y="6045202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9613296" y="6064554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5896447" y="6133475"/>
            <a:ext cx="644659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67517" y="2346492"/>
            <a:ext cx="644659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Arrow 1">
            <a:extLst>
              <a:ext uri="{FF2B5EF4-FFF2-40B4-BE49-F238E27FC236}">
                <a16:creationId xmlns:a16="http://schemas.microsoft.com/office/drawing/2014/main" id="{6ADF42C5-C1EB-4036-A4A6-175502004DEA}"/>
              </a:ext>
            </a:extLst>
          </p:cNvPr>
          <p:cNvSpPr/>
          <p:nvPr/>
        </p:nvSpPr>
        <p:spPr>
          <a:xfrm>
            <a:off x="508000" y="2178352"/>
            <a:ext cx="630469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VN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2F4E2-76B8-43C8-A8B4-05915A896A7E}"/>
              </a:ext>
            </a:extLst>
          </p:cNvPr>
          <p:cNvSpPr txBox="1">
            <a:spLocks/>
          </p:cNvSpPr>
          <p:nvPr/>
        </p:nvSpPr>
        <p:spPr>
          <a:xfrm>
            <a:off x="1242129" y="1809594"/>
            <a:ext cx="1886368" cy="10098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id="{EC2C65CE-B54C-4AB2-99F8-1398F5625649}"/>
              </a:ext>
            </a:extLst>
          </p:cNvPr>
          <p:cNvSpPr/>
          <p:nvPr/>
        </p:nvSpPr>
        <p:spPr>
          <a:xfrm>
            <a:off x="508000" y="5456964"/>
            <a:ext cx="630469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VN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82742E2-34F9-47E8-83B0-23C5410B8264}"/>
              </a:ext>
            </a:extLst>
          </p:cNvPr>
          <p:cNvSpPr txBox="1">
            <a:spLocks/>
          </p:cNvSpPr>
          <p:nvPr/>
        </p:nvSpPr>
        <p:spPr>
          <a:xfrm>
            <a:off x="1242129" y="5088206"/>
            <a:ext cx="1886368" cy="10098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487" y="3015461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69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70671" y="0"/>
            <a:ext cx="3719091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8" y="163285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44000" y="5486400"/>
            <a:ext cx="1524000" cy="1197610"/>
            <a:chOff x="9144000" y="5486400"/>
            <a:chExt cx="1524000" cy="1197610"/>
          </a:xfrm>
        </p:grpSpPr>
        <p:sp>
          <p:nvSpPr>
            <p:cNvPr id="10" name="Right Arrow 9">
              <a:hlinkClick r:id="rId9" action="ppaction://hlinksldjump"/>
            </p:cNvPr>
            <p:cNvSpPr/>
            <p:nvPr/>
          </p:nvSpPr>
          <p:spPr>
            <a:xfrm>
              <a:off x="9144000" y="5486400"/>
              <a:ext cx="1524000" cy="11976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9234054" y="5931316"/>
              <a:ext cx="1343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BẮT ĐẦU</a:t>
              </a:r>
            </a:p>
          </p:txBody>
        </p:sp>
      </p:grp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96234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19128" y="568901"/>
            <a:ext cx="9048872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931471" y="1569633"/>
              <a:ext cx="655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82511" y="340239"/>
            <a:ext cx="8795089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3238868" y="1519726"/>
              <a:ext cx="611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010608" y="2998347"/>
            <a:ext cx="3171825" cy="15292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90</a:t>
            </a:r>
          </a:p>
        </p:txBody>
      </p:sp>
      <p:pic>
        <p:nvPicPr>
          <p:cNvPr id="13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1746058" y="3490979"/>
            <a:ext cx="181626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9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4973975" y="3490979"/>
            <a:ext cx="181626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10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8414886" y="3490979"/>
            <a:ext cx="174742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C: 11</a:t>
            </a: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5370" r="1090" b="51760"/>
          <a:stretch/>
        </p:blipFill>
        <p:spPr>
          <a:xfrm>
            <a:off x="1883680" y="1385117"/>
            <a:ext cx="8784320" cy="981599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2886450" y="1564130"/>
            <a:ext cx="72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47460" r="65082" b="23369"/>
          <a:stretch/>
        </p:blipFill>
        <p:spPr>
          <a:xfrm>
            <a:off x="5416693" y="133092"/>
            <a:ext cx="1490617" cy="1252025"/>
          </a:xfrm>
          <a:prstGeom prst="rect">
            <a:avLst/>
          </a:prstGeom>
        </p:spPr>
      </p:pic>
      <p:pic>
        <p:nvPicPr>
          <p:cNvPr id="15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1165812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40026 0.178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0802" y="340239"/>
            <a:ext cx="9002907" cy="1945817"/>
            <a:chOff x="930802" y="340239"/>
            <a:chExt cx="9002907" cy="1945817"/>
          </a:xfrm>
        </p:grpSpPr>
        <p:grpSp>
          <p:nvGrpSpPr>
            <p:cNvPr id="6" name="Group 5"/>
            <p:cNvGrpSpPr/>
            <p:nvPr/>
          </p:nvGrpSpPr>
          <p:grpSpPr>
            <a:xfrm>
              <a:off x="930802" y="340239"/>
              <a:ext cx="9002907" cy="1945817"/>
              <a:chOff x="3385862" y="611667"/>
              <a:chExt cx="9002907" cy="194581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385862" y="1575885"/>
                <a:ext cx="9002907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1831688" y="1422634"/>
              <a:ext cx="7456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46058" y="3286618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8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4973975" y="3286618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9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14886" y="3286618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10</a:t>
            </a:r>
          </a:p>
        </p:txBody>
      </p:sp>
      <p:pic>
        <p:nvPicPr>
          <p:cNvPr id="21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61" y="472871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7747 0.247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9088" y="340239"/>
            <a:ext cx="9473784" cy="2553547"/>
            <a:chOff x="1099088" y="340239"/>
            <a:chExt cx="9473784" cy="2553547"/>
          </a:xfrm>
        </p:grpSpPr>
        <p:grpSp>
          <p:nvGrpSpPr>
            <p:cNvPr id="6" name="Group 5"/>
            <p:cNvGrpSpPr/>
            <p:nvPr/>
          </p:nvGrpSpPr>
          <p:grpSpPr>
            <a:xfrm>
              <a:off x="1099088" y="340239"/>
              <a:ext cx="9473784" cy="2553547"/>
              <a:chOff x="3554148" y="611667"/>
              <a:chExt cx="9473784" cy="255354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554148" y="1663936"/>
                <a:ext cx="9473784" cy="150127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017625" y="1583022"/>
              <a:ext cx="70456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65 </a:t>
              </a:r>
            </a:p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78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87622" y="3927972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60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5015539" y="3927972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70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56450" y="3927972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C: 80</a:t>
            </a:r>
          </a:p>
        </p:txBody>
      </p:sp>
      <p:pic>
        <p:nvPicPr>
          <p:cNvPr id="20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" y="399224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40703 0.359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828855" y="2039754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sz="8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49401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266</Words>
  <Application>Microsoft Office PowerPoint</Application>
  <PresentationFormat>Widescreen</PresentationFormat>
  <Paragraphs>76</Paragraphs>
  <Slides>15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.VnArial</vt:lpstr>
      <vt:lpstr>Arial</vt:lpstr>
      <vt:lpstr>Calibri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Thao Tran</cp:lastModifiedBy>
  <cp:revision>102</cp:revision>
  <dcterms:created xsi:type="dcterms:W3CDTF">2021-02-20T02:56:00Z</dcterms:created>
  <dcterms:modified xsi:type="dcterms:W3CDTF">2023-10-06T06:29:41Z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