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75" r:id="rId18"/>
    <p:sldId id="276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6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62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7" y="4216952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/>
              <a:t>Like và theo dõi page: </a:t>
            </a:r>
            <a:r>
              <a:rPr lang="en-US">
                <a:hlinkClick r:id="rId2"/>
              </a:rPr>
              <a:t>https://www.facebook.com/tailieudayhoc.vn</a:t>
            </a:r>
            <a:endParaRPr lang="en-US"/>
          </a:p>
          <a:p>
            <a:r>
              <a:rPr lang="en-US"/>
              <a:t>Nhóm: </a:t>
            </a:r>
            <a:r>
              <a:rPr lang="en-US">
                <a:hlinkClick r:id="rId3"/>
              </a:rPr>
              <a:t>https://www.facebook.com/groups/chogioihanoi1</a:t>
            </a:r>
            <a:endParaRPr lang="en-US"/>
          </a:p>
          <a:p>
            <a:r>
              <a:rPr lang="en-US"/>
              <a:t>Website: </a:t>
            </a:r>
            <a:r>
              <a:rPr lang="en-US">
                <a:hlinkClick r:id="rId4"/>
              </a:rPr>
              <a:t>https://www.Tailieudayhoc.vn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4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Hãy vào nhóm Zalo để nhận nhiều tài liệu hơn nhé: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0963 330 331, 0987 525 587</a:t>
            </a: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1: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5"/>
              </a:rPr>
              <a:t>https://zalo.me/g/pszjdm472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Cánh diều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6"/>
              </a:rPr>
              <a:t>https://zalo.me/g/kqtqzc302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Chân trời sáng tạo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7"/>
              </a:rPr>
              <a:t>https://zalo.me/g/etoyym372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2182B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2: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8"/>
              </a:rPr>
              <a:t>https://zalo.me/g/pwmzsb249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Cánh diều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https://zalo.me/g/ymmqdq581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Chân trời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10"/>
              </a:rPr>
              <a:t>https://zalo.me/g/gojlbp194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725</Words>
  <Application>Microsoft Office PowerPoint</Application>
  <PresentationFormat>Widescreen</PresentationFormat>
  <Paragraphs>208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Heebo</vt:lpstr>
      <vt:lpstr>Segoe UI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kkkkk</cp:lastModifiedBy>
  <cp:revision>36</cp:revision>
  <dcterms:created xsi:type="dcterms:W3CDTF">2021-06-02T01:34:28Z</dcterms:created>
  <dcterms:modified xsi:type="dcterms:W3CDTF">2021-08-01T07:52:58Z</dcterms:modified>
</cp:coreProperties>
</file>